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5"/>
  </p:notesMasterIdLst>
  <p:sldIdLst>
    <p:sldId id="256" r:id="rId5"/>
    <p:sldId id="257" r:id="rId6"/>
    <p:sldId id="258" r:id="rId7"/>
    <p:sldId id="259" r:id="rId8"/>
    <p:sldId id="260" r:id="rId9"/>
    <p:sldId id="261" r:id="rId10"/>
    <p:sldId id="262" r:id="rId11"/>
    <p:sldId id="263" r:id="rId12"/>
    <p:sldId id="271" r:id="rId13"/>
    <p:sldId id="264" r:id="rId14"/>
  </p:sldIdLst>
  <p:sldSz cx="9144000" cy="5143500" type="screen16x9"/>
  <p:notesSz cx="6858000" cy="9144000"/>
  <p:embeddedFontLst>
    <p:embeddedFont>
      <p:font typeface="Karla" pitchFamily="2" charset="0"/>
      <p:regular r:id="rId16"/>
      <p:bold r:id="rId17"/>
    </p:embeddedFont>
    <p:embeddedFont>
      <p:font typeface="Love Ya Like A Sister" panose="020B0604020202020204" charset="0"/>
      <p:regular r:id="rId18"/>
    </p:embeddedFon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E6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2A304F-C82A-4968-93FD-DC7B55251562}" v="21" dt="2022-12-09T18:56:21.249"/>
    <p1510:client id="{3CF2B016-86CF-4DBD-A149-036B75AF6DAC}" v="133" dt="2023-03-31T19:15:57.585"/>
    <p1510:client id="{44DBABF6-A387-4485-8938-F55D0A8DC7F8}" v="154" dt="2023-03-22T19:00:38.021"/>
    <p1510:client id="{466930B7-A84C-4F75-A9E0-361410F429B2}" v="11" dt="2023-08-10T17:36:07.793"/>
    <p1510:client id="{5607C2DA-EF0F-4014-8B7B-749D73E1F7CF}" v="61" dt="2023-08-08T19:17:07.999"/>
    <p1510:client id="{5E4D6BFB-84AB-4D19-B132-FD228233D5D7}" v="18" dt="2023-03-31T19:44:21.234"/>
    <p1510:client id="{85D659B4-BBC5-474D-8330-9BD5424792C9}" v="4" dt="2023-08-09T17:03:37.275"/>
    <p1510:client id="{D9E5FA01-1DD9-4C28-BD87-FC0BD2B30372}" v="111" dt="2023-03-22T17:34:10.858"/>
    <p1510:client id="{E65DC373-CB40-4FA6-B00F-4F57F68DA434}" v="54" dt="2023-03-22T18:13:59.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24" autoAdjust="0"/>
  </p:normalViewPr>
  <p:slideViewPr>
    <p:cSldViewPr snapToGrid="0">
      <p:cViewPr varScale="1">
        <p:scale>
          <a:sx n="110" d="100"/>
          <a:sy n="110" d="100"/>
        </p:scale>
        <p:origin x="92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Walton Goss" userId="S::laurwalt@uga.edu::57175a4d-2b66-4156-9d48-e2b0b82efce7" providerId="AD" clId="Web-{3CF2B016-86CF-4DBD-A149-036B75AF6DAC}"/>
    <pc:docChg chg="addSld delSld modSld sldOrd">
      <pc:chgData name="Laura Walton Goss" userId="S::laurwalt@uga.edu::57175a4d-2b66-4156-9d48-e2b0b82efce7" providerId="AD" clId="Web-{3CF2B016-86CF-4DBD-A149-036B75AF6DAC}" dt="2023-03-31T19:15:57.585" v="98" actId="1076"/>
      <pc:docMkLst>
        <pc:docMk/>
      </pc:docMkLst>
      <pc:sldChg chg="addSp modSp">
        <pc:chgData name="Laura Walton Goss" userId="S::laurwalt@uga.edu::57175a4d-2b66-4156-9d48-e2b0b82efce7" providerId="AD" clId="Web-{3CF2B016-86CF-4DBD-A149-036B75AF6DAC}" dt="2023-03-31T19:15:57.585" v="98" actId="1076"/>
        <pc:sldMkLst>
          <pc:docMk/>
          <pc:sldMk cId="0" sldId="264"/>
        </pc:sldMkLst>
        <pc:spChg chg="add mod">
          <ac:chgData name="Laura Walton Goss" userId="S::laurwalt@uga.edu::57175a4d-2b66-4156-9d48-e2b0b82efce7" providerId="AD" clId="Web-{3CF2B016-86CF-4DBD-A149-036B75AF6DAC}" dt="2023-03-31T19:15:57.585" v="98" actId="1076"/>
          <ac:spMkLst>
            <pc:docMk/>
            <pc:sldMk cId="0" sldId="264"/>
            <ac:spMk id="2" creationId="{7CC7A2B9-A88E-EAC0-A566-671184BB8811}"/>
          </ac:spMkLst>
        </pc:spChg>
        <pc:picChg chg="mod">
          <ac:chgData name="Laura Walton Goss" userId="S::laurwalt@uga.edu::57175a4d-2b66-4156-9d48-e2b0b82efce7" providerId="AD" clId="Web-{3CF2B016-86CF-4DBD-A149-036B75AF6DAC}" dt="2023-03-31T19:14:52.692" v="60" actId="1076"/>
          <ac:picMkLst>
            <pc:docMk/>
            <pc:sldMk cId="0" sldId="264"/>
            <ac:picMk id="4" creationId="{EE4A5DDA-FE9C-6469-6DCC-455D0A7DBF97}"/>
          </ac:picMkLst>
        </pc:picChg>
        <pc:picChg chg="mod">
          <ac:chgData name="Laura Walton Goss" userId="S::laurwalt@uga.edu::57175a4d-2b66-4156-9d48-e2b0b82efce7" providerId="AD" clId="Web-{3CF2B016-86CF-4DBD-A149-036B75AF6DAC}" dt="2023-03-31T19:14:53.833" v="61" actId="1076"/>
          <ac:picMkLst>
            <pc:docMk/>
            <pc:sldMk cId="0" sldId="264"/>
            <ac:picMk id="6" creationId="{3589128C-A0AE-E8B8-9740-5A36FEB135D0}"/>
          </ac:picMkLst>
        </pc:picChg>
      </pc:sldChg>
      <pc:sldChg chg="ord">
        <pc:chgData name="Laura Walton Goss" userId="S::laurwalt@uga.edu::57175a4d-2b66-4156-9d48-e2b0b82efce7" providerId="AD" clId="Web-{3CF2B016-86CF-4DBD-A149-036B75AF6DAC}" dt="2023-03-31T19:12:47" v="0"/>
        <pc:sldMkLst>
          <pc:docMk/>
          <pc:sldMk cId="0" sldId="271"/>
        </pc:sldMkLst>
      </pc:sldChg>
      <pc:sldChg chg="modSp new del">
        <pc:chgData name="Laura Walton Goss" userId="S::laurwalt@uga.edu::57175a4d-2b66-4156-9d48-e2b0b82efce7" providerId="AD" clId="Web-{3CF2B016-86CF-4DBD-A149-036B75AF6DAC}" dt="2023-03-31T19:14:50.036" v="59"/>
        <pc:sldMkLst>
          <pc:docMk/>
          <pc:sldMk cId="1547311267" sldId="272"/>
        </pc:sldMkLst>
        <pc:spChg chg="mod">
          <ac:chgData name="Laura Walton Goss" userId="S::laurwalt@uga.edu::57175a4d-2b66-4156-9d48-e2b0b82efce7" providerId="AD" clId="Web-{3CF2B016-86CF-4DBD-A149-036B75AF6DAC}" dt="2023-03-31T19:13:59.284" v="4" actId="20577"/>
          <ac:spMkLst>
            <pc:docMk/>
            <pc:sldMk cId="1547311267" sldId="272"/>
            <ac:spMk id="2" creationId="{EBB485C0-BF9B-C12F-7743-76CC9A411C98}"/>
          </ac:spMkLst>
        </pc:spChg>
        <pc:spChg chg="mod">
          <ac:chgData name="Laura Walton Goss" userId="S::laurwalt@uga.edu::57175a4d-2b66-4156-9d48-e2b0b82efce7" providerId="AD" clId="Web-{3CF2B016-86CF-4DBD-A149-036B75AF6DAC}" dt="2023-03-31T19:14:44.926" v="58" actId="20577"/>
          <ac:spMkLst>
            <pc:docMk/>
            <pc:sldMk cId="1547311267" sldId="272"/>
            <ac:spMk id="3" creationId="{0AA44F16-BCE3-442B-B998-58D8ED9FF6E1}"/>
          </ac:spMkLst>
        </pc:spChg>
      </pc:sldChg>
    </pc:docChg>
  </pc:docChgLst>
  <pc:docChgLst>
    <pc:chgData name="Laura Walton Goss" userId="S::laurwalt@uga.edu::57175a4d-2b66-4156-9d48-e2b0b82efce7" providerId="AD" clId="Web-{5E4D6BFB-84AB-4D19-B132-FD228233D5D7}"/>
    <pc:docChg chg="modSld">
      <pc:chgData name="Laura Walton Goss" userId="S::laurwalt@uga.edu::57175a4d-2b66-4156-9d48-e2b0b82efce7" providerId="AD" clId="Web-{5E4D6BFB-84AB-4D19-B132-FD228233D5D7}" dt="2023-03-31T19:44:21.234" v="14"/>
      <pc:docMkLst>
        <pc:docMk/>
      </pc:docMkLst>
      <pc:sldChg chg="addSp delSp">
        <pc:chgData name="Laura Walton Goss" userId="S::laurwalt@uga.edu::57175a4d-2b66-4156-9d48-e2b0b82efce7" providerId="AD" clId="Web-{5E4D6BFB-84AB-4D19-B132-FD228233D5D7}" dt="2023-03-31T19:44:21.234" v="14"/>
        <pc:sldMkLst>
          <pc:docMk/>
          <pc:sldMk cId="0" sldId="256"/>
        </pc:sldMkLst>
        <pc:picChg chg="del">
          <ac:chgData name="Laura Walton Goss" userId="S::laurwalt@uga.edu::57175a4d-2b66-4156-9d48-e2b0b82efce7" providerId="AD" clId="Web-{5E4D6BFB-84AB-4D19-B132-FD228233D5D7}" dt="2023-03-31T19:44:20.874" v="13"/>
          <ac:picMkLst>
            <pc:docMk/>
            <pc:sldMk cId="0" sldId="256"/>
            <ac:picMk id="5" creationId="{61F6D638-C08B-A486-5C4B-F4CC12C6F06C}"/>
          </ac:picMkLst>
        </pc:picChg>
        <pc:picChg chg="add">
          <ac:chgData name="Laura Walton Goss" userId="S::laurwalt@uga.edu::57175a4d-2b66-4156-9d48-e2b0b82efce7" providerId="AD" clId="Web-{5E4D6BFB-84AB-4D19-B132-FD228233D5D7}" dt="2023-03-31T19:44:21.234" v="14"/>
          <ac:picMkLst>
            <pc:docMk/>
            <pc:sldMk cId="0" sldId="256"/>
            <ac:picMk id="6" creationId="{EF9B3754-9815-C568-D977-A2E5B612AB08}"/>
          </ac:picMkLst>
        </pc:picChg>
      </pc:sldChg>
      <pc:sldChg chg="addSp delSp modSp">
        <pc:chgData name="Laura Walton Goss" userId="S::laurwalt@uga.edu::57175a4d-2b66-4156-9d48-e2b0b82efce7" providerId="AD" clId="Web-{5E4D6BFB-84AB-4D19-B132-FD228233D5D7}" dt="2023-03-31T19:44:14.421" v="12" actId="1076"/>
        <pc:sldMkLst>
          <pc:docMk/>
          <pc:sldMk cId="0" sldId="271"/>
        </pc:sldMkLst>
        <pc:spChg chg="mod">
          <ac:chgData name="Laura Walton Goss" userId="S::laurwalt@uga.edu::57175a4d-2b66-4156-9d48-e2b0b82efce7" providerId="AD" clId="Web-{5E4D6BFB-84AB-4D19-B132-FD228233D5D7}" dt="2023-03-31T19:42:47.293" v="7" actId="1076"/>
          <ac:spMkLst>
            <pc:docMk/>
            <pc:sldMk cId="0" sldId="271"/>
            <ac:spMk id="851" creationId="{00000000-0000-0000-0000-000000000000}"/>
          </ac:spMkLst>
        </pc:spChg>
        <pc:spChg chg="mod">
          <ac:chgData name="Laura Walton Goss" userId="S::laurwalt@uga.edu::57175a4d-2b66-4156-9d48-e2b0b82efce7" providerId="AD" clId="Web-{5E4D6BFB-84AB-4D19-B132-FD228233D5D7}" dt="2023-03-31T19:42:49.403" v="8" actId="1076"/>
          <ac:spMkLst>
            <pc:docMk/>
            <pc:sldMk cId="0" sldId="271"/>
            <ac:spMk id="852" creationId="{00000000-0000-0000-0000-000000000000}"/>
          </ac:spMkLst>
        </pc:spChg>
        <pc:picChg chg="add mod">
          <ac:chgData name="Laura Walton Goss" userId="S::laurwalt@uga.edu::57175a4d-2b66-4156-9d48-e2b0b82efce7" providerId="AD" clId="Web-{5E4D6BFB-84AB-4D19-B132-FD228233D5D7}" dt="2023-03-31T19:44:14.421" v="12" actId="1076"/>
          <ac:picMkLst>
            <pc:docMk/>
            <pc:sldMk cId="0" sldId="271"/>
            <ac:picMk id="2" creationId="{DF903292-757C-85F4-0B34-AA676ECAFD03}"/>
          </ac:picMkLst>
        </pc:picChg>
        <pc:picChg chg="mod">
          <ac:chgData name="Laura Walton Goss" userId="S::laurwalt@uga.edu::57175a4d-2b66-4156-9d48-e2b0b82efce7" providerId="AD" clId="Web-{5E4D6BFB-84AB-4D19-B132-FD228233D5D7}" dt="2023-03-31T19:42:52.481" v="9" actId="1076"/>
          <ac:picMkLst>
            <pc:docMk/>
            <pc:sldMk cId="0" sldId="271"/>
            <ac:picMk id="4" creationId="{53B2C797-A270-3128-811C-E40A073AFDA9}"/>
          </ac:picMkLst>
        </pc:picChg>
        <pc:picChg chg="del">
          <ac:chgData name="Laura Walton Goss" userId="S::laurwalt@uga.edu::57175a4d-2b66-4156-9d48-e2b0b82efce7" providerId="AD" clId="Web-{5E4D6BFB-84AB-4D19-B132-FD228233D5D7}" dt="2023-03-31T19:44:12.186" v="11"/>
          <ac:picMkLst>
            <pc:docMk/>
            <pc:sldMk cId="0" sldId="271"/>
            <ac:picMk id="849" creationId="{00000000-0000-0000-0000-000000000000}"/>
          </ac:picMkLst>
        </pc:picChg>
      </pc:sldChg>
    </pc:docChg>
  </pc:docChgLst>
  <pc:docChgLst>
    <pc:chgData name="Laura Walton Goss" userId="57175a4d-2b66-4156-9d48-e2b0b82efce7" providerId="ADAL" clId="{102A304F-C82A-4968-93FD-DC7B55251562}"/>
    <pc:docChg chg="custSel addSld modSld sldOrd">
      <pc:chgData name="Laura Walton Goss" userId="57175a4d-2b66-4156-9d48-e2b0b82efce7" providerId="ADAL" clId="{102A304F-C82A-4968-93FD-DC7B55251562}" dt="2022-12-09T18:59:12.598" v="190" actId="1076"/>
      <pc:docMkLst>
        <pc:docMk/>
      </pc:docMkLst>
      <pc:sldChg chg="addSp delSp modSp mod">
        <pc:chgData name="Laura Walton Goss" userId="57175a4d-2b66-4156-9d48-e2b0b82efce7" providerId="ADAL" clId="{102A304F-C82A-4968-93FD-DC7B55251562}" dt="2022-12-09T18:58:37.375" v="189" actId="1076"/>
        <pc:sldMkLst>
          <pc:docMk/>
          <pc:sldMk cId="0" sldId="256"/>
        </pc:sldMkLst>
        <pc:spChg chg="mod">
          <ac:chgData name="Laura Walton Goss" userId="57175a4d-2b66-4156-9d48-e2b0b82efce7" providerId="ADAL" clId="{102A304F-C82A-4968-93FD-DC7B55251562}" dt="2022-12-09T18:58:37.375" v="189" actId="1076"/>
          <ac:spMkLst>
            <pc:docMk/>
            <pc:sldMk cId="0" sldId="256"/>
            <ac:spMk id="67" creationId="{00000000-0000-0000-0000-000000000000}"/>
          </ac:spMkLst>
        </pc:spChg>
        <pc:spChg chg="del">
          <ac:chgData name="Laura Walton Goss" userId="57175a4d-2b66-4156-9d48-e2b0b82efce7" providerId="ADAL" clId="{102A304F-C82A-4968-93FD-DC7B55251562}" dt="2022-12-09T18:41:51.679" v="15" actId="478"/>
          <ac:spMkLst>
            <pc:docMk/>
            <pc:sldMk cId="0" sldId="256"/>
            <ac:spMk id="70" creationId="{00000000-0000-0000-0000-000000000000}"/>
          </ac:spMkLst>
        </pc:spChg>
        <pc:picChg chg="add mod">
          <ac:chgData name="Laura Walton Goss" userId="57175a4d-2b66-4156-9d48-e2b0b82efce7" providerId="ADAL" clId="{102A304F-C82A-4968-93FD-DC7B55251562}" dt="2022-12-09T18:40:58.147" v="6"/>
          <ac:picMkLst>
            <pc:docMk/>
            <pc:sldMk cId="0" sldId="256"/>
            <ac:picMk id="2" creationId="{4F778F42-4F6D-2C81-B331-FE68427DC55D}"/>
          </ac:picMkLst>
        </pc:picChg>
        <pc:picChg chg="add mod">
          <ac:chgData name="Laura Walton Goss" userId="57175a4d-2b66-4156-9d48-e2b0b82efce7" providerId="ADAL" clId="{102A304F-C82A-4968-93FD-DC7B55251562}" dt="2022-12-09T18:41:48.268" v="14" actId="1076"/>
          <ac:picMkLst>
            <pc:docMk/>
            <pc:sldMk cId="0" sldId="256"/>
            <ac:picMk id="4" creationId="{D7E18D09-DE22-9E02-CC36-28C705CAF998}"/>
          </ac:picMkLst>
        </pc:picChg>
        <pc:picChg chg="del">
          <ac:chgData name="Laura Walton Goss" userId="57175a4d-2b66-4156-9d48-e2b0b82efce7" providerId="ADAL" clId="{102A304F-C82A-4968-93FD-DC7B55251562}" dt="2022-12-09T18:41:01.006" v="7" actId="478"/>
          <ac:picMkLst>
            <pc:docMk/>
            <pc:sldMk cId="0" sldId="256"/>
            <ac:picMk id="68" creationId="{00000000-0000-0000-0000-000000000000}"/>
          </ac:picMkLst>
        </pc:picChg>
        <pc:picChg chg="del">
          <ac:chgData name="Laura Walton Goss" userId="57175a4d-2b66-4156-9d48-e2b0b82efce7" providerId="ADAL" clId="{102A304F-C82A-4968-93FD-DC7B55251562}" dt="2022-12-09T18:40:48.481" v="5" actId="478"/>
          <ac:picMkLst>
            <pc:docMk/>
            <pc:sldMk cId="0" sldId="256"/>
            <ac:picMk id="69" creationId="{00000000-0000-0000-0000-000000000000}"/>
          </ac:picMkLst>
        </pc:picChg>
      </pc:sldChg>
      <pc:sldChg chg="addSp delSp modSp mod setBg modNotesTx">
        <pc:chgData name="Laura Walton Goss" userId="57175a4d-2b66-4156-9d48-e2b0b82efce7" providerId="ADAL" clId="{102A304F-C82A-4968-93FD-DC7B55251562}" dt="2022-12-09T18:58:12.226" v="186" actId="113"/>
        <pc:sldMkLst>
          <pc:docMk/>
          <pc:sldMk cId="0" sldId="257"/>
        </pc:sldMkLst>
        <pc:spChg chg="add del">
          <ac:chgData name="Laura Walton Goss" userId="57175a4d-2b66-4156-9d48-e2b0b82efce7" providerId="ADAL" clId="{102A304F-C82A-4968-93FD-DC7B55251562}" dt="2022-12-09T18:42:13.524" v="17" actId="478"/>
          <ac:spMkLst>
            <pc:docMk/>
            <pc:sldMk cId="0" sldId="257"/>
            <ac:spMk id="3" creationId="{1DE9A791-16CC-350D-58B1-B4E061628F44}"/>
          </ac:spMkLst>
        </pc:spChg>
        <pc:spChg chg="add mod">
          <ac:chgData name="Laura Walton Goss" userId="57175a4d-2b66-4156-9d48-e2b0b82efce7" providerId="ADAL" clId="{102A304F-C82A-4968-93FD-DC7B55251562}" dt="2022-12-09T18:58:12.226" v="186" actId="113"/>
          <ac:spMkLst>
            <pc:docMk/>
            <pc:sldMk cId="0" sldId="257"/>
            <ac:spMk id="4" creationId="{FCD86494-37BA-D3F2-634A-FC441A9D86CB}"/>
          </ac:spMkLst>
        </pc:spChg>
        <pc:spChg chg="add del mod">
          <ac:chgData name="Laura Walton Goss" userId="57175a4d-2b66-4156-9d48-e2b0b82efce7" providerId="ADAL" clId="{102A304F-C82A-4968-93FD-DC7B55251562}" dt="2022-12-09T18:42:40.294" v="36" actId="478"/>
          <ac:spMkLst>
            <pc:docMk/>
            <pc:sldMk cId="0" sldId="257"/>
            <ac:spMk id="6" creationId="{6089032F-C4F3-32FA-E980-69E5D2B86AC6}"/>
          </ac:spMkLst>
        </pc:spChg>
        <pc:spChg chg="del mod">
          <ac:chgData name="Laura Walton Goss" userId="57175a4d-2b66-4156-9d48-e2b0b82efce7" providerId="ADAL" clId="{102A304F-C82A-4968-93FD-DC7B55251562}" dt="2022-12-09T18:42:37.828" v="35" actId="478"/>
          <ac:spMkLst>
            <pc:docMk/>
            <pc:sldMk cId="0" sldId="257"/>
            <ac:spMk id="75" creationId="{00000000-0000-0000-0000-000000000000}"/>
          </ac:spMkLst>
        </pc:spChg>
        <pc:picChg chg="add mod">
          <ac:chgData name="Laura Walton Goss" userId="57175a4d-2b66-4156-9d48-e2b0b82efce7" providerId="ADAL" clId="{102A304F-C82A-4968-93FD-DC7B55251562}" dt="2022-12-09T18:43:10.006" v="43" actId="1076"/>
          <ac:picMkLst>
            <pc:docMk/>
            <pc:sldMk cId="0" sldId="257"/>
            <ac:picMk id="8" creationId="{CB2118D3-4E61-51F9-0693-AFD6F901EBBB}"/>
          </ac:picMkLst>
        </pc:picChg>
      </pc:sldChg>
      <pc:sldChg chg="modSp mod setBg modNotesTx">
        <pc:chgData name="Laura Walton Goss" userId="57175a4d-2b66-4156-9d48-e2b0b82efce7" providerId="ADAL" clId="{102A304F-C82A-4968-93FD-DC7B55251562}" dt="2022-12-09T18:58:08.467" v="185" actId="113"/>
        <pc:sldMkLst>
          <pc:docMk/>
          <pc:sldMk cId="0" sldId="258"/>
        </pc:sldMkLst>
        <pc:spChg chg="mod">
          <ac:chgData name="Laura Walton Goss" userId="57175a4d-2b66-4156-9d48-e2b0b82efce7" providerId="ADAL" clId="{102A304F-C82A-4968-93FD-DC7B55251562}" dt="2022-12-09T18:58:08.467" v="185" actId="113"/>
          <ac:spMkLst>
            <pc:docMk/>
            <pc:sldMk cId="0" sldId="258"/>
            <ac:spMk id="81" creationId="{00000000-0000-0000-0000-000000000000}"/>
          </ac:spMkLst>
        </pc:spChg>
        <pc:spChg chg="mod">
          <ac:chgData name="Laura Walton Goss" userId="57175a4d-2b66-4156-9d48-e2b0b82efce7" providerId="ADAL" clId="{102A304F-C82A-4968-93FD-DC7B55251562}" dt="2022-12-09T18:45:54.204" v="102" actId="1076"/>
          <ac:spMkLst>
            <pc:docMk/>
            <pc:sldMk cId="0" sldId="258"/>
            <ac:spMk id="82" creationId="{00000000-0000-0000-0000-000000000000}"/>
          </ac:spMkLst>
        </pc:spChg>
        <pc:picChg chg="mod">
          <ac:chgData name="Laura Walton Goss" userId="57175a4d-2b66-4156-9d48-e2b0b82efce7" providerId="ADAL" clId="{102A304F-C82A-4968-93FD-DC7B55251562}" dt="2022-12-09T18:45:57.572" v="104" actId="1076"/>
          <ac:picMkLst>
            <pc:docMk/>
            <pc:sldMk cId="0" sldId="258"/>
            <ac:picMk id="84" creationId="{00000000-0000-0000-0000-000000000000}"/>
          </ac:picMkLst>
        </pc:picChg>
      </pc:sldChg>
      <pc:sldChg chg="addSp modSp mod setBg modNotes">
        <pc:chgData name="Laura Walton Goss" userId="57175a4d-2b66-4156-9d48-e2b0b82efce7" providerId="ADAL" clId="{102A304F-C82A-4968-93FD-DC7B55251562}" dt="2022-12-09T18:59:12.598" v="190" actId="1076"/>
        <pc:sldMkLst>
          <pc:docMk/>
          <pc:sldMk cId="0" sldId="259"/>
        </pc:sldMkLst>
        <pc:spChg chg="mod">
          <ac:chgData name="Laura Walton Goss" userId="57175a4d-2b66-4156-9d48-e2b0b82efce7" providerId="ADAL" clId="{102A304F-C82A-4968-93FD-DC7B55251562}" dt="2022-12-09T18:58:04.254" v="184" actId="113"/>
          <ac:spMkLst>
            <pc:docMk/>
            <pc:sldMk cId="0" sldId="259"/>
            <ac:spMk id="89" creationId="{00000000-0000-0000-0000-000000000000}"/>
          </ac:spMkLst>
        </pc:spChg>
        <pc:spChg chg="mod">
          <ac:chgData name="Laura Walton Goss" userId="57175a4d-2b66-4156-9d48-e2b0b82efce7" providerId="ADAL" clId="{102A304F-C82A-4968-93FD-DC7B55251562}" dt="2022-12-09T18:47:01.261" v="115" actId="14100"/>
          <ac:spMkLst>
            <pc:docMk/>
            <pc:sldMk cId="0" sldId="259"/>
            <ac:spMk id="90" creationId="{00000000-0000-0000-0000-000000000000}"/>
          </ac:spMkLst>
        </pc:spChg>
        <pc:picChg chg="add mod">
          <ac:chgData name="Laura Walton Goss" userId="57175a4d-2b66-4156-9d48-e2b0b82efce7" providerId="ADAL" clId="{102A304F-C82A-4968-93FD-DC7B55251562}" dt="2022-12-09T18:59:12.598" v="190" actId="1076"/>
          <ac:picMkLst>
            <pc:docMk/>
            <pc:sldMk cId="0" sldId="259"/>
            <ac:picMk id="3" creationId="{B8395F01-2C5D-CF4F-3C18-8D24428D34B3}"/>
          </ac:picMkLst>
        </pc:picChg>
      </pc:sldChg>
      <pc:sldChg chg="addSp modSp mod setBg">
        <pc:chgData name="Laura Walton Goss" userId="57175a4d-2b66-4156-9d48-e2b0b82efce7" providerId="ADAL" clId="{102A304F-C82A-4968-93FD-DC7B55251562}" dt="2022-12-09T18:58:00.818" v="183" actId="113"/>
        <pc:sldMkLst>
          <pc:docMk/>
          <pc:sldMk cId="0" sldId="260"/>
        </pc:sldMkLst>
        <pc:spChg chg="mod">
          <ac:chgData name="Laura Walton Goss" userId="57175a4d-2b66-4156-9d48-e2b0b82efce7" providerId="ADAL" clId="{102A304F-C82A-4968-93FD-DC7B55251562}" dt="2022-12-09T18:58:00.818" v="183" actId="113"/>
          <ac:spMkLst>
            <pc:docMk/>
            <pc:sldMk cId="0" sldId="260"/>
            <ac:spMk id="96" creationId="{00000000-0000-0000-0000-000000000000}"/>
          </ac:spMkLst>
        </pc:spChg>
        <pc:spChg chg="mod">
          <ac:chgData name="Laura Walton Goss" userId="57175a4d-2b66-4156-9d48-e2b0b82efce7" providerId="ADAL" clId="{102A304F-C82A-4968-93FD-DC7B55251562}" dt="2022-12-09T18:47:10.527" v="117" actId="27636"/>
          <ac:spMkLst>
            <pc:docMk/>
            <pc:sldMk cId="0" sldId="260"/>
            <ac:spMk id="97" creationId="{00000000-0000-0000-0000-000000000000}"/>
          </ac:spMkLst>
        </pc:spChg>
        <pc:picChg chg="add mod">
          <ac:chgData name="Laura Walton Goss" userId="57175a4d-2b66-4156-9d48-e2b0b82efce7" providerId="ADAL" clId="{102A304F-C82A-4968-93FD-DC7B55251562}" dt="2022-12-09T18:47:29.750" v="121" actId="1440"/>
          <ac:picMkLst>
            <pc:docMk/>
            <pc:sldMk cId="0" sldId="260"/>
            <ac:picMk id="3" creationId="{2B42D35C-7C29-486D-EB87-6D4F73893D11}"/>
          </ac:picMkLst>
        </pc:picChg>
      </pc:sldChg>
      <pc:sldChg chg="addSp modSp mod setBg">
        <pc:chgData name="Laura Walton Goss" userId="57175a4d-2b66-4156-9d48-e2b0b82efce7" providerId="ADAL" clId="{102A304F-C82A-4968-93FD-DC7B55251562}" dt="2022-12-09T18:57:57.786" v="182" actId="113"/>
        <pc:sldMkLst>
          <pc:docMk/>
          <pc:sldMk cId="0" sldId="261"/>
        </pc:sldMkLst>
        <pc:spChg chg="mod">
          <ac:chgData name="Laura Walton Goss" userId="57175a4d-2b66-4156-9d48-e2b0b82efce7" providerId="ADAL" clId="{102A304F-C82A-4968-93FD-DC7B55251562}" dt="2022-12-09T18:57:57.786" v="182" actId="113"/>
          <ac:spMkLst>
            <pc:docMk/>
            <pc:sldMk cId="0" sldId="261"/>
            <ac:spMk id="103" creationId="{00000000-0000-0000-0000-000000000000}"/>
          </ac:spMkLst>
        </pc:spChg>
        <pc:spChg chg="mod">
          <ac:chgData name="Laura Walton Goss" userId="57175a4d-2b66-4156-9d48-e2b0b82efce7" providerId="ADAL" clId="{102A304F-C82A-4968-93FD-DC7B55251562}" dt="2022-12-09T18:48:50.228" v="129" actId="1076"/>
          <ac:spMkLst>
            <pc:docMk/>
            <pc:sldMk cId="0" sldId="261"/>
            <ac:spMk id="104" creationId="{00000000-0000-0000-0000-000000000000}"/>
          </ac:spMkLst>
        </pc:spChg>
        <pc:picChg chg="add mod">
          <ac:chgData name="Laura Walton Goss" userId="57175a4d-2b66-4156-9d48-e2b0b82efce7" providerId="ADAL" clId="{102A304F-C82A-4968-93FD-DC7B55251562}" dt="2022-12-09T18:48:53.646" v="130" actId="1076"/>
          <ac:picMkLst>
            <pc:docMk/>
            <pc:sldMk cId="0" sldId="261"/>
            <ac:picMk id="3" creationId="{17980298-4E37-3A80-D925-08FDB51AE5BB}"/>
          </ac:picMkLst>
        </pc:picChg>
      </pc:sldChg>
      <pc:sldChg chg="addSp modSp mod setBg">
        <pc:chgData name="Laura Walton Goss" userId="57175a4d-2b66-4156-9d48-e2b0b82efce7" providerId="ADAL" clId="{102A304F-C82A-4968-93FD-DC7B55251562}" dt="2022-12-09T18:57:53.952" v="180" actId="113"/>
        <pc:sldMkLst>
          <pc:docMk/>
          <pc:sldMk cId="0" sldId="262"/>
        </pc:sldMkLst>
        <pc:spChg chg="mod">
          <ac:chgData name="Laura Walton Goss" userId="57175a4d-2b66-4156-9d48-e2b0b82efce7" providerId="ADAL" clId="{102A304F-C82A-4968-93FD-DC7B55251562}" dt="2022-12-09T18:57:53.952" v="180" actId="113"/>
          <ac:spMkLst>
            <pc:docMk/>
            <pc:sldMk cId="0" sldId="262"/>
            <ac:spMk id="110" creationId="{00000000-0000-0000-0000-000000000000}"/>
          </ac:spMkLst>
        </pc:spChg>
        <pc:spChg chg="mod">
          <ac:chgData name="Laura Walton Goss" userId="57175a4d-2b66-4156-9d48-e2b0b82efce7" providerId="ADAL" clId="{102A304F-C82A-4968-93FD-DC7B55251562}" dt="2022-12-09T18:49:27.318" v="137" actId="1076"/>
          <ac:spMkLst>
            <pc:docMk/>
            <pc:sldMk cId="0" sldId="262"/>
            <ac:spMk id="111" creationId="{00000000-0000-0000-0000-000000000000}"/>
          </ac:spMkLst>
        </pc:spChg>
        <pc:picChg chg="add mod">
          <ac:chgData name="Laura Walton Goss" userId="57175a4d-2b66-4156-9d48-e2b0b82efce7" providerId="ADAL" clId="{102A304F-C82A-4968-93FD-DC7B55251562}" dt="2022-12-09T18:49:24.199" v="136" actId="1440"/>
          <ac:picMkLst>
            <pc:docMk/>
            <pc:sldMk cId="0" sldId="262"/>
            <ac:picMk id="3" creationId="{D0F6F9DE-3E62-C771-8384-5A67663284FC}"/>
          </ac:picMkLst>
        </pc:picChg>
      </pc:sldChg>
      <pc:sldChg chg="addSp delSp modSp mod setBg">
        <pc:chgData name="Laura Walton Goss" userId="57175a4d-2b66-4156-9d48-e2b0b82efce7" providerId="ADAL" clId="{102A304F-C82A-4968-93FD-DC7B55251562}" dt="2022-12-09T18:57:49.946" v="179" actId="113"/>
        <pc:sldMkLst>
          <pc:docMk/>
          <pc:sldMk cId="0" sldId="263"/>
        </pc:sldMkLst>
        <pc:spChg chg="add del mod">
          <ac:chgData name="Laura Walton Goss" userId="57175a4d-2b66-4156-9d48-e2b0b82efce7" providerId="ADAL" clId="{102A304F-C82A-4968-93FD-DC7B55251562}" dt="2022-12-09T18:52:44.674" v="153" actId="478"/>
          <ac:spMkLst>
            <pc:docMk/>
            <pc:sldMk cId="0" sldId="263"/>
            <ac:spMk id="4" creationId="{9F26EDAA-DCC8-29CD-C160-BB5C4FE6E9AF}"/>
          </ac:spMkLst>
        </pc:spChg>
        <pc:spChg chg="mod">
          <ac:chgData name="Laura Walton Goss" userId="57175a4d-2b66-4156-9d48-e2b0b82efce7" providerId="ADAL" clId="{102A304F-C82A-4968-93FD-DC7B55251562}" dt="2022-12-09T18:57:49.946" v="179" actId="113"/>
          <ac:spMkLst>
            <pc:docMk/>
            <pc:sldMk cId="0" sldId="263"/>
            <ac:spMk id="117" creationId="{00000000-0000-0000-0000-000000000000}"/>
          </ac:spMkLst>
        </pc:spChg>
        <pc:spChg chg="del mod">
          <ac:chgData name="Laura Walton Goss" userId="57175a4d-2b66-4156-9d48-e2b0b82efce7" providerId="ADAL" clId="{102A304F-C82A-4968-93FD-DC7B55251562}" dt="2022-12-09T18:52:21.505" v="147" actId="478"/>
          <ac:spMkLst>
            <pc:docMk/>
            <pc:sldMk cId="0" sldId="263"/>
            <ac:spMk id="120" creationId="{00000000-0000-0000-0000-000000000000}"/>
          </ac:spMkLst>
        </pc:spChg>
        <pc:picChg chg="add mod">
          <ac:chgData name="Laura Walton Goss" userId="57175a4d-2b66-4156-9d48-e2b0b82efce7" providerId="ADAL" clId="{102A304F-C82A-4968-93FD-DC7B55251562}" dt="2022-12-09T18:50:18.288" v="143" actId="1076"/>
          <ac:picMkLst>
            <pc:docMk/>
            <pc:sldMk cId="0" sldId="263"/>
            <ac:picMk id="3" creationId="{A353667C-4D7E-EB75-57D3-5F9D1AA182CF}"/>
          </ac:picMkLst>
        </pc:picChg>
        <pc:picChg chg="del">
          <ac:chgData name="Laura Walton Goss" userId="57175a4d-2b66-4156-9d48-e2b0b82efce7" providerId="ADAL" clId="{102A304F-C82A-4968-93FD-DC7B55251562}" dt="2022-12-09T18:49:49.453" v="138" actId="478"/>
          <ac:picMkLst>
            <pc:docMk/>
            <pc:sldMk cId="0" sldId="263"/>
            <ac:picMk id="118" creationId="{00000000-0000-0000-0000-000000000000}"/>
          </ac:picMkLst>
        </pc:picChg>
        <pc:picChg chg="mod">
          <ac:chgData name="Laura Walton Goss" userId="57175a4d-2b66-4156-9d48-e2b0b82efce7" providerId="ADAL" clId="{102A304F-C82A-4968-93FD-DC7B55251562}" dt="2022-12-09T18:52:48.173" v="154" actId="1076"/>
          <ac:picMkLst>
            <pc:docMk/>
            <pc:sldMk cId="0" sldId="263"/>
            <ac:picMk id="119" creationId="{00000000-0000-0000-0000-000000000000}"/>
          </ac:picMkLst>
        </pc:picChg>
      </pc:sldChg>
      <pc:sldChg chg="modSp mod setBg">
        <pc:chgData name="Laura Walton Goss" userId="57175a4d-2b66-4156-9d48-e2b0b82efce7" providerId="ADAL" clId="{102A304F-C82A-4968-93FD-DC7B55251562}" dt="2022-12-09T18:57:10.168" v="170" actId="207"/>
        <pc:sldMkLst>
          <pc:docMk/>
          <pc:sldMk cId="0" sldId="264"/>
        </pc:sldMkLst>
        <pc:spChg chg="mod">
          <ac:chgData name="Laura Walton Goss" userId="57175a4d-2b66-4156-9d48-e2b0b82efce7" providerId="ADAL" clId="{102A304F-C82A-4968-93FD-DC7B55251562}" dt="2022-12-09T18:57:10.168" v="170" actId="207"/>
          <ac:spMkLst>
            <pc:docMk/>
            <pc:sldMk cId="0" sldId="264"/>
            <ac:spMk id="125" creationId="{00000000-0000-0000-0000-000000000000}"/>
          </ac:spMkLst>
        </pc:spChg>
        <pc:spChg chg="mod">
          <ac:chgData name="Laura Walton Goss" userId="57175a4d-2b66-4156-9d48-e2b0b82efce7" providerId="ADAL" clId="{102A304F-C82A-4968-93FD-DC7B55251562}" dt="2022-12-09T18:51:48.583" v="145"/>
          <ac:spMkLst>
            <pc:docMk/>
            <pc:sldMk cId="0" sldId="264"/>
            <ac:spMk id="126" creationId="{00000000-0000-0000-0000-000000000000}"/>
          </ac:spMkLst>
        </pc:spChg>
      </pc:sldChg>
      <pc:sldChg chg="modSp add mod ord setBg">
        <pc:chgData name="Laura Walton Goss" userId="57175a4d-2b66-4156-9d48-e2b0b82efce7" providerId="ADAL" clId="{102A304F-C82A-4968-93FD-DC7B55251562}" dt="2022-12-09T18:57:00.821" v="169" actId="1076"/>
        <pc:sldMkLst>
          <pc:docMk/>
          <pc:sldMk cId="0" sldId="271"/>
        </pc:sldMkLst>
        <pc:spChg chg="mod">
          <ac:chgData name="Laura Walton Goss" userId="57175a4d-2b66-4156-9d48-e2b0b82efce7" providerId="ADAL" clId="{102A304F-C82A-4968-93FD-DC7B55251562}" dt="2022-12-09T18:57:00.821" v="169" actId="1076"/>
          <ac:spMkLst>
            <pc:docMk/>
            <pc:sldMk cId="0" sldId="271"/>
            <ac:spMk id="851" creationId="{00000000-0000-0000-0000-000000000000}"/>
          </ac:spMkLst>
        </pc:spChg>
      </pc:sldChg>
    </pc:docChg>
  </pc:docChgLst>
  <pc:docChgLst>
    <pc:chgData name="Laura Walton Goss" userId="S::laurwalt@uga.edu::57175a4d-2b66-4156-9d48-e2b0b82efce7" providerId="AD" clId="Web-{5607C2DA-EF0F-4014-8B7B-749D73E1F7CF}"/>
    <pc:docChg chg="modSld">
      <pc:chgData name="Laura Walton Goss" userId="S::laurwalt@uga.edu::57175a4d-2b66-4156-9d48-e2b0b82efce7" providerId="AD" clId="Web-{5607C2DA-EF0F-4014-8B7B-749D73E1F7CF}" dt="2023-08-08T19:17:06.702" v="49" actId="20577"/>
      <pc:docMkLst>
        <pc:docMk/>
      </pc:docMkLst>
      <pc:sldChg chg="addSp modSp">
        <pc:chgData name="Laura Walton Goss" userId="S::laurwalt@uga.edu::57175a4d-2b66-4156-9d48-e2b0b82efce7" providerId="AD" clId="Web-{5607C2DA-EF0F-4014-8B7B-749D73E1F7CF}" dt="2023-08-08T19:12:26.618" v="6" actId="1076"/>
        <pc:sldMkLst>
          <pc:docMk/>
          <pc:sldMk cId="0" sldId="258"/>
        </pc:sldMkLst>
        <pc:spChg chg="add mod">
          <ac:chgData name="Laura Walton Goss" userId="S::laurwalt@uga.edu::57175a4d-2b66-4156-9d48-e2b0b82efce7" providerId="AD" clId="Web-{5607C2DA-EF0F-4014-8B7B-749D73E1F7CF}" dt="2023-08-08T19:12:26.618" v="6" actId="1076"/>
          <ac:spMkLst>
            <pc:docMk/>
            <pc:sldMk cId="0" sldId="258"/>
            <ac:spMk id="2" creationId="{D65BA199-7DB7-7C95-A779-23305848D196}"/>
          </ac:spMkLst>
        </pc:spChg>
      </pc:sldChg>
      <pc:sldChg chg="addSp modSp">
        <pc:chgData name="Laura Walton Goss" userId="S::laurwalt@uga.edu::57175a4d-2b66-4156-9d48-e2b0b82efce7" providerId="AD" clId="Web-{5607C2DA-EF0F-4014-8B7B-749D73E1F7CF}" dt="2023-08-08T19:12:59.775" v="15" actId="1076"/>
        <pc:sldMkLst>
          <pc:docMk/>
          <pc:sldMk cId="0" sldId="259"/>
        </pc:sldMkLst>
        <pc:spChg chg="add mod">
          <ac:chgData name="Laura Walton Goss" userId="S::laurwalt@uga.edu::57175a4d-2b66-4156-9d48-e2b0b82efce7" providerId="AD" clId="Web-{5607C2DA-EF0F-4014-8B7B-749D73E1F7CF}" dt="2023-08-08T19:12:59.775" v="15" actId="1076"/>
          <ac:spMkLst>
            <pc:docMk/>
            <pc:sldMk cId="0" sldId="259"/>
            <ac:spMk id="2" creationId="{FA134305-1711-F1D8-25ED-25881808D05F}"/>
          </ac:spMkLst>
        </pc:spChg>
        <pc:picChg chg="mod">
          <ac:chgData name="Laura Walton Goss" userId="S::laurwalt@uga.edu::57175a4d-2b66-4156-9d48-e2b0b82efce7" providerId="AD" clId="Web-{5607C2DA-EF0F-4014-8B7B-749D73E1F7CF}" dt="2023-08-08T19:12:47.149" v="11" actId="14100"/>
          <ac:picMkLst>
            <pc:docMk/>
            <pc:sldMk cId="0" sldId="259"/>
            <ac:picMk id="4" creationId="{8356218C-8FB6-0A1F-6DA9-B8101F102A10}"/>
          </ac:picMkLst>
        </pc:picChg>
      </pc:sldChg>
      <pc:sldChg chg="addSp modSp">
        <pc:chgData name="Laura Walton Goss" userId="S::laurwalt@uga.edu::57175a4d-2b66-4156-9d48-e2b0b82efce7" providerId="AD" clId="Web-{5607C2DA-EF0F-4014-8B7B-749D73E1F7CF}" dt="2023-08-08T19:13:08.712" v="18" actId="1076"/>
        <pc:sldMkLst>
          <pc:docMk/>
          <pc:sldMk cId="0" sldId="260"/>
        </pc:sldMkLst>
        <pc:spChg chg="add mod">
          <ac:chgData name="Laura Walton Goss" userId="S::laurwalt@uga.edu::57175a4d-2b66-4156-9d48-e2b0b82efce7" providerId="AD" clId="Web-{5607C2DA-EF0F-4014-8B7B-749D73E1F7CF}" dt="2023-08-08T19:13:08.712" v="18" actId="1076"/>
          <ac:spMkLst>
            <pc:docMk/>
            <pc:sldMk cId="0" sldId="260"/>
            <ac:spMk id="2" creationId="{317CA7DA-BB32-FB59-E09B-F520D41EE311}"/>
          </ac:spMkLst>
        </pc:spChg>
      </pc:sldChg>
      <pc:sldChg chg="addSp modSp">
        <pc:chgData name="Laura Walton Goss" userId="S::laurwalt@uga.edu::57175a4d-2b66-4156-9d48-e2b0b82efce7" providerId="AD" clId="Web-{5607C2DA-EF0F-4014-8B7B-749D73E1F7CF}" dt="2023-08-08T19:13:20.494" v="24" actId="1076"/>
        <pc:sldMkLst>
          <pc:docMk/>
          <pc:sldMk cId="0" sldId="261"/>
        </pc:sldMkLst>
        <pc:spChg chg="add mod">
          <ac:chgData name="Laura Walton Goss" userId="S::laurwalt@uga.edu::57175a4d-2b66-4156-9d48-e2b0b82efce7" providerId="AD" clId="Web-{5607C2DA-EF0F-4014-8B7B-749D73E1F7CF}" dt="2023-08-08T19:13:20.494" v="24" actId="1076"/>
          <ac:spMkLst>
            <pc:docMk/>
            <pc:sldMk cId="0" sldId="261"/>
            <ac:spMk id="2" creationId="{41BA5822-060C-A4A5-D406-75DCDAC591F8}"/>
          </ac:spMkLst>
        </pc:spChg>
      </pc:sldChg>
      <pc:sldChg chg="addSp modSp">
        <pc:chgData name="Laura Walton Goss" userId="S::laurwalt@uga.edu::57175a4d-2b66-4156-9d48-e2b0b82efce7" providerId="AD" clId="Web-{5607C2DA-EF0F-4014-8B7B-749D73E1F7CF}" dt="2023-08-08T19:13:40.229" v="31" actId="1076"/>
        <pc:sldMkLst>
          <pc:docMk/>
          <pc:sldMk cId="0" sldId="262"/>
        </pc:sldMkLst>
        <pc:spChg chg="add mod">
          <ac:chgData name="Laura Walton Goss" userId="S::laurwalt@uga.edu::57175a4d-2b66-4156-9d48-e2b0b82efce7" providerId="AD" clId="Web-{5607C2DA-EF0F-4014-8B7B-749D73E1F7CF}" dt="2023-08-08T19:13:40.229" v="31" actId="1076"/>
          <ac:spMkLst>
            <pc:docMk/>
            <pc:sldMk cId="0" sldId="262"/>
            <ac:spMk id="2" creationId="{D2CB5C07-5466-2394-401A-9291590DD2EA}"/>
          </ac:spMkLst>
        </pc:spChg>
        <pc:picChg chg="mod">
          <ac:chgData name="Laura Walton Goss" userId="S::laurwalt@uga.edu::57175a4d-2b66-4156-9d48-e2b0b82efce7" providerId="AD" clId="Web-{5607C2DA-EF0F-4014-8B7B-749D73E1F7CF}" dt="2023-08-08T19:13:26.963" v="25" actId="14100"/>
          <ac:picMkLst>
            <pc:docMk/>
            <pc:sldMk cId="0" sldId="262"/>
            <ac:picMk id="8" creationId="{FA0171B4-A549-0B69-17CC-003784326609}"/>
          </ac:picMkLst>
        </pc:picChg>
      </pc:sldChg>
      <pc:sldChg chg="addSp delSp modSp">
        <pc:chgData name="Laura Walton Goss" userId="S::laurwalt@uga.edu::57175a4d-2b66-4156-9d48-e2b0b82efce7" providerId="AD" clId="Web-{5607C2DA-EF0F-4014-8B7B-749D73E1F7CF}" dt="2023-08-08T19:17:06.702" v="49" actId="20577"/>
        <pc:sldMkLst>
          <pc:docMk/>
          <pc:sldMk cId="0" sldId="263"/>
        </pc:sldMkLst>
        <pc:spChg chg="add mod">
          <ac:chgData name="Laura Walton Goss" userId="S::laurwalt@uga.edu::57175a4d-2b66-4156-9d48-e2b0b82efce7" providerId="AD" clId="Web-{5607C2DA-EF0F-4014-8B7B-749D73E1F7CF}" dt="2023-08-08T19:17:06.702" v="49" actId="20577"/>
          <ac:spMkLst>
            <pc:docMk/>
            <pc:sldMk cId="0" sldId="263"/>
            <ac:spMk id="2" creationId="{ADD4E641-FCEF-DE4D-4E8E-E44DFB8BF854}"/>
          </ac:spMkLst>
        </pc:spChg>
        <pc:picChg chg="add del mod">
          <ac:chgData name="Laura Walton Goss" userId="S::laurwalt@uga.edu::57175a4d-2b66-4156-9d48-e2b0b82efce7" providerId="AD" clId="Web-{5607C2DA-EF0F-4014-8B7B-749D73E1F7CF}" dt="2023-08-08T19:15:00.824" v="37"/>
          <ac:picMkLst>
            <pc:docMk/>
            <pc:sldMk cId="0" sldId="263"/>
            <ac:picMk id="3" creationId="{A0CD094B-AE5A-67FB-3AB0-985363F974EA}"/>
          </ac:picMkLst>
        </pc:picChg>
        <pc:picChg chg="add mod">
          <ac:chgData name="Laura Walton Goss" userId="S::laurwalt@uga.edu::57175a4d-2b66-4156-9d48-e2b0b82efce7" providerId="AD" clId="Web-{5607C2DA-EF0F-4014-8B7B-749D73E1F7CF}" dt="2023-08-08T19:16:51.983" v="46" actId="1076"/>
          <ac:picMkLst>
            <pc:docMk/>
            <pc:sldMk cId="0" sldId="263"/>
            <ac:picMk id="4" creationId="{16652EDC-17FC-82E4-DB46-4B4EC3B04099}"/>
          </ac:picMkLst>
        </pc:picChg>
        <pc:picChg chg="add mod">
          <ac:chgData name="Laura Walton Goss" userId="S::laurwalt@uga.edu::57175a4d-2b66-4156-9d48-e2b0b82efce7" providerId="AD" clId="Web-{5607C2DA-EF0F-4014-8B7B-749D73E1F7CF}" dt="2023-08-08T19:16:47.811" v="45" actId="1076"/>
          <ac:picMkLst>
            <pc:docMk/>
            <pc:sldMk cId="0" sldId="263"/>
            <ac:picMk id="6" creationId="{DBC09669-1027-DFC0-001C-1B45FDE29C19}"/>
          </ac:picMkLst>
        </pc:picChg>
        <pc:picChg chg="del">
          <ac:chgData name="Laura Walton Goss" userId="S::laurwalt@uga.edu::57175a4d-2b66-4156-9d48-e2b0b82efce7" providerId="AD" clId="Web-{5607C2DA-EF0F-4014-8B7B-749D73E1F7CF}" dt="2023-08-08T19:13:44.807" v="32"/>
          <ac:picMkLst>
            <pc:docMk/>
            <pc:sldMk cId="0" sldId="263"/>
            <ac:picMk id="119" creationId="{00000000-0000-0000-0000-000000000000}"/>
          </ac:picMkLst>
        </pc:picChg>
      </pc:sldChg>
    </pc:docChg>
  </pc:docChgLst>
  <pc:docChgLst>
    <pc:chgData name="Mckenzie L Tankersley" userId="S::mlt91390@uga.edu::1127c39b-5c26-4c73-a14b-7515c0d92cf6" providerId="AD" clId="Web-{E65DC373-CB40-4FA6-B00F-4F57F68DA434}"/>
    <pc:docChg chg="modSld">
      <pc:chgData name="Mckenzie L Tankersley" userId="S::mlt91390@uga.edu::1127c39b-5c26-4c73-a14b-7515c0d92cf6" providerId="AD" clId="Web-{E65DC373-CB40-4FA6-B00F-4F57F68DA434}" dt="2023-03-22T18:13:59.330" v="60" actId="1076"/>
      <pc:docMkLst>
        <pc:docMk/>
      </pc:docMkLst>
      <pc:sldChg chg="addSp modSp">
        <pc:chgData name="Mckenzie L Tankersley" userId="S::mlt91390@uga.edu::1127c39b-5c26-4c73-a14b-7515c0d92cf6" providerId="AD" clId="Web-{E65DC373-CB40-4FA6-B00F-4F57F68DA434}" dt="2023-03-22T18:11:56.779" v="49" actId="14100"/>
        <pc:sldMkLst>
          <pc:docMk/>
          <pc:sldMk cId="0" sldId="257"/>
        </pc:sldMkLst>
        <pc:picChg chg="add mod">
          <ac:chgData name="Mckenzie L Tankersley" userId="S::mlt91390@uga.edu::1127c39b-5c26-4c73-a14b-7515c0d92cf6" providerId="AD" clId="Web-{E65DC373-CB40-4FA6-B00F-4F57F68DA434}" dt="2023-03-22T17:37:00.880" v="1" actId="1076"/>
          <ac:picMkLst>
            <pc:docMk/>
            <pc:sldMk cId="0" sldId="257"/>
            <ac:picMk id="2" creationId="{54878BF0-17CF-5D22-0F76-654FE2BB4A71}"/>
          </ac:picMkLst>
        </pc:picChg>
        <pc:picChg chg="mod">
          <ac:chgData name="Mckenzie L Tankersley" userId="S::mlt91390@uga.edu::1127c39b-5c26-4c73-a14b-7515c0d92cf6" providerId="AD" clId="Web-{E65DC373-CB40-4FA6-B00F-4F57F68DA434}" dt="2023-03-22T18:11:56.779" v="49" actId="14100"/>
          <ac:picMkLst>
            <pc:docMk/>
            <pc:sldMk cId="0" sldId="257"/>
            <ac:picMk id="8" creationId="{CB2118D3-4E61-51F9-0693-AFD6F901EBBB}"/>
          </ac:picMkLst>
        </pc:picChg>
      </pc:sldChg>
      <pc:sldChg chg="addSp modSp modNotes">
        <pc:chgData name="Mckenzie L Tankersley" userId="S::mlt91390@uga.edu::1127c39b-5c26-4c73-a14b-7515c0d92cf6" providerId="AD" clId="Web-{E65DC373-CB40-4FA6-B00F-4F57F68DA434}" dt="2023-03-22T18:12:09.436" v="50"/>
        <pc:sldMkLst>
          <pc:docMk/>
          <pc:sldMk cId="0" sldId="258"/>
        </pc:sldMkLst>
        <pc:spChg chg="mod">
          <ac:chgData name="Mckenzie L Tankersley" userId="S::mlt91390@uga.edu::1127c39b-5c26-4c73-a14b-7515c0d92cf6" providerId="AD" clId="Web-{E65DC373-CB40-4FA6-B00F-4F57F68DA434}" dt="2023-03-22T17:37:47.773" v="2" actId="14100"/>
          <ac:spMkLst>
            <pc:docMk/>
            <pc:sldMk cId="0" sldId="258"/>
            <ac:spMk id="82" creationId="{00000000-0000-0000-0000-000000000000}"/>
          </ac:spMkLst>
        </pc:spChg>
        <pc:picChg chg="add mod">
          <ac:chgData name="Mckenzie L Tankersley" userId="S::mlt91390@uga.edu::1127c39b-5c26-4c73-a14b-7515c0d92cf6" providerId="AD" clId="Web-{E65DC373-CB40-4FA6-B00F-4F57F68DA434}" dt="2023-03-22T17:37:54.804" v="4" actId="1076"/>
          <ac:picMkLst>
            <pc:docMk/>
            <pc:sldMk cId="0" sldId="258"/>
            <ac:picMk id="2" creationId="{71AB2766-A071-EF9C-C238-85B61248AFD7}"/>
          </ac:picMkLst>
        </pc:picChg>
      </pc:sldChg>
      <pc:sldChg chg="addSp delSp modSp">
        <pc:chgData name="Mckenzie L Tankersley" userId="S::mlt91390@uga.edu::1127c39b-5c26-4c73-a14b-7515c0d92cf6" providerId="AD" clId="Web-{E65DC373-CB40-4FA6-B00F-4F57F68DA434}" dt="2023-03-22T18:13:59.330" v="60" actId="1076"/>
        <pc:sldMkLst>
          <pc:docMk/>
          <pc:sldMk cId="0" sldId="259"/>
        </pc:sldMkLst>
        <pc:spChg chg="add del mod">
          <ac:chgData name="Mckenzie L Tankersley" userId="S::mlt91390@uga.edu::1127c39b-5c26-4c73-a14b-7515c0d92cf6" providerId="AD" clId="Web-{E65DC373-CB40-4FA6-B00F-4F57F68DA434}" dt="2023-03-22T18:13:44.923" v="56"/>
          <ac:spMkLst>
            <pc:docMk/>
            <pc:sldMk cId="0" sldId="259"/>
            <ac:spMk id="5" creationId="{4F757EA2-F248-5C42-1473-280CEF77BE1B}"/>
          </ac:spMkLst>
        </pc:spChg>
        <pc:spChg chg="mod">
          <ac:chgData name="Mckenzie L Tankersley" userId="S::mlt91390@uga.edu::1127c39b-5c26-4c73-a14b-7515c0d92cf6" providerId="AD" clId="Web-{E65DC373-CB40-4FA6-B00F-4F57F68DA434}" dt="2023-03-22T17:40:02.762" v="15" actId="1076"/>
          <ac:spMkLst>
            <pc:docMk/>
            <pc:sldMk cId="0" sldId="259"/>
            <ac:spMk id="90" creationId="{00000000-0000-0000-0000-000000000000}"/>
          </ac:spMkLst>
        </pc:spChg>
        <pc:picChg chg="add mod">
          <ac:chgData name="Mckenzie L Tankersley" userId="S::mlt91390@uga.edu::1127c39b-5c26-4c73-a14b-7515c0d92cf6" providerId="AD" clId="Web-{E65DC373-CB40-4FA6-B00F-4F57F68DA434}" dt="2023-03-22T17:38:02.492" v="6" actId="1076"/>
          <ac:picMkLst>
            <pc:docMk/>
            <pc:sldMk cId="0" sldId="259"/>
            <ac:picMk id="2" creationId="{2AD2419E-FA21-6720-83FE-1D93342807EF}"/>
          </ac:picMkLst>
        </pc:picChg>
        <pc:picChg chg="del mod">
          <ac:chgData name="Mckenzie L Tankersley" userId="S::mlt91390@uga.edu::1127c39b-5c26-4c73-a14b-7515c0d92cf6" providerId="AD" clId="Web-{E65DC373-CB40-4FA6-B00F-4F57F68DA434}" dt="2023-03-22T18:13:39.970" v="55"/>
          <ac:picMkLst>
            <pc:docMk/>
            <pc:sldMk cId="0" sldId="259"/>
            <ac:picMk id="3" creationId="{B8395F01-2C5D-CF4F-3C18-8D24428D34B3}"/>
          </ac:picMkLst>
        </pc:picChg>
        <pc:picChg chg="add mod">
          <ac:chgData name="Mckenzie L Tankersley" userId="S::mlt91390@uga.edu::1127c39b-5c26-4c73-a14b-7515c0d92cf6" providerId="AD" clId="Web-{E65DC373-CB40-4FA6-B00F-4F57F68DA434}" dt="2023-03-22T18:13:59.330" v="60" actId="1076"/>
          <ac:picMkLst>
            <pc:docMk/>
            <pc:sldMk cId="0" sldId="259"/>
            <ac:picMk id="4" creationId="{8356218C-8FB6-0A1F-6DA9-B8101F102A10}"/>
          </ac:picMkLst>
        </pc:picChg>
      </pc:sldChg>
      <pc:sldChg chg="addSp modSp">
        <pc:chgData name="Mckenzie L Tankersley" userId="S::mlt91390@uga.edu::1127c39b-5c26-4c73-a14b-7515c0d92cf6" providerId="AD" clId="Web-{E65DC373-CB40-4FA6-B00F-4F57F68DA434}" dt="2023-03-22T17:40:24.762" v="20" actId="1076"/>
        <pc:sldMkLst>
          <pc:docMk/>
          <pc:sldMk cId="0" sldId="260"/>
        </pc:sldMkLst>
        <pc:spChg chg="mod">
          <ac:chgData name="Mckenzie L Tankersley" userId="S::mlt91390@uga.edu::1127c39b-5c26-4c73-a14b-7515c0d92cf6" providerId="AD" clId="Web-{E65DC373-CB40-4FA6-B00F-4F57F68DA434}" dt="2023-03-22T17:40:13.465" v="16" actId="1076"/>
          <ac:spMkLst>
            <pc:docMk/>
            <pc:sldMk cId="0" sldId="260"/>
            <ac:spMk id="97" creationId="{00000000-0000-0000-0000-000000000000}"/>
          </ac:spMkLst>
        </pc:spChg>
        <pc:picChg chg="add mod">
          <ac:chgData name="Mckenzie L Tankersley" userId="S::mlt91390@uga.edu::1127c39b-5c26-4c73-a14b-7515c0d92cf6" providerId="AD" clId="Web-{E65DC373-CB40-4FA6-B00F-4F57F68DA434}" dt="2023-03-22T17:40:24.762" v="20" actId="1076"/>
          <ac:picMkLst>
            <pc:docMk/>
            <pc:sldMk cId="0" sldId="260"/>
            <ac:picMk id="2" creationId="{97864108-1D43-9355-1D72-1C585DDB7FC0}"/>
          </ac:picMkLst>
        </pc:picChg>
        <pc:picChg chg="mod">
          <ac:chgData name="Mckenzie L Tankersley" userId="S::mlt91390@uga.edu::1127c39b-5c26-4c73-a14b-7515c0d92cf6" providerId="AD" clId="Web-{E65DC373-CB40-4FA6-B00F-4F57F68DA434}" dt="2023-03-22T17:40:14.824" v="17" actId="1076"/>
          <ac:picMkLst>
            <pc:docMk/>
            <pc:sldMk cId="0" sldId="260"/>
            <ac:picMk id="3" creationId="{2B42D35C-7C29-486D-EB87-6D4F73893D11}"/>
          </ac:picMkLst>
        </pc:picChg>
      </pc:sldChg>
      <pc:sldChg chg="addSp modSp">
        <pc:chgData name="Mckenzie L Tankersley" userId="S::mlt91390@uga.edu::1127c39b-5c26-4c73-a14b-7515c0d92cf6" providerId="AD" clId="Web-{E65DC373-CB40-4FA6-B00F-4F57F68DA434}" dt="2023-03-22T17:40:36.216" v="24" actId="1076"/>
        <pc:sldMkLst>
          <pc:docMk/>
          <pc:sldMk cId="0" sldId="261"/>
        </pc:sldMkLst>
        <pc:spChg chg="mod">
          <ac:chgData name="Mckenzie L Tankersley" userId="S::mlt91390@uga.edu::1127c39b-5c26-4c73-a14b-7515c0d92cf6" providerId="AD" clId="Web-{E65DC373-CB40-4FA6-B00F-4F57F68DA434}" dt="2023-03-22T17:40:29.512" v="21" actId="1076"/>
          <ac:spMkLst>
            <pc:docMk/>
            <pc:sldMk cId="0" sldId="261"/>
            <ac:spMk id="104" creationId="{00000000-0000-0000-0000-000000000000}"/>
          </ac:spMkLst>
        </pc:spChg>
        <pc:picChg chg="add mod">
          <ac:chgData name="Mckenzie L Tankersley" userId="S::mlt91390@uga.edu::1127c39b-5c26-4c73-a14b-7515c0d92cf6" providerId="AD" clId="Web-{E65DC373-CB40-4FA6-B00F-4F57F68DA434}" dt="2023-03-22T17:40:36.216" v="24" actId="1076"/>
          <ac:picMkLst>
            <pc:docMk/>
            <pc:sldMk cId="0" sldId="261"/>
            <ac:picMk id="2" creationId="{201FEFD6-F6E1-17AA-2F7F-7BD7C5275240}"/>
          </ac:picMkLst>
        </pc:picChg>
        <pc:picChg chg="mod">
          <ac:chgData name="Mckenzie L Tankersley" userId="S::mlt91390@uga.edu::1127c39b-5c26-4c73-a14b-7515c0d92cf6" providerId="AD" clId="Web-{E65DC373-CB40-4FA6-B00F-4F57F68DA434}" dt="2023-03-22T17:40:31.356" v="22" actId="1076"/>
          <ac:picMkLst>
            <pc:docMk/>
            <pc:sldMk cId="0" sldId="261"/>
            <ac:picMk id="3" creationId="{17980298-4E37-3A80-D925-08FDB51AE5BB}"/>
          </ac:picMkLst>
        </pc:picChg>
      </pc:sldChg>
      <pc:sldChg chg="addSp modSp">
        <pc:chgData name="Mckenzie L Tankersley" userId="S::mlt91390@uga.edu::1127c39b-5c26-4c73-a14b-7515c0d92cf6" providerId="AD" clId="Web-{E65DC373-CB40-4FA6-B00F-4F57F68DA434}" dt="2023-03-22T17:55:56.700" v="28" actId="1076"/>
        <pc:sldMkLst>
          <pc:docMk/>
          <pc:sldMk cId="0" sldId="262"/>
        </pc:sldMkLst>
        <pc:spChg chg="mod">
          <ac:chgData name="Mckenzie L Tankersley" userId="S::mlt91390@uga.edu::1127c39b-5c26-4c73-a14b-7515c0d92cf6" providerId="AD" clId="Web-{E65DC373-CB40-4FA6-B00F-4F57F68DA434}" dt="2023-03-22T17:55:49.106" v="25" actId="1076"/>
          <ac:spMkLst>
            <pc:docMk/>
            <pc:sldMk cId="0" sldId="262"/>
            <ac:spMk id="111" creationId="{00000000-0000-0000-0000-000000000000}"/>
          </ac:spMkLst>
        </pc:spChg>
        <pc:picChg chg="add mod">
          <ac:chgData name="Mckenzie L Tankersley" userId="S::mlt91390@uga.edu::1127c39b-5c26-4c73-a14b-7515c0d92cf6" providerId="AD" clId="Web-{E65DC373-CB40-4FA6-B00F-4F57F68DA434}" dt="2023-03-22T17:55:56.700" v="28" actId="1076"/>
          <ac:picMkLst>
            <pc:docMk/>
            <pc:sldMk cId="0" sldId="262"/>
            <ac:picMk id="2" creationId="{D6903937-842F-7A80-F4FD-A94446EA5958}"/>
          </ac:picMkLst>
        </pc:picChg>
        <pc:picChg chg="mod">
          <ac:chgData name="Mckenzie L Tankersley" userId="S::mlt91390@uga.edu::1127c39b-5c26-4c73-a14b-7515c0d92cf6" providerId="AD" clId="Web-{E65DC373-CB40-4FA6-B00F-4F57F68DA434}" dt="2023-03-22T17:55:52.481" v="26" actId="1076"/>
          <ac:picMkLst>
            <pc:docMk/>
            <pc:sldMk cId="0" sldId="262"/>
            <ac:picMk id="3" creationId="{D0F6F9DE-3E62-C771-8384-5A67663284FC}"/>
          </ac:picMkLst>
        </pc:picChg>
      </pc:sldChg>
      <pc:sldChg chg="addSp modSp">
        <pc:chgData name="Mckenzie L Tankersley" userId="S::mlt91390@uga.edu::1127c39b-5c26-4c73-a14b-7515c0d92cf6" providerId="AD" clId="Web-{E65DC373-CB40-4FA6-B00F-4F57F68DA434}" dt="2023-03-22T17:56:04.122" v="30" actId="1076"/>
        <pc:sldMkLst>
          <pc:docMk/>
          <pc:sldMk cId="0" sldId="263"/>
        </pc:sldMkLst>
        <pc:picChg chg="add mod">
          <ac:chgData name="Mckenzie L Tankersley" userId="S::mlt91390@uga.edu::1127c39b-5c26-4c73-a14b-7515c0d92cf6" providerId="AD" clId="Web-{E65DC373-CB40-4FA6-B00F-4F57F68DA434}" dt="2023-03-22T17:56:04.122" v="30" actId="1076"/>
          <ac:picMkLst>
            <pc:docMk/>
            <pc:sldMk cId="0" sldId="263"/>
            <ac:picMk id="2" creationId="{7C6A09A1-F5EB-9D98-A13D-47C61576B8DF}"/>
          </ac:picMkLst>
        </pc:picChg>
      </pc:sldChg>
      <pc:sldChg chg="addSp modSp">
        <pc:chgData name="Mckenzie L Tankersley" userId="S::mlt91390@uga.edu::1127c39b-5c26-4c73-a14b-7515c0d92cf6" providerId="AD" clId="Web-{E65DC373-CB40-4FA6-B00F-4F57F68DA434}" dt="2023-03-22T17:56:09.950" v="32" actId="1076"/>
        <pc:sldMkLst>
          <pc:docMk/>
          <pc:sldMk cId="0" sldId="264"/>
        </pc:sldMkLst>
        <pc:picChg chg="add mod">
          <ac:chgData name="Mckenzie L Tankersley" userId="S::mlt91390@uga.edu::1127c39b-5c26-4c73-a14b-7515c0d92cf6" providerId="AD" clId="Web-{E65DC373-CB40-4FA6-B00F-4F57F68DA434}" dt="2023-03-22T17:56:09.950" v="32" actId="1076"/>
          <ac:picMkLst>
            <pc:docMk/>
            <pc:sldMk cId="0" sldId="264"/>
            <ac:picMk id="2" creationId="{E2514303-934C-4FAF-D072-06FA6ACB8052}"/>
          </ac:picMkLst>
        </pc:picChg>
      </pc:sldChg>
    </pc:docChg>
  </pc:docChgLst>
  <pc:docChgLst>
    <pc:chgData name="Mckenzie L Tankersley" userId="S::mlt91390@uga.edu::1127c39b-5c26-4c73-a14b-7515c0d92cf6" providerId="AD" clId="Web-{44DBABF6-A387-4485-8938-F55D0A8DC7F8}"/>
    <pc:docChg chg="modSld">
      <pc:chgData name="Mckenzie L Tankersley" userId="S::mlt91390@uga.edu::1127c39b-5c26-4c73-a14b-7515c0d92cf6" providerId="AD" clId="Web-{44DBABF6-A387-4485-8938-F55D0A8DC7F8}" dt="2023-03-22T19:00:38.021" v="144" actId="14100"/>
      <pc:docMkLst>
        <pc:docMk/>
      </pc:docMkLst>
      <pc:sldChg chg="modSp">
        <pc:chgData name="Mckenzie L Tankersley" userId="S::mlt91390@uga.edu::1127c39b-5c26-4c73-a14b-7515c0d92cf6" providerId="AD" clId="Web-{44DBABF6-A387-4485-8938-F55D0A8DC7F8}" dt="2023-03-22T18:19:23.550" v="21" actId="1076"/>
        <pc:sldMkLst>
          <pc:docMk/>
          <pc:sldMk cId="0" sldId="256"/>
        </pc:sldMkLst>
        <pc:spChg chg="mod">
          <ac:chgData name="Mckenzie L Tankersley" userId="S::mlt91390@uga.edu::1127c39b-5c26-4c73-a14b-7515c0d92cf6" providerId="AD" clId="Web-{44DBABF6-A387-4485-8938-F55D0A8DC7F8}" dt="2023-03-22T18:19:23.550" v="21" actId="1076"/>
          <ac:spMkLst>
            <pc:docMk/>
            <pc:sldMk cId="0" sldId="256"/>
            <ac:spMk id="67" creationId="{00000000-0000-0000-0000-000000000000}"/>
          </ac:spMkLst>
        </pc:spChg>
      </pc:sldChg>
      <pc:sldChg chg="addSp delSp modSp">
        <pc:chgData name="Mckenzie L Tankersley" userId="S::mlt91390@uga.edu::1127c39b-5c26-4c73-a14b-7515c0d92cf6" providerId="AD" clId="Web-{44DBABF6-A387-4485-8938-F55D0A8DC7F8}" dt="2023-03-22T18:27:33.250" v="36"/>
        <pc:sldMkLst>
          <pc:docMk/>
          <pc:sldMk cId="0" sldId="257"/>
        </pc:sldMkLst>
        <pc:picChg chg="del">
          <ac:chgData name="Mckenzie L Tankersley" userId="S::mlt91390@uga.edu::1127c39b-5c26-4c73-a14b-7515c0d92cf6" providerId="AD" clId="Web-{44DBABF6-A387-4485-8938-F55D0A8DC7F8}" dt="2023-03-22T18:18:25.218" v="1"/>
          <ac:picMkLst>
            <pc:docMk/>
            <pc:sldMk cId="0" sldId="257"/>
            <ac:picMk id="2" creationId="{54878BF0-17CF-5D22-0F76-654FE2BB4A71}"/>
          </ac:picMkLst>
        </pc:picChg>
        <pc:picChg chg="add mod">
          <ac:chgData name="Mckenzie L Tankersley" userId="S::mlt91390@uga.edu::1127c39b-5c26-4c73-a14b-7515c0d92cf6" providerId="AD" clId="Web-{44DBABF6-A387-4485-8938-F55D0A8DC7F8}" dt="2023-03-22T18:18:34.656" v="5" actId="14100"/>
          <ac:picMkLst>
            <pc:docMk/>
            <pc:sldMk cId="0" sldId="257"/>
            <ac:picMk id="3" creationId="{71A911D3-B1BF-BBF8-4D00-3067A948581B}"/>
          </ac:picMkLst>
        </pc:picChg>
        <pc:picChg chg="add del mod">
          <ac:chgData name="Mckenzie L Tankersley" userId="S::mlt91390@uga.edu::1127c39b-5c26-4c73-a14b-7515c0d92cf6" providerId="AD" clId="Web-{44DBABF6-A387-4485-8938-F55D0A8DC7F8}" dt="2023-03-22T18:27:33.250" v="36"/>
          <ac:picMkLst>
            <pc:docMk/>
            <pc:sldMk cId="0" sldId="257"/>
            <ac:picMk id="76" creationId="{00000000-0000-0000-0000-000000000000}"/>
          </ac:picMkLst>
        </pc:picChg>
      </pc:sldChg>
      <pc:sldChg chg="addSp delSp modSp">
        <pc:chgData name="Mckenzie L Tankersley" userId="S::mlt91390@uga.edu::1127c39b-5c26-4c73-a14b-7515c0d92cf6" providerId="AD" clId="Web-{44DBABF6-A387-4485-8938-F55D0A8DC7F8}" dt="2023-03-22T18:27:42.657" v="38"/>
        <pc:sldMkLst>
          <pc:docMk/>
          <pc:sldMk cId="0" sldId="258"/>
        </pc:sldMkLst>
        <pc:picChg chg="del">
          <ac:chgData name="Mckenzie L Tankersley" userId="S::mlt91390@uga.edu::1127c39b-5c26-4c73-a14b-7515c0d92cf6" providerId="AD" clId="Web-{44DBABF6-A387-4485-8938-F55D0A8DC7F8}" dt="2023-03-22T18:18:39.109" v="6"/>
          <ac:picMkLst>
            <pc:docMk/>
            <pc:sldMk cId="0" sldId="258"/>
            <ac:picMk id="2" creationId="{71AB2766-A071-EF9C-C238-85B61248AFD7}"/>
          </ac:picMkLst>
        </pc:picChg>
        <pc:picChg chg="add">
          <ac:chgData name="Mckenzie L Tankersley" userId="S::mlt91390@uga.edu::1127c39b-5c26-4c73-a14b-7515c0d92cf6" providerId="AD" clId="Web-{44DBABF6-A387-4485-8938-F55D0A8DC7F8}" dt="2023-03-22T18:18:44.860" v="7"/>
          <ac:picMkLst>
            <pc:docMk/>
            <pc:sldMk cId="0" sldId="258"/>
            <ac:picMk id="4" creationId="{EA85D458-267B-35E4-524D-B08FAB17D33F}"/>
          </ac:picMkLst>
        </pc:picChg>
        <pc:picChg chg="add">
          <ac:chgData name="Mckenzie L Tankersley" userId="S::mlt91390@uga.edu::1127c39b-5c26-4c73-a14b-7515c0d92cf6" providerId="AD" clId="Web-{44DBABF6-A387-4485-8938-F55D0A8DC7F8}" dt="2023-03-22T18:27:42.657" v="38"/>
          <ac:picMkLst>
            <pc:docMk/>
            <pc:sldMk cId="0" sldId="258"/>
            <ac:picMk id="6" creationId="{BA79F44C-B225-461A-566C-70089375CED7}"/>
          </ac:picMkLst>
        </pc:picChg>
        <pc:picChg chg="del mod">
          <ac:chgData name="Mckenzie L Tankersley" userId="S::mlt91390@uga.edu::1127c39b-5c26-4c73-a14b-7515c0d92cf6" providerId="AD" clId="Web-{44DBABF6-A387-4485-8938-F55D0A8DC7F8}" dt="2023-03-22T18:27:41.735" v="37"/>
          <ac:picMkLst>
            <pc:docMk/>
            <pc:sldMk cId="0" sldId="258"/>
            <ac:picMk id="83" creationId="{00000000-0000-0000-0000-000000000000}"/>
          </ac:picMkLst>
        </pc:picChg>
      </pc:sldChg>
      <pc:sldChg chg="addSp delSp modSp modNotes">
        <pc:chgData name="Mckenzie L Tankersley" userId="S::mlt91390@uga.edu::1127c39b-5c26-4c73-a14b-7515c0d92cf6" providerId="AD" clId="Web-{44DBABF6-A387-4485-8938-F55D0A8DC7F8}" dt="2023-03-22T18:51:11.535" v="133"/>
        <pc:sldMkLst>
          <pc:docMk/>
          <pc:sldMk cId="0" sldId="259"/>
        </pc:sldMkLst>
        <pc:spChg chg="mod">
          <ac:chgData name="Mckenzie L Tankersley" userId="S::mlt91390@uga.edu::1127c39b-5c26-4c73-a14b-7515c0d92cf6" providerId="AD" clId="Web-{44DBABF6-A387-4485-8938-F55D0A8DC7F8}" dt="2023-03-22T18:48:51.480" v="121" actId="1076"/>
          <ac:spMkLst>
            <pc:docMk/>
            <pc:sldMk cId="0" sldId="259"/>
            <ac:spMk id="90" creationId="{00000000-0000-0000-0000-000000000000}"/>
          </ac:spMkLst>
        </pc:spChg>
        <pc:picChg chg="del">
          <ac:chgData name="Mckenzie L Tankersley" userId="S::mlt91390@uga.edu::1127c39b-5c26-4c73-a14b-7515c0d92cf6" providerId="AD" clId="Web-{44DBABF6-A387-4485-8938-F55D0A8DC7F8}" dt="2023-03-22T18:18:47.829" v="8"/>
          <ac:picMkLst>
            <pc:docMk/>
            <pc:sldMk cId="0" sldId="259"/>
            <ac:picMk id="2" creationId="{2AD2419E-FA21-6720-83FE-1D93342807EF}"/>
          </ac:picMkLst>
        </pc:picChg>
        <pc:picChg chg="mod">
          <ac:chgData name="Mckenzie L Tankersley" userId="S::mlt91390@uga.edu::1127c39b-5c26-4c73-a14b-7515c0d92cf6" providerId="AD" clId="Web-{44DBABF6-A387-4485-8938-F55D0A8DC7F8}" dt="2023-03-22T18:35:00.885" v="52"/>
          <ac:picMkLst>
            <pc:docMk/>
            <pc:sldMk cId="0" sldId="259"/>
            <ac:picMk id="4" creationId="{8356218C-8FB6-0A1F-6DA9-B8101F102A10}"/>
          </ac:picMkLst>
        </pc:picChg>
        <pc:picChg chg="add">
          <ac:chgData name="Mckenzie L Tankersley" userId="S::mlt91390@uga.edu::1127c39b-5c26-4c73-a14b-7515c0d92cf6" providerId="AD" clId="Web-{44DBABF6-A387-4485-8938-F55D0A8DC7F8}" dt="2023-03-22T18:18:48.391" v="9"/>
          <ac:picMkLst>
            <pc:docMk/>
            <pc:sldMk cId="0" sldId="259"/>
            <ac:picMk id="5" creationId="{B837981C-7B07-E9A8-78CB-3363FBF8B045}"/>
          </ac:picMkLst>
        </pc:picChg>
        <pc:picChg chg="add">
          <ac:chgData name="Mckenzie L Tankersley" userId="S::mlt91390@uga.edu::1127c39b-5c26-4c73-a14b-7515c0d92cf6" providerId="AD" clId="Web-{44DBABF6-A387-4485-8938-F55D0A8DC7F8}" dt="2023-03-22T18:27:46.454" v="40"/>
          <ac:picMkLst>
            <pc:docMk/>
            <pc:sldMk cId="0" sldId="259"/>
            <ac:picMk id="7" creationId="{826FEB70-7D5D-7236-FF3D-C269A99EFCAB}"/>
          </ac:picMkLst>
        </pc:picChg>
        <pc:picChg chg="del mod">
          <ac:chgData name="Mckenzie L Tankersley" userId="S::mlt91390@uga.edu::1127c39b-5c26-4c73-a14b-7515c0d92cf6" providerId="AD" clId="Web-{44DBABF6-A387-4485-8938-F55D0A8DC7F8}" dt="2023-03-22T18:27:45.782" v="39"/>
          <ac:picMkLst>
            <pc:docMk/>
            <pc:sldMk cId="0" sldId="259"/>
            <ac:picMk id="91" creationId="{00000000-0000-0000-0000-000000000000}"/>
          </ac:picMkLst>
        </pc:picChg>
      </pc:sldChg>
      <pc:sldChg chg="addSp delSp modSp modNotes">
        <pc:chgData name="Mckenzie L Tankersley" userId="S::mlt91390@uga.edu::1127c39b-5c26-4c73-a14b-7515c0d92cf6" providerId="AD" clId="Web-{44DBABF6-A387-4485-8938-F55D0A8DC7F8}" dt="2023-03-22T18:51:15.473" v="134"/>
        <pc:sldMkLst>
          <pc:docMk/>
          <pc:sldMk cId="0" sldId="260"/>
        </pc:sldMkLst>
        <pc:spChg chg="add del mod">
          <ac:chgData name="Mckenzie L Tankersley" userId="S::mlt91390@uga.edu::1127c39b-5c26-4c73-a14b-7515c0d92cf6" providerId="AD" clId="Web-{44DBABF6-A387-4485-8938-F55D0A8DC7F8}" dt="2023-03-22T18:26:57.248" v="26"/>
          <ac:spMkLst>
            <pc:docMk/>
            <pc:sldMk cId="0" sldId="260"/>
            <ac:spMk id="7" creationId="{6B1E8646-4337-3D1E-1062-978A0B133433}"/>
          </ac:spMkLst>
        </pc:spChg>
        <pc:spChg chg="mod">
          <ac:chgData name="Mckenzie L Tankersley" userId="S::mlt91390@uga.edu::1127c39b-5c26-4c73-a14b-7515c0d92cf6" providerId="AD" clId="Web-{44DBABF6-A387-4485-8938-F55D0A8DC7F8}" dt="2023-03-22T18:48:46.386" v="120" actId="1076"/>
          <ac:spMkLst>
            <pc:docMk/>
            <pc:sldMk cId="0" sldId="260"/>
            <ac:spMk id="97" creationId="{00000000-0000-0000-0000-000000000000}"/>
          </ac:spMkLst>
        </pc:spChg>
        <pc:picChg chg="del">
          <ac:chgData name="Mckenzie L Tankersley" userId="S::mlt91390@uga.edu::1127c39b-5c26-4c73-a14b-7515c0d92cf6" providerId="AD" clId="Web-{44DBABF6-A387-4485-8938-F55D0A8DC7F8}" dt="2023-03-22T18:18:51.595" v="10"/>
          <ac:picMkLst>
            <pc:docMk/>
            <pc:sldMk cId="0" sldId="260"/>
            <ac:picMk id="2" creationId="{97864108-1D43-9355-1D72-1C585DDB7FC0}"/>
          </ac:picMkLst>
        </pc:picChg>
        <pc:picChg chg="del">
          <ac:chgData name="Mckenzie L Tankersley" userId="S::mlt91390@uga.edu::1127c39b-5c26-4c73-a14b-7515c0d92cf6" providerId="AD" clId="Web-{44DBABF6-A387-4485-8938-F55D0A8DC7F8}" dt="2023-03-22T18:26:58.795" v="27"/>
          <ac:picMkLst>
            <pc:docMk/>
            <pc:sldMk cId="0" sldId="260"/>
            <ac:picMk id="3" creationId="{2B42D35C-7C29-486D-EB87-6D4F73893D11}"/>
          </ac:picMkLst>
        </pc:picChg>
        <pc:picChg chg="add">
          <ac:chgData name="Mckenzie L Tankersley" userId="S::mlt91390@uga.edu::1127c39b-5c26-4c73-a14b-7515c0d92cf6" providerId="AD" clId="Web-{44DBABF6-A387-4485-8938-F55D0A8DC7F8}" dt="2023-03-22T18:18:52.532" v="11"/>
          <ac:picMkLst>
            <pc:docMk/>
            <pc:sldMk cId="0" sldId="260"/>
            <ac:picMk id="5" creationId="{9C0E6432-6F09-D520-49BE-7369ED79D94A}"/>
          </ac:picMkLst>
        </pc:picChg>
        <pc:picChg chg="add mod">
          <ac:chgData name="Mckenzie L Tankersley" userId="S::mlt91390@uga.edu::1127c39b-5c26-4c73-a14b-7515c0d92cf6" providerId="AD" clId="Web-{44DBABF6-A387-4485-8938-F55D0A8DC7F8}" dt="2023-03-22T18:47:21.819" v="106" actId="1076"/>
          <ac:picMkLst>
            <pc:docMk/>
            <pc:sldMk cId="0" sldId="260"/>
            <ac:picMk id="6" creationId="{93325385-A551-35CA-AB36-6A92F7730E3C}"/>
          </ac:picMkLst>
        </pc:picChg>
        <pc:picChg chg="add">
          <ac:chgData name="Mckenzie L Tankersley" userId="S::mlt91390@uga.edu::1127c39b-5c26-4c73-a14b-7515c0d92cf6" providerId="AD" clId="Web-{44DBABF6-A387-4485-8938-F55D0A8DC7F8}" dt="2023-03-22T18:27:49.954" v="41"/>
          <ac:picMkLst>
            <pc:docMk/>
            <pc:sldMk cId="0" sldId="260"/>
            <ac:picMk id="10" creationId="{DC2F8554-935B-7B1C-06C2-1EB29ED780F2}"/>
          </ac:picMkLst>
        </pc:picChg>
        <pc:picChg chg="del mod">
          <ac:chgData name="Mckenzie L Tankersley" userId="S::mlt91390@uga.edu::1127c39b-5c26-4c73-a14b-7515c0d92cf6" providerId="AD" clId="Web-{44DBABF6-A387-4485-8938-F55D0A8DC7F8}" dt="2023-03-22T18:27:26.531" v="34"/>
          <ac:picMkLst>
            <pc:docMk/>
            <pc:sldMk cId="0" sldId="260"/>
            <ac:picMk id="98" creationId="{00000000-0000-0000-0000-000000000000}"/>
          </ac:picMkLst>
        </pc:picChg>
      </pc:sldChg>
      <pc:sldChg chg="addSp delSp modSp modNotes">
        <pc:chgData name="Mckenzie L Tankersley" userId="S::mlt91390@uga.edu::1127c39b-5c26-4c73-a14b-7515c0d92cf6" providerId="AD" clId="Web-{44DBABF6-A387-4485-8938-F55D0A8DC7F8}" dt="2023-03-22T18:51:18.582" v="135"/>
        <pc:sldMkLst>
          <pc:docMk/>
          <pc:sldMk cId="0" sldId="261"/>
        </pc:sldMkLst>
        <pc:spChg chg="add del mod">
          <ac:chgData name="Mckenzie L Tankersley" userId="S::mlt91390@uga.edu::1127c39b-5c26-4c73-a14b-7515c0d92cf6" providerId="AD" clId="Web-{44DBABF6-A387-4485-8938-F55D0A8DC7F8}" dt="2023-03-22T18:36:41.485" v="65"/>
          <ac:spMkLst>
            <pc:docMk/>
            <pc:sldMk cId="0" sldId="261"/>
            <ac:spMk id="9" creationId="{0D8D93D7-3A28-5C46-5B75-F291AD0A315B}"/>
          </ac:spMkLst>
        </pc:spChg>
        <pc:spChg chg="add del mod">
          <ac:chgData name="Mckenzie L Tankersley" userId="S::mlt91390@uga.edu::1127c39b-5c26-4c73-a14b-7515c0d92cf6" providerId="AD" clId="Web-{44DBABF6-A387-4485-8938-F55D0A8DC7F8}" dt="2023-03-22T18:36:35.641" v="62"/>
          <ac:spMkLst>
            <pc:docMk/>
            <pc:sldMk cId="0" sldId="261"/>
            <ac:spMk id="12" creationId="{216573C1-6B2A-BF48-49BB-B87731CBA79B}"/>
          </ac:spMkLst>
        </pc:spChg>
        <pc:spChg chg="mod">
          <ac:chgData name="Mckenzie L Tankersley" userId="S::mlt91390@uga.edu::1127c39b-5c26-4c73-a14b-7515c0d92cf6" providerId="AD" clId="Web-{44DBABF6-A387-4485-8938-F55D0A8DC7F8}" dt="2023-03-22T18:49:07.981" v="122" actId="1076"/>
          <ac:spMkLst>
            <pc:docMk/>
            <pc:sldMk cId="0" sldId="261"/>
            <ac:spMk id="104" creationId="{00000000-0000-0000-0000-000000000000}"/>
          </ac:spMkLst>
        </pc:spChg>
        <pc:picChg chg="del">
          <ac:chgData name="Mckenzie L Tankersley" userId="S::mlt91390@uga.edu::1127c39b-5c26-4c73-a14b-7515c0d92cf6" providerId="AD" clId="Web-{44DBABF6-A387-4485-8938-F55D0A8DC7F8}" dt="2023-03-22T18:18:56.939" v="12"/>
          <ac:picMkLst>
            <pc:docMk/>
            <pc:sldMk cId="0" sldId="261"/>
            <ac:picMk id="2" creationId="{201FEFD6-F6E1-17AA-2F7F-7BD7C5275240}"/>
          </ac:picMkLst>
        </pc:picChg>
        <pc:picChg chg="del">
          <ac:chgData name="Mckenzie L Tankersley" userId="S::mlt91390@uga.edu::1127c39b-5c26-4c73-a14b-7515c0d92cf6" providerId="AD" clId="Web-{44DBABF6-A387-4485-8938-F55D0A8DC7F8}" dt="2023-03-22T18:36:37.031" v="63"/>
          <ac:picMkLst>
            <pc:docMk/>
            <pc:sldMk cId="0" sldId="261"/>
            <ac:picMk id="3" creationId="{17980298-4E37-3A80-D925-08FDB51AE5BB}"/>
          </ac:picMkLst>
        </pc:picChg>
        <pc:picChg chg="add">
          <ac:chgData name="Mckenzie L Tankersley" userId="S::mlt91390@uga.edu::1127c39b-5c26-4c73-a14b-7515c0d92cf6" providerId="AD" clId="Web-{44DBABF6-A387-4485-8938-F55D0A8DC7F8}" dt="2023-03-22T18:18:57.579" v="13"/>
          <ac:picMkLst>
            <pc:docMk/>
            <pc:sldMk cId="0" sldId="261"/>
            <ac:picMk id="5" creationId="{4A7012E9-7DF5-44B0-C228-AC82BA010FF1}"/>
          </ac:picMkLst>
        </pc:picChg>
        <pc:picChg chg="add">
          <ac:chgData name="Mckenzie L Tankersley" userId="S::mlt91390@uga.edu::1127c39b-5c26-4c73-a14b-7515c0d92cf6" providerId="AD" clId="Web-{44DBABF6-A387-4485-8938-F55D0A8DC7F8}" dt="2023-03-22T18:27:55.189" v="43"/>
          <ac:picMkLst>
            <pc:docMk/>
            <pc:sldMk cId="0" sldId="261"/>
            <ac:picMk id="7" creationId="{B5B5C599-C699-05F0-EAC4-3B48F6C33F0E}"/>
          </ac:picMkLst>
        </pc:picChg>
        <pc:picChg chg="add mod">
          <ac:chgData name="Mckenzie L Tankersley" userId="S::mlt91390@uga.edu::1127c39b-5c26-4c73-a14b-7515c0d92cf6" providerId="AD" clId="Web-{44DBABF6-A387-4485-8938-F55D0A8DC7F8}" dt="2023-03-22T18:47:11.631" v="104" actId="1076"/>
          <ac:picMkLst>
            <pc:docMk/>
            <pc:sldMk cId="0" sldId="261"/>
            <ac:picMk id="8" creationId="{F0F508B2-D8EF-43FF-CC36-A64B5238FF30}"/>
          </ac:picMkLst>
        </pc:picChg>
        <pc:picChg chg="add del mod">
          <ac:chgData name="Mckenzie L Tankersley" userId="S::mlt91390@uga.edu::1127c39b-5c26-4c73-a14b-7515c0d92cf6" providerId="AD" clId="Web-{44DBABF6-A387-4485-8938-F55D0A8DC7F8}" dt="2023-03-22T18:36:35.641" v="62"/>
          <ac:picMkLst>
            <pc:docMk/>
            <pc:sldMk cId="0" sldId="261"/>
            <ac:picMk id="11" creationId="{8CA12463-6457-A0B2-AE56-A8DCD0E0F45D}"/>
          </ac:picMkLst>
        </pc:picChg>
        <pc:picChg chg="del">
          <ac:chgData name="Mckenzie L Tankersley" userId="S::mlt91390@uga.edu::1127c39b-5c26-4c73-a14b-7515c0d92cf6" providerId="AD" clId="Web-{44DBABF6-A387-4485-8938-F55D0A8DC7F8}" dt="2023-03-22T18:27:54.314" v="42"/>
          <ac:picMkLst>
            <pc:docMk/>
            <pc:sldMk cId="0" sldId="261"/>
            <ac:picMk id="105" creationId="{00000000-0000-0000-0000-000000000000}"/>
          </ac:picMkLst>
        </pc:picChg>
      </pc:sldChg>
      <pc:sldChg chg="addSp delSp modSp modNotes">
        <pc:chgData name="Mckenzie L Tankersley" userId="S::mlt91390@uga.edu::1127c39b-5c26-4c73-a14b-7515c0d92cf6" providerId="AD" clId="Web-{44DBABF6-A387-4485-8938-F55D0A8DC7F8}" dt="2023-03-22T18:51:24.739" v="136"/>
        <pc:sldMkLst>
          <pc:docMk/>
          <pc:sldMk cId="0" sldId="262"/>
        </pc:sldMkLst>
        <pc:spChg chg="add del mod">
          <ac:chgData name="Mckenzie L Tankersley" userId="S::mlt91390@uga.edu::1127c39b-5c26-4c73-a14b-7515c0d92cf6" providerId="AD" clId="Web-{44DBABF6-A387-4485-8938-F55D0A8DC7F8}" dt="2023-03-22T18:45:04.701" v="83"/>
          <ac:spMkLst>
            <pc:docMk/>
            <pc:sldMk cId="0" sldId="262"/>
            <ac:spMk id="9" creationId="{2B44D88B-ADDE-29A2-4EE2-4B67C430A4E6}"/>
          </ac:spMkLst>
        </pc:spChg>
        <pc:spChg chg="mod">
          <ac:chgData name="Mckenzie L Tankersley" userId="S::mlt91390@uga.edu::1127c39b-5c26-4c73-a14b-7515c0d92cf6" providerId="AD" clId="Web-{44DBABF6-A387-4485-8938-F55D0A8DC7F8}" dt="2023-03-22T18:49:17.497" v="123" actId="1076"/>
          <ac:spMkLst>
            <pc:docMk/>
            <pc:sldMk cId="0" sldId="262"/>
            <ac:spMk id="111" creationId="{00000000-0000-0000-0000-000000000000}"/>
          </ac:spMkLst>
        </pc:spChg>
        <pc:picChg chg="del">
          <ac:chgData name="Mckenzie L Tankersley" userId="S::mlt91390@uga.edu::1127c39b-5c26-4c73-a14b-7515c0d92cf6" providerId="AD" clId="Web-{44DBABF6-A387-4485-8938-F55D0A8DC7F8}" dt="2023-03-22T18:19:00.267" v="14"/>
          <ac:picMkLst>
            <pc:docMk/>
            <pc:sldMk cId="0" sldId="262"/>
            <ac:picMk id="2" creationId="{D6903937-842F-7A80-F4FD-A94446EA5958}"/>
          </ac:picMkLst>
        </pc:picChg>
        <pc:picChg chg="del">
          <ac:chgData name="Mckenzie L Tankersley" userId="S::mlt91390@uga.edu::1127c39b-5c26-4c73-a14b-7515c0d92cf6" providerId="AD" clId="Web-{44DBABF6-A387-4485-8938-F55D0A8DC7F8}" dt="2023-03-22T18:44:53.466" v="78"/>
          <ac:picMkLst>
            <pc:docMk/>
            <pc:sldMk cId="0" sldId="262"/>
            <ac:picMk id="3" creationId="{D0F6F9DE-3E62-C771-8384-5A67663284FC}"/>
          </ac:picMkLst>
        </pc:picChg>
        <pc:picChg chg="add">
          <ac:chgData name="Mckenzie L Tankersley" userId="S::mlt91390@uga.edu::1127c39b-5c26-4c73-a14b-7515c0d92cf6" providerId="AD" clId="Web-{44DBABF6-A387-4485-8938-F55D0A8DC7F8}" dt="2023-03-22T18:19:00.986" v="15"/>
          <ac:picMkLst>
            <pc:docMk/>
            <pc:sldMk cId="0" sldId="262"/>
            <ac:picMk id="5" creationId="{55CCE80E-BA9A-D500-3F10-27275673CC33}"/>
          </ac:picMkLst>
        </pc:picChg>
        <pc:picChg chg="add">
          <ac:chgData name="Mckenzie L Tankersley" userId="S::mlt91390@uga.edu::1127c39b-5c26-4c73-a14b-7515c0d92cf6" providerId="AD" clId="Web-{44DBABF6-A387-4485-8938-F55D0A8DC7F8}" dt="2023-03-22T18:27:59.298" v="45"/>
          <ac:picMkLst>
            <pc:docMk/>
            <pc:sldMk cId="0" sldId="262"/>
            <ac:picMk id="7" creationId="{6123597A-048A-BA96-4AEE-16FC6FFD00DB}"/>
          </ac:picMkLst>
        </pc:picChg>
        <pc:picChg chg="add del mod modCrop">
          <ac:chgData name="Mckenzie L Tankersley" userId="S::mlt91390@uga.edu::1127c39b-5c26-4c73-a14b-7515c0d92cf6" providerId="AD" clId="Web-{44DBABF6-A387-4485-8938-F55D0A8DC7F8}" dt="2023-03-22T18:46:06.267" v="90" actId="1076"/>
          <ac:picMkLst>
            <pc:docMk/>
            <pc:sldMk cId="0" sldId="262"/>
            <ac:picMk id="8" creationId="{FA0171B4-A549-0B69-17CC-003784326609}"/>
          </ac:picMkLst>
        </pc:picChg>
        <pc:picChg chg="del">
          <ac:chgData name="Mckenzie L Tankersley" userId="S::mlt91390@uga.edu::1127c39b-5c26-4c73-a14b-7515c0d92cf6" providerId="AD" clId="Web-{44DBABF6-A387-4485-8938-F55D0A8DC7F8}" dt="2023-03-22T18:27:58.486" v="44"/>
          <ac:picMkLst>
            <pc:docMk/>
            <pc:sldMk cId="0" sldId="262"/>
            <ac:picMk id="112" creationId="{00000000-0000-0000-0000-000000000000}"/>
          </ac:picMkLst>
        </pc:picChg>
      </pc:sldChg>
      <pc:sldChg chg="addSp delSp modSp">
        <pc:chgData name="Mckenzie L Tankersley" userId="S::mlt91390@uga.edu::1127c39b-5c26-4c73-a14b-7515c0d92cf6" providerId="AD" clId="Web-{44DBABF6-A387-4485-8938-F55D0A8DC7F8}" dt="2023-03-22T19:00:38.021" v="144" actId="14100"/>
        <pc:sldMkLst>
          <pc:docMk/>
          <pc:sldMk cId="0" sldId="263"/>
        </pc:sldMkLst>
        <pc:spChg chg="mod">
          <ac:chgData name="Mckenzie L Tankersley" userId="S::mlt91390@uga.edu::1127c39b-5c26-4c73-a14b-7515c0d92cf6" providerId="AD" clId="Web-{44DBABF6-A387-4485-8938-F55D0A8DC7F8}" dt="2023-03-22T19:00:38.021" v="144" actId="14100"/>
          <ac:spMkLst>
            <pc:docMk/>
            <pc:sldMk cId="0" sldId="263"/>
            <ac:spMk id="117" creationId="{00000000-0000-0000-0000-000000000000}"/>
          </ac:spMkLst>
        </pc:spChg>
        <pc:picChg chg="del">
          <ac:chgData name="Mckenzie L Tankersley" userId="S::mlt91390@uga.edu::1127c39b-5c26-4c73-a14b-7515c0d92cf6" providerId="AD" clId="Web-{44DBABF6-A387-4485-8938-F55D0A8DC7F8}" dt="2023-03-22T18:19:04.533" v="16"/>
          <ac:picMkLst>
            <pc:docMk/>
            <pc:sldMk cId="0" sldId="263"/>
            <ac:picMk id="2" creationId="{7C6A09A1-F5EB-9D98-A13D-47C61576B8DF}"/>
          </ac:picMkLst>
        </pc:picChg>
        <pc:picChg chg="del">
          <ac:chgData name="Mckenzie L Tankersley" userId="S::mlt91390@uga.edu::1127c39b-5c26-4c73-a14b-7515c0d92cf6" providerId="AD" clId="Web-{44DBABF6-A387-4485-8938-F55D0A8DC7F8}" dt="2023-03-22T18:28:03.798" v="46"/>
          <ac:picMkLst>
            <pc:docMk/>
            <pc:sldMk cId="0" sldId="263"/>
            <ac:picMk id="3" creationId="{A353667C-4D7E-EB75-57D3-5F9D1AA182CF}"/>
          </ac:picMkLst>
        </pc:picChg>
        <pc:picChg chg="add">
          <ac:chgData name="Mckenzie L Tankersley" userId="S::mlt91390@uga.edu::1127c39b-5c26-4c73-a14b-7515c0d92cf6" providerId="AD" clId="Web-{44DBABF6-A387-4485-8938-F55D0A8DC7F8}" dt="2023-03-22T18:19:05.064" v="17"/>
          <ac:picMkLst>
            <pc:docMk/>
            <pc:sldMk cId="0" sldId="263"/>
            <ac:picMk id="5" creationId="{0A687D04-DC28-0401-E207-5D803B16137E}"/>
          </ac:picMkLst>
        </pc:picChg>
        <pc:picChg chg="add">
          <ac:chgData name="Mckenzie L Tankersley" userId="S::mlt91390@uga.edu::1127c39b-5c26-4c73-a14b-7515c0d92cf6" providerId="AD" clId="Web-{44DBABF6-A387-4485-8938-F55D0A8DC7F8}" dt="2023-03-22T18:28:04.814" v="47"/>
          <ac:picMkLst>
            <pc:docMk/>
            <pc:sldMk cId="0" sldId="263"/>
            <ac:picMk id="7" creationId="{47AE6D51-450E-B783-8C63-35734E80EAF2}"/>
          </ac:picMkLst>
        </pc:picChg>
        <pc:picChg chg="mod">
          <ac:chgData name="Mckenzie L Tankersley" userId="S::mlt91390@uga.edu::1127c39b-5c26-4c73-a14b-7515c0d92cf6" providerId="AD" clId="Web-{44DBABF6-A387-4485-8938-F55D0A8DC7F8}" dt="2023-03-22T18:49:34.201" v="124" actId="14100"/>
          <ac:picMkLst>
            <pc:docMk/>
            <pc:sldMk cId="0" sldId="263"/>
            <ac:picMk id="119" creationId="{00000000-0000-0000-0000-000000000000}"/>
          </ac:picMkLst>
        </pc:picChg>
      </pc:sldChg>
      <pc:sldChg chg="addSp delSp modSp modNotes">
        <pc:chgData name="Mckenzie L Tankersley" userId="S::mlt91390@uga.edu::1127c39b-5c26-4c73-a14b-7515c0d92cf6" providerId="AD" clId="Web-{44DBABF6-A387-4485-8938-F55D0A8DC7F8}" dt="2023-03-22T18:59:42.065" v="138"/>
        <pc:sldMkLst>
          <pc:docMk/>
          <pc:sldMk cId="0" sldId="264"/>
        </pc:sldMkLst>
        <pc:spChg chg="mod">
          <ac:chgData name="Mckenzie L Tankersley" userId="S::mlt91390@uga.edu::1127c39b-5c26-4c73-a14b-7515c0d92cf6" providerId="AD" clId="Web-{44DBABF6-A387-4485-8938-F55D0A8DC7F8}" dt="2023-03-22T18:50:44.737" v="132" actId="20577"/>
          <ac:spMkLst>
            <pc:docMk/>
            <pc:sldMk cId="0" sldId="264"/>
            <ac:spMk id="126" creationId="{00000000-0000-0000-0000-000000000000}"/>
          </ac:spMkLst>
        </pc:spChg>
        <pc:picChg chg="del">
          <ac:chgData name="Mckenzie L Tankersley" userId="S::mlt91390@uga.edu::1127c39b-5c26-4c73-a14b-7515c0d92cf6" providerId="AD" clId="Web-{44DBABF6-A387-4485-8938-F55D0A8DC7F8}" dt="2023-03-22T18:19:07.783" v="18"/>
          <ac:picMkLst>
            <pc:docMk/>
            <pc:sldMk cId="0" sldId="264"/>
            <ac:picMk id="2" creationId="{E2514303-934C-4FAF-D072-06FA6ACB8052}"/>
          </ac:picMkLst>
        </pc:picChg>
        <pc:picChg chg="add">
          <ac:chgData name="Mckenzie L Tankersley" userId="S::mlt91390@uga.edu::1127c39b-5c26-4c73-a14b-7515c0d92cf6" providerId="AD" clId="Web-{44DBABF6-A387-4485-8938-F55D0A8DC7F8}" dt="2023-03-22T18:19:08.267" v="19"/>
          <ac:picMkLst>
            <pc:docMk/>
            <pc:sldMk cId="0" sldId="264"/>
            <ac:picMk id="4" creationId="{EE4A5DDA-FE9C-6469-6DCC-455D0A7DBF97}"/>
          </ac:picMkLst>
        </pc:picChg>
        <pc:picChg chg="add">
          <ac:chgData name="Mckenzie L Tankersley" userId="S::mlt91390@uga.edu::1127c39b-5c26-4c73-a14b-7515c0d92cf6" providerId="AD" clId="Web-{44DBABF6-A387-4485-8938-F55D0A8DC7F8}" dt="2023-03-22T18:28:08.205" v="49"/>
          <ac:picMkLst>
            <pc:docMk/>
            <pc:sldMk cId="0" sldId="264"/>
            <ac:picMk id="6" creationId="{3589128C-A0AE-E8B8-9740-5A36FEB135D0}"/>
          </ac:picMkLst>
        </pc:picChg>
        <pc:picChg chg="del">
          <ac:chgData name="Mckenzie L Tankersley" userId="S::mlt91390@uga.edu::1127c39b-5c26-4c73-a14b-7515c0d92cf6" providerId="AD" clId="Web-{44DBABF6-A387-4485-8938-F55D0A8DC7F8}" dt="2023-03-22T18:28:07.627" v="48"/>
          <ac:picMkLst>
            <pc:docMk/>
            <pc:sldMk cId="0" sldId="264"/>
            <ac:picMk id="127" creationId="{00000000-0000-0000-0000-000000000000}"/>
          </ac:picMkLst>
        </pc:picChg>
      </pc:sldChg>
    </pc:docChg>
  </pc:docChgLst>
  <pc:docChgLst>
    <pc:chgData name="Mckenzie L Tankersley" userId="S::mlt91390@uga.edu::1127c39b-5c26-4c73-a14b-7515c0d92cf6" providerId="AD" clId="Web-{D9E5FA01-1DD9-4C28-BD87-FC0BD2B30372}"/>
    <pc:docChg chg="modSld">
      <pc:chgData name="Mckenzie L Tankersley" userId="S::mlt91390@uga.edu::1127c39b-5c26-4c73-a14b-7515c0d92cf6" providerId="AD" clId="Web-{D9E5FA01-1DD9-4C28-BD87-FC0BD2B30372}" dt="2023-03-22T17:34:10.858" v="138" actId="14100"/>
      <pc:docMkLst>
        <pc:docMk/>
      </pc:docMkLst>
      <pc:sldChg chg="addSp modSp modNotes">
        <pc:chgData name="Mckenzie L Tankersley" userId="S::mlt91390@uga.edu::1127c39b-5c26-4c73-a14b-7515c0d92cf6" providerId="AD" clId="Web-{D9E5FA01-1DD9-4C28-BD87-FC0BD2B30372}" dt="2023-03-22T17:27:41.565" v="64" actId="14100"/>
        <pc:sldMkLst>
          <pc:docMk/>
          <pc:sldMk cId="0" sldId="256"/>
        </pc:sldMkLst>
        <pc:spChg chg="mod">
          <ac:chgData name="Mckenzie L Tankersley" userId="S::mlt91390@uga.edu::1127c39b-5c26-4c73-a14b-7515c0d92cf6" providerId="AD" clId="Web-{D9E5FA01-1DD9-4C28-BD87-FC0BD2B30372}" dt="2023-03-22T17:27:41.565" v="64" actId="14100"/>
          <ac:spMkLst>
            <pc:docMk/>
            <pc:sldMk cId="0" sldId="256"/>
            <ac:spMk id="67" creationId="{00000000-0000-0000-0000-000000000000}"/>
          </ac:spMkLst>
        </pc:spChg>
        <pc:picChg chg="add mod">
          <ac:chgData name="Mckenzie L Tankersley" userId="S::mlt91390@uga.edu::1127c39b-5c26-4c73-a14b-7515c0d92cf6" providerId="AD" clId="Web-{D9E5FA01-1DD9-4C28-BD87-FC0BD2B30372}" dt="2023-03-22T17:25:21.842" v="31" actId="1076"/>
          <ac:picMkLst>
            <pc:docMk/>
            <pc:sldMk cId="0" sldId="256"/>
            <ac:picMk id="5" creationId="{61F6D638-C08B-A486-5C4B-F4CC12C6F06C}"/>
          </ac:picMkLst>
        </pc:picChg>
      </pc:sldChg>
      <pc:sldChg chg="modSp modNotes">
        <pc:chgData name="Mckenzie L Tankersley" userId="S::mlt91390@uga.edu::1127c39b-5c26-4c73-a14b-7515c0d92cf6" providerId="AD" clId="Web-{D9E5FA01-1DD9-4C28-BD87-FC0BD2B30372}" dt="2023-03-22T17:27:04.048" v="55" actId="20577"/>
        <pc:sldMkLst>
          <pc:docMk/>
          <pc:sldMk cId="0" sldId="257"/>
        </pc:sldMkLst>
        <pc:spChg chg="mod">
          <ac:chgData name="Mckenzie L Tankersley" userId="S::mlt91390@uga.edu::1127c39b-5c26-4c73-a14b-7515c0d92cf6" providerId="AD" clId="Web-{D9E5FA01-1DD9-4C28-BD87-FC0BD2B30372}" dt="2023-03-22T17:27:04.048" v="55" actId="20577"/>
          <ac:spMkLst>
            <pc:docMk/>
            <pc:sldMk cId="0" sldId="257"/>
            <ac:spMk id="4" creationId="{FCD86494-37BA-D3F2-634A-FC441A9D86CB}"/>
          </ac:spMkLst>
        </pc:spChg>
      </pc:sldChg>
      <pc:sldChg chg="modSp modNotes">
        <pc:chgData name="Mckenzie L Tankersley" userId="S::mlt91390@uga.edu::1127c39b-5c26-4c73-a14b-7515c0d92cf6" providerId="AD" clId="Web-{D9E5FA01-1DD9-4C28-BD87-FC0BD2B30372}" dt="2023-03-22T17:30:15.866" v="95" actId="20577"/>
        <pc:sldMkLst>
          <pc:docMk/>
          <pc:sldMk cId="0" sldId="258"/>
        </pc:sldMkLst>
        <pc:spChg chg="mod">
          <ac:chgData name="Mckenzie L Tankersley" userId="S::mlt91390@uga.edu::1127c39b-5c26-4c73-a14b-7515c0d92cf6" providerId="AD" clId="Web-{D9E5FA01-1DD9-4C28-BD87-FC0BD2B30372}" dt="2023-03-22T17:28:08.253" v="73"/>
          <ac:spMkLst>
            <pc:docMk/>
            <pc:sldMk cId="0" sldId="258"/>
            <ac:spMk id="81" creationId="{00000000-0000-0000-0000-000000000000}"/>
          </ac:spMkLst>
        </pc:spChg>
        <pc:spChg chg="mod">
          <ac:chgData name="Mckenzie L Tankersley" userId="S::mlt91390@uga.edu::1127c39b-5c26-4c73-a14b-7515c0d92cf6" providerId="AD" clId="Web-{D9E5FA01-1DD9-4C28-BD87-FC0BD2B30372}" dt="2023-03-22T17:30:15.866" v="95" actId="20577"/>
          <ac:spMkLst>
            <pc:docMk/>
            <pc:sldMk cId="0" sldId="258"/>
            <ac:spMk id="82" creationId="{00000000-0000-0000-0000-000000000000}"/>
          </ac:spMkLst>
        </pc:spChg>
      </pc:sldChg>
      <pc:sldChg chg="modSp">
        <pc:chgData name="Mckenzie L Tankersley" userId="S::mlt91390@uga.edu::1127c39b-5c26-4c73-a14b-7515c0d92cf6" providerId="AD" clId="Web-{D9E5FA01-1DD9-4C28-BD87-FC0BD2B30372}" dt="2023-03-22T17:30:08.897" v="94" actId="20577"/>
        <pc:sldMkLst>
          <pc:docMk/>
          <pc:sldMk cId="0" sldId="259"/>
        </pc:sldMkLst>
        <pc:spChg chg="mod">
          <ac:chgData name="Mckenzie L Tankersley" userId="S::mlt91390@uga.edu::1127c39b-5c26-4c73-a14b-7515c0d92cf6" providerId="AD" clId="Web-{D9E5FA01-1DD9-4C28-BD87-FC0BD2B30372}" dt="2023-03-22T17:28:51.583" v="81" actId="14100"/>
          <ac:spMkLst>
            <pc:docMk/>
            <pc:sldMk cId="0" sldId="259"/>
            <ac:spMk id="89" creationId="{00000000-0000-0000-0000-000000000000}"/>
          </ac:spMkLst>
        </pc:spChg>
        <pc:spChg chg="mod">
          <ac:chgData name="Mckenzie L Tankersley" userId="S::mlt91390@uga.edu::1127c39b-5c26-4c73-a14b-7515c0d92cf6" providerId="AD" clId="Web-{D9E5FA01-1DD9-4C28-BD87-FC0BD2B30372}" dt="2023-03-22T17:30:08.897" v="94" actId="20577"/>
          <ac:spMkLst>
            <pc:docMk/>
            <pc:sldMk cId="0" sldId="259"/>
            <ac:spMk id="90" creationId="{00000000-0000-0000-0000-000000000000}"/>
          </ac:spMkLst>
        </pc:spChg>
      </pc:sldChg>
      <pc:sldChg chg="modSp">
        <pc:chgData name="Mckenzie L Tankersley" userId="S::mlt91390@uga.edu::1127c39b-5c26-4c73-a14b-7515c0d92cf6" providerId="AD" clId="Web-{D9E5FA01-1DD9-4C28-BD87-FC0BD2B30372}" dt="2023-03-22T17:29:58.710" v="93" actId="20577"/>
        <pc:sldMkLst>
          <pc:docMk/>
          <pc:sldMk cId="0" sldId="260"/>
        </pc:sldMkLst>
        <pc:spChg chg="mod">
          <ac:chgData name="Mckenzie L Tankersley" userId="S::mlt91390@uga.edu::1127c39b-5c26-4c73-a14b-7515c0d92cf6" providerId="AD" clId="Web-{D9E5FA01-1DD9-4C28-BD87-FC0BD2B30372}" dt="2023-03-22T17:29:37.443" v="87" actId="14100"/>
          <ac:spMkLst>
            <pc:docMk/>
            <pc:sldMk cId="0" sldId="260"/>
            <ac:spMk id="96" creationId="{00000000-0000-0000-0000-000000000000}"/>
          </ac:spMkLst>
        </pc:spChg>
        <pc:spChg chg="mod">
          <ac:chgData name="Mckenzie L Tankersley" userId="S::mlt91390@uga.edu::1127c39b-5c26-4c73-a14b-7515c0d92cf6" providerId="AD" clId="Web-{D9E5FA01-1DD9-4C28-BD87-FC0BD2B30372}" dt="2023-03-22T17:29:58.710" v="93" actId="20577"/>
          <ac:spMkLst>
            <pc:docMk/>
            <pc:sldMk cId="0" sldId="260"/>
            <ac:spMk id="97" creationId="{00000000-0000-0000-0000-000000000000}"/>
          </ac:spMkLst>
        </pc:spChg>
      </pc:sldChg>
      <pc:sldChg chg="modSp">
        <pc:chgData name="Mckenzie L Tankersley" userId="S::mlt91390@uga.edu::1127c39b-5c26-4c73-a14b-7515c0d92cf6" providerId="AD" clId="Web-{D9E5FA01-1DD9-4C28-BD87-FC0BD2B30372}" dt="2023-03-22T17:31:12.806" v="108" actId="20577"/>
        <pc:sldMkLst>
          <pc:docMk/>
          <pc:sldMk cId="0" sldId="261"/>
        </pc:sldMkLst>
        <pc:spChg chg="mod">
          <ac:chgData name="Mckenzie L Tankersley" userId="S::mlt91390@uga.edu::1127c39b-5c26-4c73-a14b-7515c0d92cf6" providerId="AD" clId="Web-{D9E5FA01-1DD9-4C28-BD87-FC0BD2B30372}" dt="2023-03-22T17:30:41.414" v="101" actId="20577"/>
          <ac:spMkLst>
            <pc:docMk/>
            <pc:sldMk cId="0" sldId="261"/>
            <ac:spMk id="103" creationId="{00000000-0000-0000-0000-000000000000}"/>
          </ac:spMkLst>
        </pc:spChg>
        <pc:spChg chg="mod">
          <ac:chgData name="Mckenzie L Tankersley" userId="S::mlt91390@uga.edu::1127c39b-5c26-4c73-a14b-7515c0d92cf6" providerId="AD" clId="Web-{D9E5FA01-1DD9-4C28-BD87-FC0BD2B30372}" dt="2023-03-22T17:31:12.806" v="108" actId="20577"/>
          <ac:spMkLst>
            <pc:docMk/>
            <pc:sldMk cId="0" sldId="261"/>
            <ac:spMk id="104" creationId="{00000000-0000-0000-0000-000000000000}"/>
          </ac:spMkLst>
        </pc:spChg>
      </pc:sldChg>
      <pc:sldChg chg="modSp">
        <pc:chgData name="Mckenzie L Tankersley" userId="S::mlt91390@uga.edu::1127c39b-5c26-4c73-a14b-7515c0d92cf6" providerId="AD" clId="Web-{D9E5FA01-1DD9-4C28-BD87-FC0BD2B30372}" dt="2023-03-22T17:31:56.510" v="119" actId="20577"/>
        <pc:sldMkLst>
          <pc:docMk/>
          <pc:sldMk cId="0" sldId="262"/>
        </pc:sldMkLst>
        <pc:spChg chg="mod">
          <ac:chgData name="Mckenzie L Tankersley" userId="S::mlt91390@uga.edu::1127c39b-5c26-4c73-a14b-7515c0d92cf6" providerId="AD" clId="Web-{D9E5FA01-1DD9-4C28-BD87-FC0BD2B30372}" dt="2023-03-22T17:31:27.525" v="113" actId="14100"/>
          <ac:spMkLst>
            <pc:docMk/>
            <pc:sldMk cId="0" sldId="262"/>
            <ac:spMk id="110" creationId="{00000000-0000-0000-0000-000000000000}"/>
          </ac:spMkLst>
        </pc:spChg>
        <pc:spChg chg="mod">
          <ac:chgData name="Mckenzie L Tankersley" userId="S::mlt91390@uga.edu::1127c39b-5c26-4c73-a14b-7515c0d92cf6" providerId="AD" clId="Web-{D9E5FA01-1DD9-4C28-BD87-FC0BD2B30372}" dt="2023-03-22T17:31:56.510" v="119" actId="20577"/>
          <ac:spMkLst>
            <pc:docMk/>
            <pc:sldMk cId="0" sldId="262"/>
            <ac:spMk id="111" creationId="{00000000-0000-0000-0000-000000000000}"/>
          </ac:spMkLst>
        </pc:spChg>
      </pc:sldChg>
      <pc:sldChg chg="modSp">
        <pc:chgData name="Mckenzie L Tankersley" userId="S::mlt91390@uga.edu::1127c39b-5c26-4c73-a14b-7515c0d92cf6" providerId="AD" clId="Web-{D9E5FA01-1DD9-4C28-BD87-FC0BD2B30372}" dt="2023-03-22T17:32:16.417" v="124" actId="14100"/>
        <pc:sldMkLst>
          <pc:docMk/>
          <pc:sldMk cId="0" sldId="263"/>
        </pc:sldMkLst>
        <pc:spChg chg="mod">
          <ac:chgData name="Mckenzie L Tankersley" userId="S::mlt91390@uga.edu::1127c39b-5c26-4c73-a14b-7515c0d92cf6" providerId="AD" clId="Web-{D9E5FA01-1DD9-4C28-BD87-FC0BD2B30372}" dt="2023-03-22T17:32:16.417" v="124" actId="14100"/>
          <ac:spMkLst>
            <pc:docMk/>
            <pc:sldMk cId="0" sldId="263"/>
            <ac:spMk id="117" creationId="{00000000-0000-0000-0000-000000000000}"/>
          </ac:spMkLst>
        </pc:spChg>
      </pc:sldChg>
      <pc:sldChg chg="modSp">
        <pc:chgData name="Mckenzie L Tankersley" userId="S::mlt91390@uga.edu::1127c39b-5c26-4c73-a14b-7515c0d92cf6" providerId="AD" clId="Web-{D9E5FA01-1DD9-4C28-BD87-FC0BD2B30372}" dt="2023-03-22T17:33:36.076" v="133" actId="20577"/>
        <pc:sldMkLst>
          <pc:docMk/>
          <pc:sldMk cId="0" sldId="264"/>
        </pc:sldMkLst>
        <pc:spChg chg="mod">
          <ac:chgData name="Mckenzie L Tankersley" userId="S::mlt91390@uga.edu::1127c39b-5c26-4c73-a14b-7515c0d92cf6" providerId="AD" clId="Web-{D9E5FA01-1DD9-4C28-BD87-FC0BD2B30372}" dt="2023-03-22T17:33:12.559" v="130" actId="20577"/>
          <ac:spMkLst>
            <pc:docMk/>
            <pc:sldMk cId="0" sldId="264"/>
            <ac:spMk id="125" creationId="{00000000-0000-0000-0000-000000000000}"/>
          </ac:spMkLst>
        </pc:spChg>
        <pc:spChg chg="mod">
          <ac:chgData name="Mckenzie L Tankersley" userId="S::mlt91390@uga.edu::1127c39b-5c26-4c73-a14b-7515c0d92cf6" providerId="AD" clId="Web-{D9E5FA01-1DD9-4C28-BD87-FC0BD2B30372}" dt="2023-03-22T17:33:36.076" v="133" actId="20577"/>
          <ac:spMkLst>
            <pc:docMk/>
            <pc:sldMk cId="0" sldId="264"/>
            <ac:spMk id="126" creationId="{00000000-0000-0000-0000-000000000000}"/>
          </ac:spMkLst>
        </pc:spChg>
      </pc:sldChg>
      <pc:sldChg chg="addSp delSp modSp">
        <pc:chgData name="Mckenzie L Tankersley" userId="S::mlt91390@uga.edu::1127c39b-5c26-4c73-a14b-7515c0d92cf6" providerId="AD" clId="Web-{D9E5FA01-1DD9-4C28-BD87-FC0BD2B30372}" dt="2023-03-22T17:34:10.858" v="138" actId="14100"/>
        <pc:sldMkLst>
          <pc:docMk/>
          <pc:sldMk cId="0" sldId="271"/>
        </pc:sldMkLst>
        <pc:spChg chg="del">
          <ac:chgData name="Mckenzie L Tankersley" userId="S::mlt91390@uga.edu::1127c39b-5c26-4c73-a14b-7515c0d92cf6" providerId="AD" clId="Web-{D9E5FA01-1DD9-4C28-BD87-FC0BD2B30372}" dt="2023-03-22T17:34:06.498" v="136"/>
          <ac:spMkLst>
            <pc:docMk/>
            <pc:sldMk cId="0" sldId="271"/>
            <ac:spMk id="850" creationId="{00000000-0000-0000-0000-000000000000}"/>
          </ac:spMkLst>
        </pc:spChg>
        <pc:spChg chg="mod">
          <ac:chgData name="Mckenzie L Tankersley" userId="S::mlt91390@uga.edu::1127c39b-5c26-4c73-a14b-7515c0d92cf6" providerId="AD" clId="Web-{D9E5FA01-1DD9-4C28-BD87-FC0BD2B30372}" dt="2023-03-22T17:33:48.404" v="134" actId="20577"/>
          <ac:spMkLst>
            <pc:docMk/>
            <pc:sldMk cId="0" sldId="271"/>
            <ac:spMk id="851" creationId="{00000000-0000-0000-0000-000000000000}"/>
          </ac:spMkLst>
        </pc:spChg>
        <pc:picChg chg="del">
          <ac:chgData name="Mckenzie L Tankersley" userId="S::mlt91390@uga.edu::1127c39b-5c26-4c73-a14b-7515c0d92cf6" providerId="AD" clId="Web-{D9E5FA01-1DD9-4C28-BD87-FC0BD2B30372}" dt="2023-03-22T17:34:02.452" v="135"/>
          <ac:picMkLst>
            <pc:docMk/>
            <pc:sldMk cId="0" sldId="271"/>
            <ac:picMk id="2" creationId="{8CE954A7-E1B9-2420-6F7C-2126899F43F2}"/>
          </ac:picMkLst>
        </pc:picChg>
        <pc:picChg chg="add mod">
          <ac:chgData name="Mckenzie L Tankersley" userId="S::mlt91390@uga.edu::1127c39b-5c26-4c73-a14b-7515c0d92cf6" providerId="AD" clId="Web-{D9E5FA01-1DD9-4C28-BD87-FC0BD2B30372}" dt="2023-03-22T17:34:10.858" v="138" actId="14100"/>
          <ac:picMkLst>
            <pc:docMk/>
            <pc:sldMk cId="0" sldId="271"/>
            <ac:picMk id="4" creationId="{53B2C797-A270-3128-811C-E40A073AFDA9}"/>
          </ac:picMkLst>
        </pc:picChg>
        <pc:picChg chg="mod">
          <ac:chgData name="Mckenzie L Tankersley" userId="S::mlt91390@uga.edu::1127c39b-5c26-4c73-a14b-7515c0d92cf6" providerId="AD" clId="Web-{D9E5FA01-1DD9-4C28-BD87-FC0BD2B30372}" dt="2023-03-22T17:24:45.169" v="30" actId="1076"/>
          <ac:picMkLst>
            <pc:docMk/>
            <pc:sldMk cId="0" sldId="271"/>
            <ac:picMk id="849" creationId="{00000000-0000-0000-0000-000000000000}"/>
          </ac:picMkLst>
        </pc:picChg>
      </pc:sldChg>
    </pc:docChg>
  </pc:docChgLst>
  <pc:docChgLst>
    <pc:chgData name="Mckenzie L Tankersley" userId="S::mlt91390@uga.edu::1127c39b-5c26-4c73-a14b-7515c0d92cf6" providerId="AD" clId="Web-{466930B7-A84C-4F75-A9E0-361410F429B2}"/>
    <pc:docChg chg="modSld">
      <pc:chgData name="Mckenzie L Tankersley" userId="S::mlt91390@uga.edu::1127c39b-5c26-4c73-a14b-7515c0d92cf6" providerId="AD" clId="Web-{466930B7-A84C-4F75-A9E0-361410F429B2}" dt="2023-08-10T17:36:07.793" v="41" actId="1076"/>
      <pc:docMkLst>
        <pc:docMk/>
      </pc:docMkLst>
      <pc:sldChg chg="modNotes">
        <pc:chgData name="Mckenzie L Tankersley" userId="S::mlt91390@uga.edu::1127c39b-5c26-4c73-a14b-7515c0d92cf6" providerId="AD" clId="Web-{466930B7-A84C-4F75-A9E0-361410F429B2}" dt="2023-08-10T17:22:13.122" v="1"/>
        <pc:sldMkLst>
          <pc:docMk/>
          <pc:sldMk cId="0" sldId="256"/>
        </pc:sldMkLst>
      </pc:sldChg>
      <pc:sldChg chg="modSp modNotes">
        <pc:chgData name="Mckenzie L Tankersley" userId="S::mlt91390@uga.edu::1127c39b-5c26-4c73-a14b-7515c0d92cf6" providerId="AD" clId="Web-{466930B7-A84C-4F75-A9E0-361410F429B2}" dt="2023-08-10T17:25:48.849" v="13" actId="1076"/>
        <pc:sldMkLst>
          <pc:docMk/>
          <pc:sldMk cId="0" sldId="258"/>
        </pc:sldMkLst>
        <pc:spChg chg="mod">
          <ac:chgData name="Mckenzie L Tankersley" userId="S::mlt91390@uga.edu::1127c39b-5c26-4c73-a14b-7515c0d92cf6" providerId="AD" clId="Web-{466930B7-A84C-4F75-A9E0-361410F429B2}" dt="2023-08-10T17:25:10.394" v="10" actId="1076"/>
          <ac:spMkLst>
            <pc:docMk/>
            <pc:sldMk cId="0" sldId="258"/>
            <ac:spMk id="2" creationId="{D65BA199-7DB7-7C95-A779-23305848D196}"/>
          </ac:spMkLst>
        </pc:spChg>
        <pc:spChg chg="mod">
          <ac:chgData name="Mckenzie L Tankersley" userId="S::mlt91390@uga.edu::1127c39b-5c26-4c73-a14b-7515c0d92cf6" providerId="AD" clId="Web-{466930B7-A84C-4F75-A9E0-361410F429B2}" dt="2023-08-10T17:25:48.849" v="13" actId="1076"/>
          <ac:spMkLst>
            <pc:docMk/>
            <pc:sldMk cId="0" sldId="258"/>
            <ac:spMk id="82" creationId="{00000000-0000-0000-0000-000000000000}"/>
          </ac:spMkLst>
        </pc:spChg>
        <pc:picChg chg="mod">
          <ac:chgData name="Mckenzie L Tankersley" userId="S::mlt91390@uga.edu::1127c39b-5c26-4c73-a14b-7515c0d92cf6" providerId="AD" clId="Web-{466930B7-A84C-4F75-A9E0-361410F429B2}" dt="2023-08-10T17:25:03.394" v="9" actId="1076"/>
          <ac:picMkLst>
            <pc:docMk/>
            <pc:sldMk cId="0" sldId="258"/>
            <ac:picMk id="84" creationId="{00000000-0000-0000-0000-000000000000}"/>
          </ac:picMkLst>
        </pc:picChg>
      </pc:sldChg>
      <pc:sldChg chg="modSp modNotes">
        <pc:chgData name="Mckenzie L Tankersley" userId="S::mlt91390@uga.edu::1127c39b-5c26-4c73-a14b-7515c0d92cf6" providerId="AD" clId="Web-{466930B7-A84C-4F75-A9E0-361410F429B2}" dt="2023-08-10T17:26:55.711" v="17"/>
        <pc:sldMkLst>
          <pc:docMk/>
          <pc:sldMk cId="0" sldId="259"/>
        </pc:sldMkLst>
        <pc:spChg chg="mod">
          <ac:chgData name="Mckenzie L Tankersley" userId="S::mlt91390@uga.edu::1127c39b-5c26-4c73-a14b-7515c0d92cf6" providerId="AD" clId="Web-{466930B7-A84C-4F75-A9E0-361410F429B2}" dt="2023-08-10T17:26:45.820" v="15" actId="14100"/>
          <ac:spMkLst>
            <pc:docMk/>
            <pc:sldMk cId="0" sldId="259"/>
            <ac:spMk id="2" creationId="{FA134305-1711-F1D8-25ED-25881808D05F}"/>
          </ac:spMkLst>
        </pc:spChg>
        <pc:spChg chg="mod">
          <ac:chgData name="Mckenzie L Tankersley" userId="S::mlt91390@uga.edu::1127c39b-5c26-4c73-a14b-7515c0d92cf6" providerId="AD" clId="Web-{466930B7-A84C-4F75-A9E0-361410F429B2}" dt="2023-08-10T17:26:25.741" v="14" actId="14100"/>
          <ac:spMkLst>
            <pc:docMk/>
            <pc:sldMk cId="0" sldId="259"/>
            <ac:spMk id="90" creationId="{00000000-0000-0000-0000-000000000000}"/>
          </ac:spMkLst>
        </pc:spChg>
      </pc:sldChg>
      <pc:sldChg chg="modNotes">
        <pc:chgData name="Mckenzie L Tankersley" userId="S::mlt91390@uga.edu::1127c39b-5c26-4c73-a14b-7515c0d92cf6" providerId="AD" clId="Web-{466930B7-A84C-4F75-A9E0-361410F429B2}" dt="2023-08-10T17:27:08.867" v="20"/>
        <pc:sldMkLst>
          <pc:docMk/>
          <pc:sldMk cId="0" sldId="260"/>
        </pc:sldMkLst>
      </pc:sldChg>
      <pc:sldChg chg="modNotes">
        <pc:chgData name="Mckenzie L Tankersley" userId="S::mlt91390@uga.edu::1127c39b-5c26-4c73-a14b-7515c0d92cf6" providerId="AD" clId="Web-{466930B7-A84C-4F75-A9E0-361410F429B2}" dt="2023-08-10T17:27:47.759" v="26"/>
        <pc:sldMkLst>
          <pc:docMk/>
          <pc:sldMk cId="0" sldId="261"/>
        </pc:sldMkLst>
      </pc:sldChg>
      <pc:sldChg chg="modNotes">
        <pc:chgData name="Mckenzie L Tankersley" userId="S::mlt91390@uga.edu::1127c39b-5c26-4c73-a14b-7515c0d92cf6" providerId="AD" clId="Web-{466930B7-A84C-4F75-A9E0-361410F429B2}" dt="2023-08-10T17:33:33.912" v="30"/>
        <pc:sldMkLst>
          <pc:docMk/>
          <pc:sldMk cId="0" sldId="262"/>
        </pc:sldMkLst>
      </pc:sldChg>
      <pc:sldChg chg="modNotes">
        <pc:chgData name="Mckenzie L Tankersley" userId="S::mlt91390@uga.edu::1127c39b-5c26-4c73-a14b-7515c0d92cf6" providerId="AD" clId="Web-{466930B7-A84C-4F75-A9E0-361410F429B2}" dt="2023-08-10T17:35:17.041" v="36"/>
        <pc:sldMkLst>
          <pc:docMk/>
          <pc:sldMk cId="0" sldId="263"/>
        </pc:sldMkLst>
      </pc:sldChg>
      <pc:sldChg chg="modSp modNotes">
        <pc:chgData name="Mckenzie L Tankersley" userId="S::mlt91390@uga.edu::1127c39b-5c26-4c73-a14b-7515c0d92cf6" providerId="AD" clId="Web-{466930B7-A84C-4F75-A9E0-361410F429B2}" dt="2023-08-10T17:36:07.793" v="41" actId="1076"/>
        <pc:sldMkLst>
          <pc:docMk/>
          <pc:sldMk cId="0" sldId="264"/>
        </pc:sldMkLst>
        <pc:spChg chg="mod">
          <ac:chgData name="Mckenzie L Tankersley" userId="S::mlt91390@uga.edu::1127c39b-5c26-4c73-a14b-7515c0d92cf6" providerId="AD" clId="Web-{466930B7-A84C-4F75-A9E0-361410F429B2}" dt="2023-08-10T17:36:07.793" v="41" actId="1076"/>
          <ac:spMkLst>
            <pc:docMk/>
            <pc:sldMk cId="0" sldId="264"/>
            <ac:spMk id="2" creationId="{7CC7A2B9-A88E-EAC0-A566-671184BB8811}"/>
          </ac:spMkLst>
        </pc:spChg>
      </pc:sldChg>
    </pc:docChg>
  </pc:docChgLst>
  <pc:docChgLst>
    <pc:chgData name="Laura Walton Goss" userId="S::laurwalt@uga.edu::57175a4d-2b66-4156-9d48-e2b0b82efce7" providerId="AD" clId="Web-{85D659B4-BBC5-474D-8330-9BD5424792C9}"/>
    <pc:docChg chg="modSld">
      <pc:chgData name="Laura Walton Goss" userId="S::laurwalt@uga.edu::57175a4d-2b66-4156-9d48-e2b0b82efce7" providerId="AD" clId="Web-{85D659B4-BBC5-474D-8330-9BD5424792C9}" dt="2023-08-09T17:03:37.275" v="445" actId="20577"/>
      <pc:docMkLst>
        <pc:docMk/>
      </pc:docMkLst>
      <pc:sldChg chg="modNotes">
        <pc:chgData name="Laura Walton Goss" userId="S::laurwalt@uga.edu::57175a4d-2b66-4156-9d48-e2b0b82efce7" providerId="AD" clId="Web-{85D659B4-BBC5-474D-8330-9BD5424792C9}" dt="2023-08-09T16:53:00.872" v="2"/>
        <pc:sldMkLst>
          <pc:docMk/>
          <pc:sldMk cId="0" sldId="257"/>
        </pc:sldMkLst>
      </pc:sldChg>
      <pc:sldChg chg="modNotes">
        <pc:chgData name="Laura Walton Goss" userId="S::laurwalt@uga.edu::57175a4d-2b66-4156-9d48-e2b0b82efce7" providerId="AD" clId="Web-{85D659B4-BBC5-474D-8330-9BD5424792C9}" dt="2023-08-09T16:57:46.900" v="116"/>
        <pc:sldMkLst>
          <pc:docMk/>
          <pc:sldMk cId="0" sldId="258"/>
        </pc:sldMkLst>
      </pc:sldChg>
      <pc:sldChg chg="modNotes">
        <pc:chgData name="Laura Walton Goss" userId="S::laurwalt@uga.edu::57175a4d-2b66-4156-9d48-e2b0b82efce7" providerId="AD" clId="Web-{85D659B4-BBC5-474D-8330-9BD5424792C9}" dt="2023-08-09T16:59:19.123" v="236"/>
        <pc:sldMkLst>
          <pc:docMk/>
          <pc:sldMk cId="0" sldId="259"/>
        </pc:sldMkLst>
      </pc:sldChg>
      <pc:sldChg chg="modNotes">
        <pc:chgData name="Laura Walton Goss" userId="S::laurwalt@uga.edu::57175a4d-2b66-4156-9d48-e2b0b82efce7" providerId="AD" clId="Web-{85D659B4-BBC5-474D-8330-9BD5424792C9}" dt="2023-08-09T16:59:58.953" v="264"/>
        <pc:sldMkLst>
          <pc:docMk/>
          <pc:sldMk cId="0" sldId="260"/>
        </pc:sldMkLst>
      </pc:sldChg>
      <pc:sldChg chg="modNotes">
        <pc:chgData name="Laura Walton Goss" userId="S::laurwalt@uga.edu::57175a4d-2b66-4156-9d48-e2b0b82efce7" providerId="AD" clId="Web-{85D659B4-BBC5-474D-8330-9BD5424792C9}" dt="2023-08-09T17:00:33.845" v="288"/>
        <pc:sldMkLst>
          <pc:docMk/>
          <pc:sldMk cId="0" sldId="261"/>
        </pc:sldMkLst>
      </pc:sldChg>
      <pc:sldChg chg="modNotes">
        <pc:chgData name="Laura Walton Goss" userId="S::laurwalt@uga.edu::57175a4d-2b66-4156-9d48-e2b0b82efce7" providerId="AD" clId="Web-{85D659B4-BBC5-474D-8330-9BD5424792C9}" dt="2023-08-09T17:01:16.082" v="313"/>
        <pc:sldMkLst>
          <pc:docMk/>
          <pc:sldMk cId="0" sldId="262"/>
        </pc:sldMkLst>
      </pc:sldChg>
      <pc:sldChg chg="modNotes">
        <pc:chgData name="Laura Walton Goss" userId="S::laurwalt@uga.edu::57175a4d-2b66-4156-9d48-e2b0b82efce7" providerId="AD" clId="Web-{85D659B4-BBC5-474D-8330-9BD5424792C9}" dt="2023-08-09T17:03:09.759" v="444"/>
        <pc:sldMkLst>
          <pc:docMk/>
          <pc:sldMk cId="0" sldId="263"/>
        </pc:sldMkLst>
      </pc:sldChg>
      <pc:sldChg chg="modSp">
        <pc:chgData name="Laura Walton Goss" userId="S::laurwalt@uga.edu::57175a4d-2b66-4156-9d48-e2b0b82efce7" providerId="AD" clId="Web-{85D659B4-BBC5-474D-8330-9BD5424792C9}" dt="2023-08-09T17:03:37.275" v="445" actId="20577"/>
        <pc:sldMkLst>
          <pc:docMk/>
          <pc:sldMk cId="0" sldId="264"/>
        </pc:sldMkLst>
        <pc:spChg chg="mod">
          <ac:chgData name="Laura Walton Goss" userId="S::laurwalt@uga.edu::57175a4d-2b66-4156-9d48-e2b0b82efce7" providerId="AD" clId="Web-{85D659B4-BBC5-474D-8330-9BD5424792C9}" dt="2023-08-09T17:03:37.275" v="445" actId="20577"/>
          <ac:spMkLst>
            <pc:docMk/>
            <pc:sldMk cId="0" sldId="264"/>
            <ac:spMk id="1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i="1" dirty="0"/>
              <a:t>(Instructor Guide pages 115-119)</a:t>
            </a:r>
            <a:endParaRPr i="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a4f2e26d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a4f2e26d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i="1" dirty="0"/>
              <a:t>(Instructor Guide pages 115-119)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9ea44a6a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9ea44a6a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Say: We </a:t>
            </a:r>
            <a:r>
              <a:rPr lang="en" sz="1100" dirty="0">
                <a:solidFill>
                  <a:srgbClr val="000000"/>
                </a:solidFill>
              </a:rPr>
              <a:t>will now test what you learned from the babysitter’s course…</a:t>
            </a:r>
            <a:r>
              <a:rPr lang="en" dirty="0"/>
              <a:t>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9ea44a6ac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9ea44a6ac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spcAft>
                <a:spcPts val="1200"/>
              </a:spcAft>
              <a:buNone/>
            </a:pPr>
            <a:r>
              <a:rPr lang="en" dirty="0"/>
              <a:t>Note: </a:t>
            </a:r>
            <a:r>
              <a:rPr lang="en-US" sz="1100" dirty="0"/>
              <a:t>Activity Options:</a:t>
            </a:r>
            <a:r>
              <a:rPr lang="en-US" dirty="0"/>
              <a:t> </a:t>
            </a:r>
          </a:p>
          <a:p>
            <a:pPr marL="342900">
              <a:spcAft>
                <a:spcPts val="1200"/>
              </a:spcAft>
            </a:pPr>
            <a:r>
              <a:rPr lang="en-US" sz="1100" dirty="0"/>
              <a:t>Role play safety situations with a </a:t>
            </a:r>
            <a:r>
              <a:rPr lang="en-US" dirty="0"/>
              <a:t>partner </a:t>
            </a:r>
            <a:endParaRPr lang="en-US" sz="1100" dirty="0"/>
          </a:p>
          <a:p>
            <a:pPr marL="342900">
              <a:spcAft>
                <a:spcPts val="1200"/>
              </a:spcAft>
            </a:pPr>
            <a:r>
              <a:rPr lang="en-US" sz="1100" dirty="0"/>
              <a:t>Write down what you would do in specific safety situations</a:t>
            </a:r>
            <a:r>
              <a:rPr lang="en-US" dirty="0"/>
              <a:t> (Be sure to have paper and writing utensil available per child)</a:t>
            </a:r>
            <a:endParaRPr lang="en-US" sz="1100" dirty="0"/>
          </a:p>
          <a:p>
            <a:pPr marL="342900">
              <a:spcAft>
                <a:spcPts val="1200"/>
              </a:spcAft>
            </a:pPr>
            <a:endParaRPr lang="en-US" sz="1100" dirty="0"/>
          </a:p>
          <a:p>
            <a:pPr marL="44450" indent="0">
              <a:spcAft>
                <a:spcPts val="1200"/>
              </a:spcAft>
              <a:buNone/>
            </a:pPr>
            <a:r>
              <a:rPr lang="en" dirty="0"/>
              <a:t>Say: Our selected activity</a:t>
            </a:r>
            <a:r>
              <a:rPr lang="en-US" dirty="0"/>
              <a:t> </a:t>
            </a:r>
            <a:r>
              <a:rPr lang="en-US" sz="1100" dirty="0"/>
              <a:t>will address your critical thinking skills and problem-solving skills</a:t>
            </a:r>
            <a:r>
              <a:rPr lang="en-US" dirty="0"/>
              <a:t>. We will respond to the scenarios and then discuss after we had time to consider each situation. </a:t>
            </a:r>
            <a:r>
              <a:rPr lang="en-US" i="1" dirty="0"/>
              <a:t>(Explain activity instructions based on the selected activity and space)</a:t>
            </a:r>
          </a:p>
          <a:p>
            <a:pPr marL="44450" lvl="0" indent="0" algn="l">
              <a:spcBef>
                <a:spcPts val="0"/>
              </a:spcBef>
              <a:spcAft>
                <a:spcPts val="1200"/>
              </a:spcAft>
              <a:buNone/>
            </a:pPr>
            <a:endParaRPr lang="en-US" dirty="0"/>
          </a:p>
          <a:p>
            <a:pPr marL="44450" indent="0">
              <a:spcAft>
                <a:spcPts val="1200"/>
              </a:spcAft>
              <a:buNone/>
            </a:pPr>
            <a:r>
              <a:rPr lang="en-US" i="1" dirty="0"/>
              <a:t>(Instructor Guide page 117)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ea44a6ac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ea44a6ac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Say:  </a:t>
            </a:r>
            <a:r>
              <a:rPr lang="en" dirty="0"/>
              <a:t>Someone knocks on the door and wants to come in. He identifies himself as the next-door neighbor, but you have never seen him before.  (allow time for youth to consider and respond) </a:t>
            </a:r>
            <a:endParaRPr lang="en-US" dirty="0"/>
          </a:p>
          <a:p>
            <a:pPr marL="0" indent="0">
              <a:buNone/>
            </a:pPr>
            <a:endParaRPr lang="en" dirty="0"/>
          </a:p>
          <a:p>
            <a:pPr marL="0" indent="0">
              <a:buNone/>
            </a:pPr>
            <a:r>
              <a:rPr lang="en" dirty="0"/>
              <a:t>Do: Allow youth to share their perspective and ensure their response is appropriate. As needed expand on proper steps and provide further support or example to help youth understand the correct steps. </a:t>
            </a:r>
          </a:p>
          <a:p>
            <a:pPr marL="0" indent="0">
              <a:buNone/>
            </a:pPr>
            <a:endParaRPr lang="en" dirty="0"/>
          </a:p>
          <a:p>
            <a:pPr marL="0" indent="0">
              <a:buNone/>
            </a:pPr>
            <a:r>
              <a:rPr lang="en-US" i="1" dirty="0"/>
              <a:t>(Instructor Guide page 117)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9ea44a6ac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9ea44a6ac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Say: Now, let's consider if the one-year-old you are babysitting for is playing with a toy that you feel is unsafe. It has small parts that look like they could come off. </a:t>
            </a:r>
            <a:endParaRPr lang="en-US" dirty="0"/>
          </a:p>
          <a:p>
            <a:pPr marL="0" indent="0">
              <a:buNone/>
            </a:pPr>
            <a:endParaRPr lang="en" dirty="0"/>
          </a:p>
          <a:p>
            <a:pPr marL="0" indent="0">
              <a:buNone/>
            </a:pPr>
            <a:r>
              <a:rPr lang="en-US" i="1" dirty="0"/>
              <a:t>(Instructor Guide page 117)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9ea44a6ac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9ea44a6ac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Ask: Are you ready for your next scenario?! </a:t>
            </a:r>
          </a:p>
          <a:p>
            <a:pPr marL="0" indent="0">
              <a:buNone/>
            </a:pPr>
            <a:endParaRPr lang="en" dirty="0"/>
          </a:p>
          <a:p>
            <a:pPr marL="0" indent="0">
              <a:buNone/>
            </a:pPr>
            <a:r>
              <a:rPr lang="en" dirty="0"/>
              <a:t>Say: The 3-year-old you are watching has missed her nap and explodes into tears when her parent/guardians leave for the evening.</a:t>
            </a:r>
            <a:endParaRPr lang="en-US" dirty="0"/>
          </a:p>
          <a:p>
            <a:pPr marL="0" indent="0">
              <a:buNone/>
            </a:pPr>
            <a:endParaRPr lang="en-US" dirty="0"/>
          </a:p>
          <a:p>
            <a:pPr marL="0" indent="0">
              <a:buNone/>
            </a:pPr>
            <a:r>
              <a:rPr lang="en-US" i="1" dirty="0"/>
              <a:t>(Instructor Guide page 117)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9ea44a6ac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9ea44a6ac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Say: Our last scenario to consider is the following, What would you do if y</a:t>
            </a:r>
            <a:r>
              <a:rPr lang="en" dirty="0" err="1"/>
              <a:t>ou</a:t>
            </a:r>
            <a:r>
              <a:rPr lang="en" dirty="0"/>
              <a:t> are trying to get the one-year-old down for his nap when you notice the three-year-old is gone and the front door is open. </a:t>
            </a:r>
            <a:endParaRPr lang="en-US" dirty="0"/>
          </a:p>
          <a:p>
            <a:pPr marL="0" indent="0">
              <a:buNone/>
            </a:pPr>
            <a:endParaRPr lang="en" dirty="0"/>
          </a:p>
          <a:p>
            <a:pPr marL="0" indent="0">
              <a:buNone/>
            </a:pPr>
            <a:r>
              <a:rPr lang="en-US" i="1" dirty="0"/>
              <a:t>(Instructor Guide page 117)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9ea44a6ac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9ea44a6ac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Note: This is a huge accomplishment for the teens to finish this curriculum. They are able to have transferable knowledge no matter where they go. Make sure to emphasize their accomplishment as much as you can. Consider providing certificates and a babysitting toolkit to support their next steps. Adapt this slide to showcase the teens in your class and highlight the skills they learned throughout the sessions. Youth love to see their pictures, so take 10-minutes before the session to upload session pictures to highlight this big moment. </a:t>
            </a:r>
          </a:p>
          <a:p>
            <a:pPr marL="0" indent="0">
              <a:buNone/>
            </a:pPr>
            <a:endParaRPr lang="en" dirty="0"/>
          </a:p>
          <a:p>
            <a:pPr marL="0" indent="0">
              <a:buNone/>
            </a:pPr>
            <a:endParaRPr lang="e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1adf07063e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1adf07063e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hyperlink" Target="http://www.creamylife.com/interior-design/6505/color-your-front-door.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hyperlink" Target="http://sascharomeo.blogspot.com/2010/02/vintage-toys.html"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254verbland.blogspot.com/p/present-continuous.html" TargetMode="External"/><Relationship Id="rId5" Type="http://schemas.openxmlformats.org/officeDocument/2006/relationships/image" Target="../media/image10.jpe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commons.wikimedia.org/wiki/File:Detail_view,_south_front_door_(open)_-_Colonel_John_Cox_House,_3339_N_Street,_Northwest,_Washington,_District_of_Columbia,_DC_HABS_DC,GEO,37-11.tif" TargetMode="External"/><Relationship Id="rId5" Type="http://schemas.openxmlformats.org/officeDocument/2006/relationships/image" Target="../media/image11.jpe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9966"/>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533400" y="1481550"/>
            <a:ext cx="8079225" cy="1779859"/>
          </a:xfrm>
          <a:prstGeom prst="rect">
            <a:avLst/>
          </a:prstGeom>
        </p:spPr>
        <p:txBody>
          <a:bodyPr spcFirstLastPara="1" wrap="square" lIns="91425" tIns="91425" rIns="91425" bIns="91425" anchor="ctr" anchorCtr="0">
            <a:normAutofit/>
          </a:bodyPr>
          <a:lstStyle/>
          <a:p>
            <a:pPr algn="ctr"/>
            <a:r>
              <a:rPr lang="en" sz="6000" b="1" dirty="0">
                <a:solidFill>
                  <a:schemeClr val="accent4"/>
                </a:solidFill>
                <a:latin typeface="Karla"/>
              </a:rPr>
              <a:t>Lesson 8: Graduation</a:t>
            </a:r>
            <a:endParaRPr sz="6000" b="1" dirty="0">
              <a:solidFill>
                <a:schemeClr val="accent4"/>
              </a:solidFill>
              <a:latin typeface="Karla"/>
            </a:endParaRPr>
          </a:p>
        </p:txBody>
      </p:sp>
      <p:pic>
        <p:nvPicPr>
          <p:cNvPr id="2" name="Google Shape;853;p51">
            <a:extLst>
              <a:ext uri="{FF2B5EF4-FFF2-40B4-BE49-F238E27FC236}">
                <a16:creationId xmlns:a16="http://schemas.microsoft.com/office/drawing/2014/main" id="{4F778F42-4F6D-2C81-B331-FE68427DC55D}"/>
              </a:ext>
            </a:extLst>
          </p:cNvPr>
          <p:cNvPicPr preferRelativeResize="0"/>
          <p:nvPr/>
        </p:nvPicPr>
        <p:blipFill>
          <a:blip r:embed="rId3">
            <a:alphaModFix/>
          </a:blip>
          <a:stretch>
            <a:fillRect/>
          </a:stretch>
        </p:blipFill>
        <p:spPr>
          <a:xfrm>
            <a:off x="5859551" y="309275"/>
            <a:ext cx="2932275" cy="629989"/>
          </a:xfrm>
          <a:prstGeom prst="rect">
            <a:avLst/>
          </a:prstGeom>
          <a:noFill/>
          <a:ln>
            <a:noFill/>
          </a:ln>
        </p:spPr>
      </p:pic>
      <p:pic>
        <p:nvPicPr>
          <p:cNvPr id="4" name="Picture 3" descr="Text&#10;&#10;Description automatically generated">
            <a:extLst>
              <a:ext uri="{FF2B5EF4-FFF2-40B4-BE49-F238E27FC236}">
                <a16:creationId xmlns:a16="http://schemas.microsoft.com/office/drawing/2014/main" id="{D7E18D09-DE22-9E02-CC36-28C705CAF998}"/>
              </a:ext>
            </a:extLst>
          </p:cNvPr>
          <p:cNvPicPr>
            <a:picLocks noChangeAspect="1"/>
          </p:cNvPicPr>
          <p:nvPr/>
        </p:nvPicPr>
        <p:blipFill>
          <a:blip r:embed="rId4"/>
          <a:stretch>
            <a:fillRect/>
          </a:stretch>
        </p:blipFill>
        <p:spPr>
          <a:xfrm>
            <a:off x="230211" y="3453239"/>
            <a:ext cx="3068094" cy="1566813"/>
          </a:xfrm>
          <a:prstGeom prst="rect">
            <a:avLst/>
          </a:prstGeom>
        </p:spPr>
      </p:pic>
      <p:pic>
        <p:nvPicPr>
          <p:cNvPr id="6" name="Picture 2" descr="Logo&#10;&#10;Description automatically generated">
            <a:extLst>
              <a:ext uri="{FF2B5EF4-FFF2-40B4-BE49-F238E27FC236}">
                <a16:creationId xmlns:a16="http://schemas.microsoft.com/office/drawing/2014/main" id="{EF9B3754-9815-C568-D977-A2E5B612AB08}"/>
              </a:ext>
            </a:extLst>
          </p:cNvPr>
          <p:cNvPicPr>
            <a:picLocks noChangeAspect="1"/>
          </p:cNvPicPr>
          <p:nvPr/>
        </p:nvPicPr>
        <p:blipFill>
          <a:blip r:embed="rId5"/>
          <a:stretch>
            <a:fillRect/>
          </a:stretch>
        </p:blipFill>
        <p:spPr>
          <a:xfrm>
            <a:off x="284451" y="195516"/>
            <a:ext cx="2743200" cy="5961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9966"/>
        </a:solidFill>
        <a:effectLst/>
      </p:bgPr>
    </p:bg>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471900" y="354062"/>
            <a:ext cx="8222100" cy="115236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b="1" dirty="0">
                <a:solidFill>
                  <a:schemeClr val="accent4"/>
                </a:solidFill>
                <a:latin typeface="Karla"/>
              </a:rPr>
              <a:t>Resources</a:t>
            </a:r>
            <a:endParaRPr lang="en-US" b="1" dirty="0">
              <a:solidFill>
                <a:schemeClr val="accent4"/>
              </a:solidFill>
              <a:latin typeface="Karla"/>
            </a:endParaRPr>
          </a:p>
        </p:txBody>
      </p:sp>
      <p:sp>
        <p:nvSpPr>
          <p:cNvPr id="126" name="Google Shape;126;p2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solidFill>
                  <a:schemeClr val="bg2">
                    <a:lumMod val="50000"/>
                  </a:schemeClr>
                </a:solidFill>
                <a:latin typeface="Karla"/>
              </a:rPr>
              <a:t>4-H/Army Child &amp; Youth Services Instructor Babysitting Guide, Pages 115-119</a:t>
            </a:r>
          </a:p>
          <a:p>
            <a:pPr marL="0" indent="0">
              <a:spcAft>
                <a:spcPts val="1200"/>
              </a:spcAft>
              <a:buNone/>
            </a:pPr>
            <a:r>
              <a:rPr lang="en-US" dirty="0">
                <a:solidFill>
                  <a:schemeClr val="bg2">
                    <a:lumMod val="50000"/>
                  </a:schemeClr>
                </a:solidFill>
                <a:latin typeface="Karla"/>
              </a:rPr>
              <a:t>Stock Images. (2022). Microsoft PowerPoint. </a:t>
            </a:r>
          </a:p>
          <a:p>
            <a:pPr marL="0" indent="0">
              <a:spcAft>
                <a:spcPts val="1200"/>
              </a:spcAft>
              <a:buNone/>
            </a:pPr>
            <a:endParaRPr lang="en-US" dirty="0">
              <a:solidFill>
                <a:schemeClr val="bg2">
                  <a:lumMod val="50000"/>
                </a:schemeClr>
              </a:solidFill>
              <a:effectLst/>
              <a:latin typeface="Karla"/>
            </a:endParaRPr>
          </a:p>
          <a:p>
            <a:pPr marL="0" indent="0">
              <a:spcAft>
                <a:spcPts val="1200"/>
              </a:spcAft>
              <a:buNone/>
            </a:pPr>
            <a:endParaRPr lang="en-US" dirty="0">
              <a:effectLst/>
            </a:endParaRPr>
          </a:p>
          <a:p>
            <a:pPr marL="0" lvl="0" indent="0" algn="l" rtl="0">
              <a:spcBef>
                <a:spcPts val="0"/>
              </a:spcBef>
              <a:spcAft>
                <a:spcPts val="1200"/>
              </a:spcAft>
              <a:buNone/>
            </a:pPr>
            <a:endParaRPr dirty="0"/>
          </a:p>
        </p:txBody>
      </p:sp>
      <p:pic>
        <p:nvPicPr>
          <p:cNvPr id="4" name="Picture 4" descr="Text&#10;&#10;Description automatically generated">
            <a:extLst>
              <a:ext uri="{FF2B5EF4-FFF2-40B4-BE49-F238E27FC236}">
                <a16:creationId xmlns:a16="http://schemas.microsoft.com/office/drawing/2014/main" id="{EE4A5DDA-FE9C-6469-6DCC-455D0A7DBF97}"/>
              </a:ext>
            </a:extLst>
          </p:cNvPr>
          <p:cNvPicPr>
            <a:picLocks noChangeAspect="1"/>
          </p:cNvPicPr>
          <p:nvPr/>
        </p:nvPicPr>
        <p:blipFill>
          <a:blip r:embed="rId3"/>
          <a:stretch>
            <a:fillRect/>
          </a:stretch>
        </p:blipFill>
        <p:spPr>
          <a:xfrm>
            <a:off x="180490" y="3729734"/>
            <a:ext cx="1828800" cy="930152"/>
          </a:xfrm>
          <a:prstGeom prst="rect">
            <a:avLst/>
          </a:prstGeom>
        </p:spPr>
      </p:pic>
      <p:pic>
        <p:nvPicPr>
          <p:cNvPr id="6" name="Google Shape;76;p14" descr="C:\Users\4H\Desktop\Forms\Logos\EXT.4H-H-FC.jpg">
            <a:extLst>
              <a:ext uri="{FF2B5EF4-FFF2-40B4-BE49-F238E27FC236}">
                <a16:creationId xmlns:a16="http://schemas.microsoft.com/office/drawing/2014/main" id="{3589128C-A0AE-E8B8-9740-5A36FEB135D0}"/>
              </a:ext>
            </a:extLst>
          </p:cNvPr>
          <p:cNvPicPr preferRelativeResize="0"/>
          <p:nvPr/>
        </p:nvPicPr>
        <p:blipFill rotWithShape="1">
          <a:blip r:embed="rId4">
            <a:alphaModFix/>
          </a:blip>
          <a:srcRect/>
          <a:stretch/>
        </p:blipFill>
        <p:spPr>
          <a:xfrm>
            <a:off x="6178557" y="3946483"/>
            <a:ext cx="2833561" cy="645001"/>
          </a:xfrm>
          <a:prstGeom prst="rect">
            <a:avLst/>
          </a:prstGeom>
          <a:noFill/>
          <a:ln>
            <a:noFill/>
          </a:ln>
        </p:spPr>
      </p:pic>
      <p:sp>
        <p:nvSpPr>
          <p:cNvPr id="2" name="TextBox 1">
            <a:extLst>
              <a:ext uri="{FF2B5EF4-FFF2-40B4-BE49-F238E27FC236}">
                <a16:creationId xmlns:a16="http://schemas.microsoft.com/office/drawing/2014/main" id="{7CC7A2B9-A88E-EAC0-A566-671184BB8811}"/>
              </a:ext>
            </a:extLst>
          </p:cNvPr>
          <p:cNvSpPr txBox="1"/>
          <p:nvPr/>
        </p:nvSpPr>
        <p:spPr>
          <a:xfrm>
            <a:off x="1428749" y="4740989"/>
            <a:ext cx="623454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latin typeface="Karla"/>
              </a:rPr>
              <a:t>An Equal Opportunity, Affirmative Action, Veteran, Disability Institution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9966"/>
        </a:solidFill>
        <a:effectLst/>
      </p:bgPr>
    </p:bg>
    <p:spTree>
      <p:nvGrpSpPr>
        <p:cNvPr id="1" name="Shape 74"/>
        <p:cNvGrpSpPr/>
        <p:nvPr/>
      </p:nvGrpSpPr>
      <p:grpSpPr>
        <a:xfrm>
          <a:off x="0" y="0"/>
          <a:ext cx="0" cy="0"/>
          <a:chOff x="0" y="0"/>
          <a:chExt cx="0" cy="0"/>
        </a:xfrm>
      </p:grpSpPr>
      <p:pic>
        <p:nvPicPr>
          <p:cNvPr id="76" name="Google Shape;76;p14" descr="C:\Users\4H\Desktop\Forms\Logos\EXT.4H-H-FC.jpg"/>
          <p:cNvPicPr preferRelativeResize="0"/>
          <p:nvPr/>
        </p:nvPicPr>
        <p:blipFill rotWithShape="1">
          <a:blip r:embed="rId3">
            <a:alphaModFix/>
          </a:blip>
          <a:srcRect/>
          <a:stretch/>
        </p:blipFill>
        <p:spPr>
          <a:xfrm>
            <a:off x="6178557" y="4498500"/>
            <a:ext cx="2833561" cy="645001"/>
          </a:xfrm>
          <a:prstGeom prst="rect">
            <a:avLst/>
          </a:prstGeom>
          <a:noFill/>
          <a:ln>
            <a:noFill/>
          </a:ln>
        </p:spPr>
      </p:pic>
      <p:sp>
        <p:nvSpPr>
          <p:cNvPr id="4" name="Google Shape;81;p15">
            <a:extLst>
              <a:ext uri="{FF2B5EF4-FFF2-40B4-BE49-F238E27FC236}">
                <a16:creationId xmlns:a16="http://schemas.microsoft.com/office/drawing/2014/main" id="{FCD86494-37BA-D3F2-634A-FC441A9D86CB}"/>
              </a:ext>
            </a:extLst>
          </p:cNvPr>
          <p:cNvSpPr txBox="1">
            <a:spLocks/>
          </p:cNvSpPr>
          <p:nvPr/>
        </p:nvSpPr>
        <p:spPr>
          <a:xfrm>
            <a:off x="471900" y="200197"/>
            <a:ext cx="8222100" cy="1317218"/>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r>
              <a:rPr lang="en-US" sz="4800" b="1" dirty="0">
                <a:solidFill>
                  <a:schemeClr val="accent4"/>
                </a:solidFill>
                <a:latin typeface="Karla"/>
              </a:rPr>
              <a:t>Test Time</a:t>
            </a:r>
            <a:r>
              <a:rPr lang="en-US" sz="4800" b="1" dirty="0">
                <a:solidFill>
                  <a:schemeClr val="bg2"/>
                </a:solidFill>
                <a:latin typeface="Karla"/>
              </a:rPr>
              <a:t> </a:t>
            </a:r>
          </a:p>
        </p:txBody>
      </p:sp>
      <p:pic>
        <p:nvPicPr>
          <p:cNvPr id="8" name="Picture 7" descr="A picture containing text&#10;&#10;Description automatically generated">
            <a:extLst>
              <a:ext uri="{FF2B5EF4-FFF2-40B4-BE49-F238E27FC236}">
                <a16:creationId xmlns:a16="http://schemas.microsoft.com/office/drawing/2014/main" id="{CB2118D3-4E61-51F9-0693-AFD6F901EBBB}"/>
              </a:ext>
            </a:extLst>
          </p:cNvPr>
          <p:cNvPicPr>
            <a:picLocks noChangeAspect="1"/>
          </p:cNvPicPr>
          <p:nvPr/>
        </p:nvPicPr>
        <p:blipFill>
          <a:blip r:embed="rId4"/>
          <a:stretch>
            <a:fillRect/>
          </a:stretch>
        </p:blipFill>
        <p:spPr>
          <a:xfrm>
            <a:off x="2312691" y="1949629"/>
            <a:ext cx="3546006" cy="2674326"/>
          </a:xfrm>
          <a:prstGeom prst="rect">
            <a:avLst/>
          </a:prstGeom>
          <a:ln>
            <a:noFill/>
          </a:ln>
          <a:effectLst>
            <a:softEdge rad="112500"/>
          </a:effectLst>
        </p:spPr>
      </p:pic>
      <p:pic>
        <p:nvPicPr>
          <p:cNvPr id="3" name="Picture 4">
            <a:extLst>
              <a:ext uri="{FF2B5EF4-FFF2-40B4-BE49-F238E27FC236}">
                <a16:creationId xmlns:a16="http://schemas.microsoft.com/office/drawing/2014/main" id="{71A911D3-B1BF-BBF8-4D00-3067A948581B}"/>
              </a:ext>
            </a:extLst>
          </p:cNvPr>
          <p:cNvPicPr>
            <a:picLocks noChangeAspect="1"/>
          </p:cNvPicPr>
          <p:nvPr/>
        </p:nvPicPr>
        <p:blipFill>
          <a:blip r:embed="rId5"/>
          <a:stretch>
            <a:fillRect/>
          </a:stretch>
        </p:blipFill>
        <p:spPr>
          <a:xfrm>
            <a:off x="219456" y="4015484"/>
            <a:ext cx="1828800" cy="9301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9966"/>
        </a:solidFill>
        <a:effectLst/>
      </p:bgPr>
    </p:bg>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466405" y="244158"/>
            <a:ext cx="8227595" cy="1262267"/>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4000" b="1" dirty="0">
                <a:solidFill>
                  <a:schemeClr val="accent4"/>
                </a:solidFill>
                <a:latin typeface="Karla"/>
              </a:rPr>
              <a:t>Role-play and Situation Activity</a:t>
            </a:r>
            <a:endParaRPr lang="en-US" b="1" dirty="0">
              <a:solidFill>
                <a:schemeClr val="accent4"/>
              </a:solidFill>
              <a:latin typeface="Karla"/>
            </a:endParaRPr>
          </a:p>
        </p:txBody>
      </p:sp>
      <p:sp>
        <p:nvSpPr>
          <p:cNvPr id="82" name="Google Shape;82;p15"/>
          <p:cNvSpPr txBox="1">
            <a:spLocks noGrp="1"/>
          </p:cNvSpPr>
          <p:nvPr>
            <p:ph type="body" idx="1"/>
          </p:nvPr>
        </p:nvSpPr>
        <p:spPr>
          <a:xfrm>
            <a:off x="435964" y="1864852"/>
            <a:ext cx="5708297" cy="2015256"/>
          </a:xfrm>
          <a:prstGeom prst="rect">
            <a:avLst/>
          </a:prstGeom>
        </p:spPr>
        <p:txBody>
          <a:bodyPr spcFirstLastPara="1" wrap="square" lIns="91425" tIns="91425" rIns="91425" bIns="91425" anchor="t" anchorCtr="0">
            <a:noAutofit/>
          </a:bodyPr>
          <a:lstStyle/>
          <a:p>
            <a:pPr marL="0" indent="0">
              <a:spcAft>
                <a:spcPts val="1200"/>
              </a:spcAft>
              <a:buNone/>
            </a:pPr>
            <a:r>
              <a:rPr lang="en" sz="2000" dirty="0">
                <a:solidFill>
                  <a:schemeClr val="bg2">
                    <a:lumMod val="50000"/>
                  </a:schemeClr>
                </a:solidFill>
                <a:latin typeface="Karla"/>
              </a:rPr>
              <a:t>Activity Options: </a:t>
            </a:r>
          </a:p>
          <a:p>
            <a:pPr marL="342900">
              <a:spcAft>
                <a:spcPts val="1200"/>
              </a:spcAft>
            </a:pPr>
            <a:r>
              <a:rPr lang="en" sz="2000" dirty="0">
                <a:solidFill>
                  <a:schemeClr val="bg2">
                    <a:lumMod val="50000"/>
                  </a:schemeClr>
                </a:solidFill>
                <a:latin typeface="Karla"/>
              </a:rPr>
              <a:t>Role play safety situations with a partner </a:t>
            </a:r>
          </a:p>
          <a:p>
            <a:pPr marL="342900">
              <a:spcAft>
                <a:spcPts val="1200"/>
              </a:spcAft>
            </a:pPr>
            <a:r>
              <a:rPr lang="en" sz="2000" dirty="0">
                <a:solidFill>
                  <a:schemeClr val="bg2">
                    <a:lumMod val="50000"/>
                  </a:schemeClr>
                </a:solidFill>
                <a:latin typeface="Karla"/>
              </a:rPr>
              <a:t>Write down what you would do in specific safety situations</a:t>
            </a:r>
          </a:p>
        </p:txBody>
      </p:sp>
      <p:pic>
        <p:nvPicPr>
          <p:cNvPr id="84" name="Google Shape;84;p15"/>
          <p:cNvPicPr preferRelativeResize="0"/>
          <p:nvPr/>
        </p:nvPicPr>
        <p:blipFill>
          <a:blip r:embed="rId3">
            <a:alphaModFix/>
          </a:blip>
          <a:stretch>
            <a:fillRect/>
          </a:stretch>
        </p:blipFill>
        <p:spPr>
          <a:xfrm>
            <a:off x="6375804" y="2108168"/>
            <a:ext cx="2441196" cy="1532663"/>
          </a:xfrm>
          <a:prstGeom prst="rect">
            <a:avLst/>
          </a:prstGeom>
          <a:ln>
            <a:noFill/>
          </a:ln>
          <a:effectLst>
            <a:softEdge rad="112500"/>
          </a:effectLst>
        </p:spPr>
      </p:pic>
      <p:pic>
        <p:nvPicPr>
          <p:cNvPr id="4" name="Picture 4" descr="Text&#10;&#10;Description automatically generated">
            <a:extLst>
              <a:ext uri="{FF2B5EF4-FFF2-40B4-BE49-F238E27FC236}">
                <a16:creationId xmlns:a16="http://schemas.microsoft.com/office/drawing/2014/main" id="{EA85D458-267B-35E4-524D-B08FAB17D33F}"/>
              </a:ext>
            </a:extLst>
          </p:cNvPr>
          <p:cNvPicPr>
            <a:picLocks noChangeAspect="1"/>
          </p:cNvPicPr>
          <p:nvPr/>
        </p:nvPicPr>
        <p:blipFill>
          <a:blip r:embed="rId4"/>
          <a:stretch>
            <a:fillRect/>
          </a:stretch>
        </p:blipFill>
        <p:spPr>
          <a:xfrm>
            <a:off x="219456" y="4015484"/>
            <a:ext cx="1828800" cy="930152"/>
          </a:xfrm>
          <a:prstGeom prst="rect">
            <a:avLst/>
          </a:prstGeom>
        </p:spPr>
      </p:pic>
      <p:pic>
        <p:nvPicPr>
          <p:cNvPr id="6" name="Google Shape;76;p14" descr="C:\Users\4H\Desktop\Forms\Logos\EXT.4H-H-FC.jpg">
            <a:extLst>
              <a:ext uri="{FF2B5EF4-FFF2-40B4-BE49-F238E27FC236}">
                <a16:creationId xmlns:a16="http://schemas.microsoft.com/office/drawing/2014/main" id="{BA79F44C-B225-461A-566C-70089375CED7}"/>
              </a:ext>
            </a:extLst>
          </p:cNvPr>
          <p:cNvPicPr preferRelativeResize="0"/>
          <p:nvPr/>
        </p:nvPicPr>
        <p:blipFill rotWithShape="1">
          <a:blip r:embed="rId5">
            <a:alphaModFix/>
          </a:blip>
          <a:srcRect/>
          <a:stretch/>
        </p:blipFill>
        <p:spPr>
          <a:xfrm>
            <a:off x="6178557" y="4498500"/>
            <a:ext cx="2833561" cy="645001"/>
          </a:xfrm>
          <a:prstGeom prst="rect">
            <a:avLst/>
          </a:prstGeom>
          <a:noFill/>
          <a:ln>
            <a:noFill/>
          </a:ln>
        </p:spPr>
      </p:pic>
      <p:sp>
        <p:nvSpPr>
          <p:cNvPr id="2" name="TextBox 1">
            <a:extLst>
              <a:ext uri="{FF2B5EF4-FFF2-40B4-BE49-F238E27FC236}">
                <a16:creationId xmlns:a16="http://schemas.microsoft.com/office/drawing/2014/main" id="{D65BA199-7DB7-7C95-A779-23305848D196}"/>
              </a:ext>
            </a:extLst>
          </p:cNvPr>
          <p:cNvSpPr txBox="1"/>
          <p:nvPr/>
        </p:nvSpPr>
        <p:spPr>
          <a:xfrm>
            <a:off x="6572449" y="3694801"/>
            <a:ext cx="215871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Karla"/>
              </a:rPr>
              <a:t>Image from Microsoft PPT Stock </a:t>
            </a:r>
            <a:endParaRPr lang="en-US">
              <a:latin typeface="Karl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9966"/>
        </a:solidFill>
        <a:effectLst/>
      </p:bgPr>
    </p:bg>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471900" y="387033"/>
            <a:ext cx="8222100" cy="111939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b="1" dirty="0">
                <a:solidFill>
                  <a:schemeClr val="accent4"/>
                </a:solidFill>
                <a:latin typeface="Karla"/>
              </a:rPr>
              <a:t>What would you do if…</a:t>
            </a:r>
            <a:endParaRPr lang="en-US" b="1" dirty="0">
              <a:solidFill>
                <a:schemeClr val="accent4"/>
              </a:solidFill>
              <a:latin typeface="Karla"/>
            </a:endParaRPr>
          </a:p>
        </p:txBody>
      </p:sp>
      <p:sp>
        <p:nvSpPr>
          <p:cNvPr id="90" name="Google Shape;90;p16"/>
          <p:cNvSpPr txBox="1">
            <a:spLocks noGrp="1"/>
          </p:cNvSpPr>
          <p:nvPr>
            <p:ph type="body" idx="1"/>
          </p:nvPr>
        </p:nvSpPr>
        <p:spPr>
          <a:xfrm>
            <a:off x="274923" y="1797898"/>
            <a:ext cx="6139631" cy="1947037"/>
          </a:xfrm>
          <a:prstGeom prst="rect">
            <a:avLst/>
          </a:prstGeom>
        </p:spPr>
        <p:txBody>
          <a:bodyPr spcFirstLastPara="1" wrap="square" lIns="91425" tIns="91425" rIns="91425" bIns="91425" anchor="ctr" anchorCtr="0">
            <a:normAutofit/>
          </a:bodyPr>
          <a:lstStyle/>
          <a:p>
            <a:pPr marL="0" indent="0">
              <a:spcBef>
                <a:spcPts val="1200"/>
              </a:spcBef>
              <a:spcAft>
                <a:spcPts val="1200"/>
              </a:spcAft>
              <a:buNone/>
            </a:pPr>
            <a:r>
              <a:rPr lang="en" sz="2200" dirty="0">
                <a:solidFill>
                  <a:schemeClr val="bg2">
                    <a:lumMod val="50000"/>
                  </a:schemeClr>
                </a:solidFill>
                <a:latin typeface="Karla"/>
              </a:rPr>
              <a:t>Someone knocks on the door and wants to come in. He identifies himself as the next-door neighbor, but you have never seen him before. </a:t>
            </a:r>
            <a:endParaRPr lang="en-US" sz="2200" dirty="0">
              <a:solidFill>
                <a:schemeClr val="bg2">
                  <a:lumMod val="50000"/>
                </a:schemeClr>
              </a:solidFill>
              <a:latin typeface="Karla"/>
            </a:endParaRPr>
          </a:p>
        </p:txBody>
      </p:sp>
      <p:pic>
        <p:nvPicPr>
          <p:cNvPr id="4" name="Picture 4">
            <a:extLst>
              <a:ext uri="{FF2B5EF4-FFF2-40B4-BE49-F238E27FC236}">
                <a16:creationId xmlns:a16="http://schemas.microsoft.com/office/drawing/2014/main" id="{8356218C-8FB6-0A1F-6DA9-B8101F102A1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95476" y="1864105"/>
            <a:ext cx="1457494" cy="2054341"/>
          </a:xfrm>
          <a:prstGeom prst="rect">
            <a:avLst/>
          </a:prstGeom>
          <a:ln>
            <a:noFill/>
          </a:ln>
          <a:effectLst>
            <a:softEdge rad="112500"/>
          </a:effectLst>
        </p:spPr>
      </p:pic>
      <p:pic>
        <p:nvPicPr>
          <p:cNvPr id="5" name="Picture 4" descr="Text&#10;&#10;Description automatically generated">
            <a:extLst>
              <a:ext uri="{FF2B5EF4-FFF2-40B4-BE49-F238E27FC236}">
                <a16:creationId xmlns:a16="http://schemas.microsoft.com/office/drawing/2014/main" id="{B837981C-7B07-E9A8-78CB-3363FBF8B045}"/>
              </a:ext>
            </a:extLst>
          </p:cNvPr>
          <p:cNvPicPr>
            <a:picLocks noChangeAspect="1"/>
          </p:cNvPicPr>
          <p:nvPr/>
        </p:nvPicPr>
        <p:blipFill>
          <a:blip r:embed="rId5"/>
          <a:stretch>
            <a:fillRect/>
          </a:stretch>
        </p:blipFill>
        <p:spPr>
          <a:xfrm>
            <a:off x="219456" y="4015484"/>
            <a:ext cx="1828800" cy="930152"/>
          </a:xfrm>
          <a:prstGeom prst="rect">
            <a:avLst/>
          </a:prstGeom>
        </p:spPr>
      </p:pic>
      <p:pic>
        <p:nvPicPr>
          <p:cNvPr id="7" name="Google Shape;76;p14" descr="C:\Users\4H\Desktop\Forms\Logos\EXT.4H-H-FC.jpg">
            <a:extLst>
              <a:ext uri="{FF2B5EF4-FFF2-40B4-BE49-F238E27FC236}">
                <a16:creationId xmlns:a16="http://schemas.microsoft.com/office/drawing/2014/main" id="{826FEB70-7D5D-7236-FF3D-C269A99EFCAB}"/>
              </a:ext>
            </a:extLst>
          </p:cNvPr>
          <p:cNvPicPr preferRelativeResize="0"/>
          <p:nvPr/>
        </p:nvPicPr>
        <p:blipFill rotWithShape="1">
          <a:blip r:embed="rId6">
            <a:alphaModFix/>
          </a:blip>
          <a:srcRect/>
          <a:stretch/>
        </p:blipFill>
        <p:spPr>
          <a:xfrm>
            <a:off x="6178557" y="4498500"/>
            <a:ext cx="2833561" cy="645001"/>
          </a:xfrm>
          <a:prstGeom prst="rect">
            <a:avLst/>
          </a:prstGeom>
          <a:noFill/>
          <a:ln>
            <a:noFill/>
          </a:ln>
        </p:spPr>
      </p:pic>
      <p:sp>
        <p:nvSpPr>
          <p:cNvPr id="2" name="TextBox 1">
            <a:extLst>
              <a:ext uri="{FF2B5EF4-FFF2-40B4-BE49-F238E27FC236}">
                <a16:creationId xmlns:a16="http://schemas.microsoft.com/office/drawing/2014/main" id="{FA134305-1711-F1D8-25ED-25881808D05F}"/>
              </a:ext>
            </a:extLst>
          </p:cNvPr>
          <p:cNvSpPr txBox="1"/>
          <p:nvPr/>
        </p:nvSpPr>
        <p:spPr>
          <a:xfrm>
            <a:off x="6635894" y="3914776"/>
            <a:ext cx="189505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latin typeface="Karla"/>
              </a:rPr>
              <a:t>Image from Microsoft PPT Stock</a:t>
            </a:r>
            <a:r>
              <a:rPr lang="en-US" sz="1000" dirty="0">
                <a:latin typeface="Karla"/>
              </a:rPr>
              <a:t>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9966"/>
        </a:solidFill>
        <a:effectLst/>
      </p:bgPr>
    </p:bg>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471900" y="332081"/>
            <a:ext cx="8222100" cy="117434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4000" b="1" dirty="0">
                <a:solidFill>
                  <a:schemeClr val="accent4"/>
                </a:solidFill>
                <a:latin typeface="Karla"/>
              </a:rPr>
              <a:t>What would you do if…</a:t>
            </a:r>
            <a:endParaRPr lang="en-US" sz="4000" b="1">
              <a:solidFill>
                <a:schemeClr val="accent4"/>
              </a:solidFill>
              <a:latin typeface="Karla"/>
            </a:endParaRPr>
          </a:p>
        </p:txBody>
      </p:sp>
      <p:sp>
        <p:nvSpPr>
          <p:cNvPr id="97" name="Google Shape;97;p17"/>
          <p:cNvSpPr txBox="1">
            <a:spLocks noGrp="1"/>
          </p:cNvSpPr>
          <p:nvPr>
            <p:ph type="body" idx="1"/>
          </p:nvPr>
        </p:nvSpPr>
        <p:spPr>
          <a:xfrm>
            <a:off x="426180" y="1830096"/>
            <a:ext cx="5127700" cy="2226624"/>
          </a:xfrm>
          <a:prstGeom prst="rect">
            <a:avLst/>
          </a:prstGeom>
        </p:spPr>
        <p:txBody>
          <a:bodyPr spcFirstLastPara="1" wrap="square" lIns="91425" tIns="91425" rIns="91425" bIns="91425" anchor="t" anchorCtr="0">
            <a:normAutofit/>
          </a:bodyPr>
          <a:lstStyle/>
          <a:p>
            <a:pPr marL="0" indent="0">
              <a:spcBef>
                <a:spcPts val="1200"/>
              </a:spcBef>
              <a:spcAft>
                <a:spcPts val="1200"/>
              </a:spcAft>
              <a:buNone/>
            </a:pPr>
            <a:r>
              <a:rPr lang="en" sz="2200" dirty="0">
                <a:solidFill>
                  <a:schemeClr val="bg2">
                    <a:lumMod val="50000"/>
                  </a:schemeClr>
                </a:solidFill>
                <a:latin typeface="Karla"/>
              </a:rPr>
              <a:t>The one-year-old you are babysitting for is playing with a toy that you feel is unsafe. It has small parts that look like they could come off. </a:t>
            </a:r>
            <a:endParaRPr lang="en-US" sz="2200" dirty="0">
              <a:solidFill>
                <a:schemeClr val="bg2">
                  <a:lumMod val="50000"/>
                </a:schemeClr>
              </a:solidFill>
              <a:latin typeface="Karla"/>
            </a:endParaRPr>
          </a:p>
        </p:txBody>
      </p:sp>
      <p:pic>
        <p:nvPicPr>
          <p:cNvPr id="5" name="Picture 4" descr="Text&#10;&#10;Description automatically generated">
            <a:extLst>
              <a:ext uri="{FF2B5EF4-FFF2-40B4-BE49-F238E27FC236}">
                <a16:creationId xmlns:a16="http://schemas.microsoft.com/office/drawing/2014/main" id="{9C0E6432-6F09-D520-49BE-7369ED79D94A}"/>
              </a:ext>
            </a:extLst>
          </p:cNvPr>
          <p:cNvPicPr>
            <a:picLocks noChangeAspect="1"/>
          </p:cNvPicPr>
          <p:nvPr/>
        </p:nvPicPr>
        <p:blipFill>
          <a:blip r:embed="rId3"/>
          <a:stretch>
            <a:fillRect/>
          </a:stretch>
        </p:blipFill>
        <p:spPr>
          <a:xfrm>
            <a:off x="219456" y="4015484"/>
            <a:ext cx="1828800" cy="930152"/>
          </a:xfrm>
          <a:prstGeom prst="rect">
            <a:avLst/>
          </a:prstGeom>
        </p:spPr>
      </p:pic>
      <p:pic>
        <p:nvPicPr>
          <p:cNvPr id="6" name="Picture 6" descr="A picture containing indoor, wall, toy&#10;&#10;Description automatically generated">
            <a:extLst>
              <a:ext uri="{FF2B5EF4-FFF2-40B4-BE49-F238E27FC236}">
                <a16:creationId xmlns:a16="http://schemas.microsoft.com/office/drawing/2014/main" id="{93325385-A551-35CA-AB36-6A92F7730E3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12852" y="2112308"/>
            <a:ext cx="2743200" cy="1831086"/>
          </a:xfrm>
          <a:prstGeom prst="rect">
            <a:avLst/>
          </a:prstGeom>
          <a:ln>
            <a:noFill/>
          </a:ln>
          <a:effectLst>
            <a:softEdge rad="112500"/>
          </a:effectLst>
        </p:spPr>
      </p:pic>
      <p:pic>
        <p:nvPicPr>
          <p:cNvPr id="10" name="Google Shape;76;p14" descr="C:\Users\4H\Desktop\Forms\Logos\EXT.4H-H-FC.jpg">
            <a:extLst>
              <a:ext uri="{FF2B5EF4-FFF2-40B4-BE49-F238E27FC236}">
                <a16:creationId xmlns:a16="http://schemas.microsoft.com/office/drawing/2014/main" id="{DC2F8554-935B-7B1C-06C2-1EB29ED780F2}"/>
              </a:ext>
            </a:extLst>
          </p:cNvPr>
          <p:cNvPicPr preferRelativeResize="0"/>
          <p:nvPr/>
        </p:nvPicPr>
        <p:blipFill rotWithShape="1">
          <a:blip r:embed="rId6">
            <a:alphaModFix/>
          </a:blip>
          <a:srcRect/>
          <a:stretch/>
        </p:blipFill>
        <p:spPr>
          <a:xfrm>
            <a:off x="6178557" y="4498500"/>
            <a:ext cx="2833561" cy="645001"/>
          </a:xfrm>
          <a:prstGeom prst="rect">
            <a:avLst/>
          </a:prstGeom>
          <a:noFill/>
          <a:ln>
            <a:noFill/>
          </a:ln>
        </p:spPr>
      </p:pic>
      <p:sp>
        <p:nvSpPr>
          <p:cNvPr id="2" name="TextBox 1">
            <a:extLst>
              <a:ext uri="{FF2B5EF4-FFF2-40B4-BE49-F238E27FC236}">
                <a16:creationId xmlns:a16="http://schemas.microsoft.com/office/drawing/2014/main" id="{317CA7DA-BB32-FB59-E09B-F520D41EE311}"/>
              </a:ext>
            </a:extLst>
          </p:cNvPr>
          <p:cNvSpPr txBox="1"/>
          <p:nvPr/>
        </p:nvSpPr>
        <p:spPr>
          <a:xfrm>
            <a:off x="6428076" y="3934258"/>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Karla"/>
              </a:rPr>
              <a:t>Image from Microsoft PPT Stock ​</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9966"/>
        </a:solidFill>
        <a:effectLst/>
      </p:bgPr>
    </p:bg>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471900" y="266139"/>
            <a:ext cx="8222100" cy="124028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4000" b="1" dirty="0">
                <a:solidFill>
                  <a:schemeClr val="accent4"/>
                </a:solidFill>
                <a:latin typeface="Karla"/>
              </a:rPr>
              <a:t>What would you do if…</a:t>
            </a:r>
            <a:endParaRPr lang="en-US" sz="4000" b="1">
              <a:solidFill>
                <a:schemeClr val="accent4"/>
              </a:solidFill>
              <a:latin typeface="Karla"/>
            </a:endParaRPr>
          </a:p>
        </p:txBody>
      </p:sp>
      <p:sp>
        <p:nvSpPr>
          <p:cNvPr id="104" name="Google Shape;104;p18"/>
          <p:cNvSpPr txBox="1">
            <a:spLocks noGrp="1"/>
          </p:cNvSpPr>
          <p:nvPr>
            <p:ph type="body" idx="1"/>
          </p:nvPr>
        </p:nvSpPr>
        <p:spPr>
          <a:xfrm>
            <a:off x="250120" y="1766847"/>
            <a:ext cx="5268660" cy="2138700"/>
          </a:xfrm>
          <a:prstGeom prst="rect">
            <a:avLst/>
          </a:prstGeom>
        </p:spPr>
        <p:txBody>
          <a:bodyPr spcFirstLastPara="1" wrap="square" lIns="91425" tIns="91425" rIns="91425" bIns="91425" anchor="ctr" anchorCtr="0">
            <a:normAutofit/>
          </a:bodyPr>
          <a:lstStyle/>
          <a:p>
            <a:pPr marL="0" indent="0">
              <a:spcBef>
                <a:spcPts val="1200"/>
              </a:spcBef>
              <a:spcAft>
                <a:spcPts val="1200"/>
              </a:spcAft>
              <a:buNone/>
            </a:pPr>
            <a:r>
              <a:rPr lang="en" sz="2200" dirty="0">
                <a:solidFill>
                  <a:schemeClr val="bg2">
                    <a:lumMod val="50000"/>
                  </a:schemeClr>
                </a:solidFill>
                <a:latin typeface="Karla"/>
              </a:rPr>
              <a:t>The 3-year-old you are watching has missed her nap and explodes into tears when her parent/guardians leave for the evening. </a:t>
            </a:r>
            <a:endParaRPr lang="en-US" sz="2200" dirty="0">
              <a:solidFill>
                <a:schemeClr val="bg2">
                  <a:lumMod val="50000"/>
                </a:schemeClr>
              </a:solidFill>
              <a:latin typeface="Karla"/>
            </a:endParaRPr>
          </a:p>
        </p:txBody>
      </p:sp>
      <p:pic>
        <p:nvPicPr>
          <p:cNvPr id="5" name="Picture 4" descr="Text&#10;&#10;Description automatically generated">
            <a:extLst>
              <a:ext uri="{FF2B5EF4-FFF2-40B4-BE49-F238E27FC236}">
                <a16:creationId xmlns:a16="http://schemas.microsoft.com/office/drawing/2014/main" id="{4A7012E9-7DF5-44B0-C228-AC82BA010FF1}"/>
              </a:ext>
            </a:extLst>
          </p:cNvPr>
          <p:cNvPicPr>
            <a:picLocks noChangeAspect="1"/>
          </p:cNvPicPr>
          <p:nvPr/>
        </p:nvPicPr>
        <p:blipFill>
          <a:blip r:embed="rId3"/>
          <a:stretch>
            <a:fillRect/>
          </a:stretch>
        </p:blipFill>
        <p:spPr>
          <a:xfrm>
            <a:off x="219456" y="4015484"/>
            <a:ext cx="1828800" cy="930152"/>
          </a:xfrm>
          <a:prstGeom prst="rect">
            <a:avLst/>
          </a:prstGeom>
        </p:spPr>
      </p:pic>
      <p:pic>
        <p:nvPicPr>
          <p:cNvPr id="7" name="Google Shape;76;p14" descr="C:\Users\4H\Desktop\Forms\Logos\EXT.4H-H-FC.jpg">
            <a:extLst>
              <a:ext uri="{FF2B5EF4-FFF2-40B4-BE49-F238E27FC236}">
                <a16:creationId xmlns:a16="http://schemas.microsoft.com/office/drawing/2014/main" id="{B5B5C599-C699-05F0-EAC4-3B48F6C33F0E}"/>
              </a:ext>
            </a:extLst>
          </p:cNvPr>
          <p:cNvPicPr preferRelativeResize="0"/>
          <p:nvPr/>
        </p:nvPicPr>
        <p:blipFill rotWithShape="1">
          <a:blip r:embed="rId4">
            <a:alphaModFix/>
          </a:blip>
          <a:srcRect/>
          <a:stretch/>
        </p:blipFill>
        <p:spPr>
          <a:xfrm>
            <a:off x="6178557" y="4498500"/>
            <a:ext cx="2833561" cy="645001"/>
          </a:xfrm>
          <a:prstGeom prst="rect">
            <a:avLst/>
          </a:prstGeom>
          <a:noFill/>
          <a:ln>
            <a:noFill/>
          </a:ln>
        </p:spPr>
      </p:pic>
      <p:pic>
        <p:nvPicPr>
          <p:cNvPr id="8" name="Picture 8" descr="A picture containing person, sky, outdoor, shirt&#10;&#10;Description automatically generated">
            <a:extLst>
              <a:ext uri="{FF2B5EF4-FFF2-40B4-BE49-F238E27FC236}">
                <a16:creationId xmlns:a16="http://schemas.microsoft.com/office/drawing/2014/main" id="{F0F508B2-D8EF-43FF-CC36-A64B5238FF3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78794" y="1954448"/>
            <a:ext cx="2743199" cy="1828085"/>
          </a:xfrm>
          <a:prstGeom prst="rect">
            <a:avLst/>
          </a:prstGeom>
          <a:ln>
            <a:noFill/>
          </a:ln>
          <a:effectLst>
            <a:softEdge rad="112500"/>
          </a:effectLst>
        </p:spPr>
      </p:pic>
      <p:sp>
        <p:nvSpPr>
          <p:cNvPr id="2" name="TextBox 1">
            <a:extLst>
              <a:ext uri="{FF2B5EF4-FFF2-40B4-BE49-F238E27FC236}">
                <a16:creationId xmlns:a16="http://schemas.microsoft.com/office/drawing/2014/main" id="{41BA5822-060C-A4A5-D406-75DCDAC591F8}"/>
              </a:ext>
            </a:extLst>
          </p:cNvPr>
          <p:cNvSpPr txBox="1"/>
          <p:nvPr/>
        </p:nvSpPr>
        <p:spPr>
          <a:xfrm>
            <a:off x="6577446" y="3771900"/>
            <a:ext cx="224313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Karla"/>
              </a:rPr>
              <a:t>Image from Microsoft PPT Stock ​</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9966"/>
        </a:solidFill>
        <a:effectLst/>
      </p:bgPr>
    </p:bg>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471900" y="376043"/>
            <a:ext cx="8222100" cy="113038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4000" b="1" dirty="0">
                <a:solidFill>
                  <a:schemeClr val="accent4"/>
                </a:solidFill>
                <a:latin typeface="Karla"/>
              </a:rPr>
              <a:t>What would you do if…</a:t>
            </a:r>
            <a:endParaRPr lang="en-US" b="1" dirty="0">
              <a:solidFill>
                <a:schemeClr val="accent4"/>
              </a:solidFill>
              <a:latin typeface="Karla"/>
            </a:endParaRPr>
          </a:p>
        </p:txBody>
      </p:sp>
      <p:sp>
        <p:nvSpPr>
          <p:cNvPr id="111" name="Google Shape;111;p19"/>
          <p:cNvSpPr txBox="1">
            <a:spLocks noGrp="1"/>
          </p:cNvSpPr>
          <p:nvPr>
            <p:ph type="body" idx="1"/>
          </p:nvPr>
        </p:nvSpPr>
        <p:spPr>
          <a:xfrm>
            <a:off x="391792" y="1770671"/>
            <a:ext cx="5181762" cy="2083749"/>
          </a:xfrm>
          <a:prstGeom prst="rect">
            <a:avLst/>
          </a:prstGeom>
        </p:spPr>
        <p:txBody>
          <a:bodyPr spcFirstLastPara="1" wrap="square" lIns="91425" tIns="91425" rIns="91425" bIns="91425" anchor="ctr" anchorCtr="0">
            <a:noAutofit/>
          </a:bodyPr>
          <a:lstStyle/>
          <a:p>
            <a:pPr marL="0" indent="0">
              <a:spcBef>
                <a:spcPts val="1200"/>
              </a:spcBef>
              <a:spcAft>
                <a:spcPts val="1200"/>
              </a:spcAft>
              <a:buNone/>
            </a:pPr>
            <a:r>
              <a:rPr lang="en" sz="2400" dirty="0">
                <a:solidFill>
                  <a:schemeClr val="bg2">
                    <a:lumMod val="50000"/>
                  </a:schemeClr>
                </a:solidFill>
                <a:latin typeface="Karla"/>
              </a:rPr>
              <a:t>You are trying to get the one-year-old down for his nap when you notice the three-year-old is gone and the front door is open. </a:t>
            </a:r>
            <a:endParaRPr lang="en-US" sz="2400" dirty="0">
              <a:solidFill>
                <a:schemeClr val="bg2">
                  <a:lumMod val="50000"/>
                </a:schemeClr>
              </a:solidFill>
              <a:latin typeface="Karla"/>
            </a:endParaRPr>
          </a:p>
        </p:txBody>
      </p:sp>
      <p:pic>
        <p:nvPicPr>
          <p:cNvPr id="5" name="Picture 4" descr="Text&#10;&#10;Description automatically generated">
            <a:extLst>
              <a:ext uri="{FF2B5EF4-FFF2-40B4-BE49-F238E27FC236}">
                <a16:creationId xmlns:a16="http://schemas.microsoft.com/office/drawing/2014/main" id="{55CCE80E-BA9A-D500-3F10-27275673CC33}"/>
              </a:ext>
            </a:extLst>
          </p:cNvPr>
          <p:cNvPicPr>
            <a:picLocks noChangeAspect="1"/>
          </p:cNvPicPr>
          <p:nvPr/>
        </p:nvPicPr>
        <p:blipFill>
          <a:blip r:embed="rId3"/>
          <a:stretch>
            <a:fillRect/>
          </a:stretch>
        </p:blipFill>
        <p:spPr>
          <a:xfrm>
            <a:off x="219456" y="4015484"/>
            <a:ext cx="1828800" cy="930152"/>
          </a:xfrm>
          <a:prstGeom prst="rect">
            <a:avLst/>
          </a:prstGeom>
        </p:spPr>
      </p:pic>
      <p:pic>
        <p:nvPicPr>
          <p:cNvPr id="7" name="Google Shape;76;p14" descr="C:\Users\4H\Desktop\Forms\Logos\EXT.4H-H-FC.jpg">
            <a:extLst>
              <a:ext uri="{FF2B5EF4-FFF2-40B4-BE49-F238E27FC236}">
                <a16:creationId xmlns:a16="http://schemas.microsoft.com/office/drawing/2014/main" id="{6123597A-048A-BA96-4AEE-16FC6FFD00DB}"/>
              </a:ext>
            </a:extLst>
          </p:cNvPr>
          <p:cNvPicPr preferRelativeResize="0"/>
          <p:nvPr/>
        </p:nvPicPr>
        <p:blipFill rotWithShape="1">
          <a:blip r:embed="rId4">
            <a:alphaModFix/>
          </a:blip>
          <a:srcRect/>
          <a:stretch/>
        </p:blipFill>
        <p:spPr>
          <a:xfrm>
            <a:off x="6178557" y="4498500"/>
            <a:ext cx="2833561" cy="645001"/>
          </a:xfrm>
          <a:prstGeom prst="rect">
            <a:avLst/>
          </a:prstGeom>
          <a:noFill/>
          <a:ln>
            <a:noFill/>
          </a:ln>
        </p:spPr>
      </p:pic>
      <p:pic>
        <p:nvPicPr>
          <p:cNvPr id="8" name="Picture 8">
            <a:extLst>
              <a:ext uri="{FF2B5EF4-FFF2-40B4-BE49-F238E27FC236}">
                <a16:creationId xmlns:a16="http://schemas.microsoft.com/office/drawing/2014/main" id="{FA0171B4-A549-0B69-17CC-003784326609}"/>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3932" t="10569" r="5618" b="8130"/>
          <a:stretch/>
        </p:blipFill>
        <p:spPr>
          <a:xfrm>
            <a:off x="6492022" y="1942763"/>
            <a:ext cx="1646055" cy="2038378"/>
          </a:xfrm>
          <a:prstGeom prst="rect">
            <a:avLst/>
          </a:prstGeom>
          <a:ln>
            <a:noFill/>
          </a:ln>
          <a:effectLst>
            <a:softEdge rad="112500"/>
          </a:effectLst>
        </p:spPr>
      </p:pic>
      <p:sp>
        <p:nvSpPr>
          <p:cNvPr id="2" name="TextBox 1">
            <a:extLst>
              <a:ext uri="{FF2B5EF4-FFF2-40B4-BE49-F238E27FC236}">
                <a16:creationId xmlns:a16="http://schemas.microsoft.com/office/drawing/2014/main" id="{D2CB5C07-5466-2394-401A-9291590DD2EA}"/>
              </a:ext>
            </a:extLst>
          </p:cNvPr>
          <p:cNvSpPr txBox="1"/>
          <p:nvPr/>
        </p:nvSpPr>
        <p:spPr>
          <a:xfrm>
            <a:off x="6493019" y="4018684"/>
            <a:ext cx="274320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latin typeface="Karla"/>
              </a:rPr>
              <a:t>Image from Microsoft PPT Stock ​</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9966"/>
        </a:solidFill>
        <a:effectLst/>
      </p:bgPr>
    </p:bg>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1641536" y="422835"/>
            <a:ext cx="4915754" cy="1148561"/>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4800" b="1" dirty="0">
                <a:solidFill>
                  <a:schemeClr val="accent4"/>
                </a:solidFill>
                <a:latin typeface="Karla"/>
              </a:rPr>
              <a:t>Congratulations</a:t>
            </a:r>
            <a:r>
              <a:rPr lang="en" sz="4000" b="1" dirty="0">
                <a:solidFill>
                  <a:schemeClr val="accent4"/>
                </a:solidFill>
                <a:latin typeface="Karla"/>
              </a:rPr>
              <a:t>!</a:t>
            </a:r>
            <a:endParaRPr lang="en-US" sz="4000" b="1" dirty="0">
              <a:solidFill>
                <a:schemeClr val="accent4"/>
              </a:solidFill>
              <a:latin typeface="Karla"/>
            </a:endParaRPr>
          </a:p>
        </p:txBody>
      </p:sp>
      <p:pic>
        <p:nvPicPr>
          <p:cNvPr id="5" name="Picture 4" descr="Text&#10;&#10;Description automatically generated">
            <a:extLst>
              <a:ext uri="{FF2B5EF4-FFF2-40B4-BE49-F238E27FC236}">
                <a16:creationId xmlns:a16="http://schemas.microsoft.com/office/drawing/2014/main" id="{0A687D04-DC28-0401-E207-5D803B16137E}"/>
              </a:ext>
            </a:extLst>
          </p:cNvPr>
          <p:cNvPicPr>
            <a:picLocks noChangeAspect="1"/>
          </p:cNvPicPr>
          <p:nvPr/>
        </p:nvPicPr>
        <p:blipFill>
          <a:blip r:embed="rId3"/>
          <a:stretch>
            <a:fillRect/>
          </a:stretch>
        </p:blipFill>
        <p:spPr>
          <a:xfrm>
            <a:off x="219456" y="4015484"/>
            <a:ext cx="1828800" cy="930152"/>
          </a:xfrm>
          <a:prstGeom prst="rect">
            <a:avLst/>
          </a:prstGeom>
        </p:spPr>
      </p:pic>
      <p:pic>
        <p:nvPicPr>
          <p:cNvPr id="7" name="Google Shape;76;p14" descr="C:\Users\4H\Desktop\Forms\Logos\EXT.4H-H-FC.jpg">
            <a:extLst>
              <a:ext uri="{FF2B5EF4-FFF2-40B4-BE49-F238E27FC236}">
                <a16:creationId xmlns:a16="http://schemas.microsoft.com/office/drawing/2014/main" id="{47AE6D51-450E-B783-8C63-35734E80EAF2}"/>
              </a:ext>
            </a:extLst>
          </p:cNvPr>
          <p:cNvPicPr preferRelativeResize="0"/>
          <p:nvPr/>
        </p:nvPicPr>
        <p:blipFill rotWithShape="1">
          <a:blip r:embed="rId4">
            <a:alphaModFix/>
          </a:blip>
          <a:srcRect/>
          <a:stretch/>
        </p:blipFill>
        <p:spPr>
          <a:xfrm>
            <a:off x="6178557" y="4498500"/>
            <a:ext cx="2833561" cy="645001"/>
          </a:xfrm>
          <a:prstGeom prst="rect">
            <a:avLst/>
          </a:prstGeom>
          <a:noFill/>
          <a:ln>
            <a:noFill/>
          </a:ln>
        </p:spPr>
      </p:pic>
      <p:sp>
        <p:nvSpPr>
          <p:cNvPr id="2" name="TextBox 1">
            <a:extLst>
              <a:ext uri="{FF2B5EF4-FFF2-40B4-BE49-F238E27FC236}">
                <a16:creationId xmlns:a16="http://schemas.microsoft.com/office/drawing/2014/main" id="{ADD4E641-FCEF-DE4D-4E8E-E44DFB8BF854}"/>
              </a:ext>
            </a:extLst>
          </p:cNvPr>
          <p:cNvSpPr txBox="1"/>
          <p:nvPr/>
        </p:nvSpPr>
        <p:spPr>
          <a:xfrm>
            <a:off x="3544600" y="3823854"/>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Karla"/>
              </a:rPr>
              <a:t>Images from Microsoft PPT Stock ​</a:t>
            </a:r>
            <a:endParaRPr lang="en-US" dirty="0"/>
          </a:p>
        </p:txBody>
      </p:sp>
      <p:pic>
        <p:nvPicPr>
          <p:cNvPr id="4" name="Picture 5" descr="Kid smashing cake on another kid's nose">
            <a:extLst>
              <a:ext uri="{FF2B5EF4-FFF2-40B4-BE49-F238E27FC236}">
                <a16:creationId xmlns:a16="http://schemas.microsoft.com/office/drawing/2014/main" id="{16652EDC-17FC-82E4-DB46-4B4EC3B04099}"/>
              </a:ext>
            </a:extLst>
          </p:cNvPr>
          <p:cNvPicPr>
            <a:picLocks noChangeAspect="1"/>
          </p:cNvPicPr>
          <p:nvPr/>
        </p:nvPicPr>
        <p:blipFill>
          <a:blip r:embed="rId5"/>
          <a:stretch>
            <a:fillRect/>
          </a:stretch>
        </p:blipFill>
        <p:spPr>
          <a:xfrm>
            <a:off x="1174173" y="1878157"/>
            <a:ext cx="2743200" cy="1828800"/>
          </a:xfrm>
          <a:prstGeom prst="rect">
            <a:avLst/>
          </a:prstGeom>
        </p:spPr>
      </p:pic>
      <p:pic>
        <p:nvPicPr>
          <p:cNvPr id="6" name="Picture 7" descr="Young girl hitting a pinata with candy flying">
            <a:extLst>
              <a:ext uri="{FF2B5EF4-FFF2-40B4-BE49-F238E27FC236}">
                <a16:creationId xmlns:a16="http://schemas.microsoft.com/office/drawing/2014/main" id="{DBC09669-1027-DFC0-001C-1B45FDE29C19}"/>
              </a:ext>
            </a:extLst>
          </p:cNvPr>
          <p:cNvPicPr>
            <a:picLocks noChangeAspect="1"/>
          </p:cNvPicPr>
          <p:nvPr/>
        </p:nvPicPr>
        <p:blipFill>
          <a:blip r:embed="rId6"/>
          <a:stretch>
            <a:fillRect/>
          </a:stretch>
        </p:blipFill>
        <p:spPr>
          <a:xfrm>
            <a:off x="5200650" y="1899568"/>
            <a:ext cx="2418484" cy="18249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9966"/>
        </a:solidFill>
        <a:effectLst/>
      </p:bgPr>
    </p:bg>
    <p:spTree>
      <p:nvGrpSpPr>
        <p:cNvPr id="1" name="Shape 848"/>
        <p:cNvGrpSpPr/>
        <p:nvPr/>
      </p:nvGrpSpPr>
      <p:grpSpPr>
        <a:xfrm>
          <a:off x="0" y="0"/>
          <a:ext cx="0" cy="0"/>
          <a:chOff x="0" y="0"/>
          <a:chExt cx="0" cy="0"/>
        </a:xfrm>
      </p:grpSpPr>
      <p:sp>
        <p:nvSpPr>
          <p:cNvPr id="851" name="Google Shape;851;p51"/>
          <p:cNvSpPr txBox="1"/>
          <p:nvPr/>
        </p:nvSpPr>
        <p:spPr>
          <a:xfrm>
            <a:off x="983987" y="1304273"/>
            <a:ext cx="7176025"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300" b="1" dirty="0">
                <a:solidFill>
                  <a:schemeClr val="accent4"/>
                </a:solidFill>
                <a:latin typeface="Love Ya Like A Sister"/>
                <a:ea typeface="Love Ya Like A Sister"/>
                <a:cs typeface="Love Ya Like A Sister"/>
                <a:sym typeface="Love Ya Like A Sister"/>
              </a:rPr>
              <a:t>Media Presentation Created By</a:t>
            </a:r>
            <a:endParaRPr sz="3300" b="1" dirty="0">
              <a:solidFill>
                <a:schemeClr val="accent4"/>
              </a:solidFill>
              <a:latin typeface="Love Ya Like A Sister"/>
              <a:ea typeface="Love Ya Like A Sister"/>
              <a:cs typeface="Love Ya Like A Sister"/>
              <a:sym typeface="Love Ya Like A Sister"/>
            </a:endParaRPr>
          </a:p>
        </p:txBody>
      </p:sp>
      <p:sp>
        <p:nvSpPr>
          <p:cNvPr id="852" name="Google Shape;852;p51"/>
          <p:cNvSpPr txBox="1"/>
          <p:nvPr/>
        </p:nvSpPr>
        <p:spPr>
          <a:xfrm>
            <a:off x="1092482" y="1916847"/>
            <a:ext cx="7926167" cy="2345227"/>
          </a:xfrm>
          <a:prstGeom prst="rect">
            <a:avLst/>
          </a:prstGeom>
          <a:noFill/>
          <a:ln>
            <a:noFill/>
          </a:ln>
        </p:spPr>
        <p:txBody>
          <a:bodyPr spcFirstLastPara="1" wrap="square" lIns="91425" tIns="91425" rIns="91425" bIns="91425" anchor="t" anchorCtr="0">
            <a:spAutoFit/>
          </a:bodyPr>
          <a:lstStyle/>
          <a:p>
            <a:pPr>
              <a:lnSpc>
                <a:spcPct val="114999"/>
              </a:lnSpc>
              <a:spcAft>
                <a:spcPts val="1200"/>
              </a:spcAft>
            </a:pPr>
            <a:r>
              <a:rPr lang="en" sz="1600" dirty="0">
                <a:solidFill>
                  <a:schemeClr val="bg1"/>
                </a:solidFill>
                <a:ea typeface="Love Ya Like A Sister"/>
                <a:sym typeface="Love Ya Like A Sister"/>
              </a:rPr>
              <a:t>UGA FACS Family Life Education Methodology students: Amy Chang, Mackenzie Gay, Elaine Metcalf, and Melina Patterson </a:t>
            </a:r>
            <a:endParaRPr lang="en-US" sz="1600">
              <a:solidFill>
                <a:schemeClr val="bg1"/>
              </a:solidFill>
              <a:ea typeface="Love Ya Like A Sister"/>
            </a:endParaRPr>
          </a:p>
          <a:p>
            <a:pPr>
              <a:lnSpc>
                <a:spcPct val="114999"/>
              </a:lnSpc>
              <a:spcAft>
                <a:spcPts val="1200"/>
              </a:spcAft>
            </a:pPr>
            <a:r>
              <a:rPr lang="en" sz="1600" dirty="0">
                <a:solidFill>
                  <a:schemeClr val="bg1"/>
                </a:solidFill>
                <a:ea typeface="Love Ya Like A Sister"/>
                <a:sym typeface="Love Ya Like A Sister"/>
              </a:rPr>
              <a:t>Laura Goss, Georgia 4-H Military Liaison from the University of Georgia College of Agricultural and Environmental Sciences Cooperative Extension</a:t>
            </a:r>
            <a:endParaRPr lang="en" sz="1600" dirty="0">
              <a:solidFill>
                <a:schemeClr val="bg1"/>
              </a:solidFill>
              <a:ea typeface="Love Ya Like A Sister"/>
            </a:endParaRPr>
          </a:p>
          <a:p>
            <a:pPr>
              <a:lnSpc>
                <a:spcPct val="114999"/>
              </a:lnSpc>
              <a:spcAft>
                <a:spcPts val="1200"/>
              </a:spcAft>
            </a:pPr>
            <a:r>
              <a:rPr lang="en" sz="1600" dirty="0">
                <a:solidFill>
                  <a:schemeClr val="bg1"/>
                </a:solidFill>
                <a:ea typeface="Love Ya Like A Sister"/>
                <a:sym typeface="Love Ya Like A Sister"/>
              </a:rPr>
              <a:t>McKenzie Tankersley, AmeriCorps Volunteer in Service to America member with Georgia 4-H </a:t>
            </a:r>
            <a:endParaRPr sz="1600" dirty="0">
              <a:solidFill>
                <a:schemeClr val="bg1"/>
              </a:solidFill>
            </a:endParaRPr>
          </a:p>
        </p:txBody>
      </p:sp>
      <p:pic>
        <p:nvPicPr>
          <p:cNvPr id="853" name="Google Shape;853;p51"/>
          <p:cNvPicPr preferRelativeResize="0"/>
          <p:nvPr/>
        </p:nvPicPr>
        <p:blipFill>
          <a:blip r:embed="rId3">
            <a:alphaModFix/>
          </a:blip>
          <a:stretch>
            <a:fillRect/>
          </a:stretch>
        </p:blipFill>
        <p:spPr>
          <a:xfrm>
            <a:off x="5859551" y="309275"/>
            <a:ext cx="2932275" cy="629989"/>
          </a:xfrm>
          <a:prstGeom prst="rect">
            <a:avLst/>
          </a:prstGeom>
          <a:noFill/>
          <a:ln>
            <a:noFill/>
          </a:ln>
        </p:spPr>
      </p:pic>
      <p:pic>
        <p:nvPicPr>
          <p:cNvPr id="4" name="Picture 3" descr="Text&#10;&#10;Description automatically generated">
            <a:extLst>
              <a:ext uri="{FF2B5EF4-FFF2-40B4-BE49-F238E27FC236}">
                <a16:creationId xmlns:a16="http://schemas.microsoft.com/office/drawing/2014/main" id="{53B2C797-A270-3128-811C-E40A073AFDA9}"/>
              </a:ext>
            </a:extLst>
          </p:cNvPr>
          <p:cNvPicPr>
            <a:picLocks noChangeAspect="1"/>
          </p:cNvPicPr>
          <p:nvPr/>
        </p:nvPicPr>
        <p:blipFill>
          <a:blip r:embed="rId4"/>
          <a:stretch>
            <a:fillRect/>
          </a:stretch>
        </p:blipFill>
        <p:spPr>
          <a:xfrm>
            <a:off x="178256" y="4006254"/>
            <a:ext cx="1969056" cy="1000809"/>
          </a:xfrm>
          <a:prstGeom prst="rect">
            <a:avLst/>
          </a:prstGeom>
        </p:spPr>
      </p:pic>
      <p:pic>
        <p:nvPicPr>
          <p:cNvPr id="2" name="Picture 2" descr="Logo&#10;&#10;Description automatically generated">
            <a:extLst>
              <a:ext uri="{FF2B5EF4-FFF2-40B4-BE49-F238E27FC236}">
                <a16:creationId xmlns:a16="http://schemas.microsoft.com/office/drawing/2014/main" id="{DF903292-757C-85F4-0B34-AA676ECAFD03}"/>
              </a:ext>
            </a:extLst>
          </p:cNvPr>
          <p:cNvPicPr>
            <a:picLocks noChangeAspect="1"/>
          </p:cNvPicPr>
          <p:nvPr/>
        </p:nvPicPr>
        <p:blipFill>
          <a:blip r:embed="rId5"/>
          <a:stretch>
            <a:fillRect/>
          </a:stretch>
        </p:blipFill>
        <p:spPr>
          <a:xfrm>
            <a:off x="284451" y="195516"/>
            <a:ext cx="2743200" cy="596103"/>
          </a:xfrm>
          <a:prstGeom prst="rect">
            <a:avLst/>
          </a:prstGeom>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f92a104-005c-406e-932b-1948c3b9b14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CCDA840E44C840A4451C30EE66884F" ma:contentTypeVersion="12" ma:contentTypeDescription="Create a new document." ma:contentTypeScope="" ma:versionID="b8f8f505c3e804e543a2ecdc6f19016b">
  <xsd:schema xmlns:xsd="http://www.w3.org/2001/XMLSchema" xmlns:xs="http://www.w3.org/2001/XMLSchema" xmlns:p="http://schemas.microsoft.com/office/2006/metadata/properties" xmlns:ns2="9f92a104-005c-406e-932b-1948c3b9b14c" xmlns:ns3="dc7626c0-47d2-4084-afb8-9d06c41fcfe6" targetNamespace="http://schemas.microsoft.com/office/2006/metadata/properties" ma:root="true" ma:fieldsID="8a405d0469975f31806af764ac3a164e" ns2:_="" ns3:_="">
    <xsd:import namespace="9f92a104-005c-406e-932b-1948c3b9b14c"/>
    <xsd:import namespace="dc7626c0-47d2-4084-afb8-9d06c41fcfe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92a104-005c-406e-932b-1948c3b9b1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461f6559-3fdf-4072-99e8-1c8ffe40d460"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7626c0-47d2-4084-afb8-9d06c41fcfe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BF1A6F-9EF1-412D-B3B1-28A183D22C62}">
  <ds:schemaRefs>
    <ds:schemaRef ds:uri="http://schemas.microsoft.com/office/2006/metadata/properties"/>
    <ds:schemaRef ds:uri="http://schemas.microsoft.com/office/infopath/2007/PartnerControls"/>
    <ds:schemaRef ds:uri="9f92a104-005c-406e-932b-1948c3b9b14c"/>
  </ds:schemaRefs>
</ds:datastoreItem>
</file>

<file path=customXml/itemProps2.xml><?xml version="1.0" encoding="utf-8"?>
<ds:datastoreItem xmlns:ds="http://schemas.openxmlformats.org/officeDocument/2006/customXml" ds:itemID="{9F48DC27-6AB6-4FBF-A094-ADFFD1CAF747}">
  <ds:schemaRefs>
    <ds:schemaRef ds:uri="http://schemas.microsoft.com/sharepoint/v3/contenttype/forms"/>
  </ds:schemaRefs>
</ds:datastoreItem>
</file>

<file path=customXml/itemProps3.xml><?xml version="1.0" encoding="utf-8"?>
<ds:datastoreItem xmlns:ds="http://schemas.openxmlformats.org/officeDocument/2006/customXml" ds:itemID="{25CFDD0B-C7B0-4F51-B42C-13D11D6500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92a104-005c-406e-932b-1948c3b9b14c"/>
    <ds:schemaRef ds:uri="dc7626c0-47d2-4084-afb8-9d06c41fcf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354</Words>
  <Application>Microsoft Office PowerPoint</Application>
  <PresentationFormat>On-screen Show (16:9)</PresentationFormat>
  <Paragraphs>33</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Material</vt:lpstr>
      <vt:lpstr>Lesson 8: Graduation</vt:lpstr>
      <vt:lpstr>PowerPoint Presentation</vt:lpstr>
      <vt:lpstr>Role-play and Situation Activity</vt:lpstr>
      <vt:lpstr>What would you do if…</vt:lpstr>
      <vt:lpstr>What would you do if…</vt:lpstr>
      <vt:lpstr>What would you do if…</vt:lpstr>
      <vt:lpstr>What would you do if…</vt:lpstr>
      <vt:lpstr>Congratulations!</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Lesson 8:Graduation</dc:title>
  <cp:lastModifiedBy>Laura Walton Goss</cp:lastModifiedBy>
  <cp:revision>345</cp:revision>
  <dcterms:modified xsi:type="dcterms:W3CDTF">2023-08-10T17:36:09Z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0x01010011CCDA840E44C840A4451C30EE66884F</vt:lpwstr>
  </property>
  <property fmtid="{D5CDD505-2E9C-101B-9397-08002B2CF9AE}" pid="3" name="MediaServiceImageTags">
    <vt:lpwstr/>
  </property>
</Properties>
</file>