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2"/>
  </p:notesMasterIdLst>
  <p:sldIdLst>
    <p:sldId id="256" r:id="rId5"/>
    <p:sldId id="257" r:id="rId6"/>
    <p:sldId id="258" r:id="rId7"/>
    <p:sldId id="259" r:id="rId8"/>
    <p:sldId id="272" r:id="rId9"/>
    <p:sldId id="271" r:id="rId10"/>
    <p:sldId id="273" r:id="rId11"/>
  </p:sldIdLst>
  <p:sldSz cx="9144000" cy="5143500" type="screen16x9"/>
  <p:notesSz cx="6858000" cy="9144000"/>
  <p:embeddedFontLst>
    <p:embeddedFont>
      <p:font typeface="Proxima Nova" panose="020B0604020202020204" charset="0"/>
      <p:regular r:id="rId13"/>
      <p:bold r:id="rId14"/>
      <p:italic r:id="rId15"/>
      <p:boldItalic r:id="rId16"/>
    </p:embeddedFont>
    <p:embeddedFont>
      <p:font typeface="Trade Gothic LT Std"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E6CBD9-5B5B-4427-8E17-731DF9512A50}" v="3" dt="2023-08-10T17:18:34.624"/>
    <p1510:client id="{3BCA7536-EA22-45CC-9808-7DDC6AAFB5DE}" v="101" dt="2023-03-22T14:33:59.840"/>
    <p1510:client id="{56F50A04-9389-467B-B380-637A297E081E}" v="5" dt="2023-03-31T19:10:39.090"/>
    <p1510:client id="{593E33AC-CFBA-45E0-9C59-5CAE1F6E1318}" v="4" dt="2023-08-09T16:27:46.849"/>
    <p1510:client id="{5D9490E6-9370-433E-83F2-6A44722EF1AD}" v="96" dt="2023-03-21T13:01:49.334"/>
    <p1510:client id="{6AA78124-9B54-4A4A-B830-7E3FF13D7E96}" v="138" dt="2023-02-15T18:04:16.595"/>
    <p1510:client id="{739CA6EB-FF2E-4739-93BC-8930EF5194AE}" v="38" dt="2023-08-08T19:11:50.914"/>
    <p1510:client id="{80FD2E0E-BD4B-48BF-AB8D-7BDBC26E037B}" v="65" dt="2023-03-31T19:19:48.745"/>
    <p1510:client id="{EF290C88-3CF1-4205-A22F-3CA286FEEF6D}" v="7" dt="2023-03-31T19:42:10.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19" autoAdjust="0"/>
  </p:normalViewPr>
  <p:slideViewPr>
    <p:cSldViewPr snapToGrid="0">
      <p:cViewPr>
        <p:scale>
          <a:sx n="53" d="100"/>
          <a:sy n="53" d="100"/>
        </p:scale>
        <p:origin x="18" y="66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Walton Goss" userId="S::laurwalt@uga.edu::57175a4d-2b66-4156-9d48-e2b0b82efce7" providerId="AD" clId="Web-{80FD2E0E-BD4B-48BF-AB8D-7BDBC26E037B}"/>
    <pc:docChg chg="modSld">
      <pc:chgData name="Laura Walton Goss" userId="S::laurwalt@uga.edu::57175a4d-2b66-4156-9d48-e2b0b82efce7" providerId="AD" clId="Web-{80FD2E0E-BD4B-48BF-AB8D-7BDBC26E037B}" dt="2023-03-31T19:19:48.745" v="35" actId="1076"/>
      <pc:docMkLst>
        <pc:docMk/>
      </pc:docMkLst>
      <pc:sldChg chg="addSp delSp modSp">
        <pc:chgData name="Laura Walton Goss" userId="S::laurwalt@uga.edu::57175a4d-2b66-4156-9d48-e2b0b82efce7" providerId="AD" clId="Web-{80FD2E0E-BD4B-48BF-AB8D-7BDBC26E037B}" dt="2023-03-31T19:19:48.745" v="35" actId="1076"/>
        <pc:sldMkLst>
          <pc:docMk/>
          <pc:sldMk cId="3335000340" sldId="273"/>
        </pc:sldMkLst>
        <pc:spChg chg="mod">
          <ac:chgData name="Laura Walton Goss" userId="S::laurwalt@uga.edu::57175a4d-2b66-4156-9d48-e2b0b82efce7" providerId="AD" clId="Web-{80FD2E0E-BD4B-48BF-AB8D-7BDBC26E037B}" dt="2023-03-31T19:19:38.463" v="34" actId="20577"/>
          <ac:spMkLst>
            <pc:docMk/>
            <pc:sldMk cId="3335000340" sldId="273"/>
            <ac:spMk id="2" creationId="{22892DF7-433B-3EBD-101B-4BACF1CBA5FA}"/>
          </ac:spMkLst>
        </pc:spChg>
        <pc:spChg chg="add mod">
          <ac:chgData name="Laura Walton Goss" userId="S::laurwalt@uga.edu::57175a4d-2b66-4156-9d48-e2b0b82efce7" providerId="AD" clId="Web-{80FD2E0E-BD4B-48BF-AB8D-7BDBC26E037B}" dt="2023-03-31T19:19:48.745" v="35" actId="1076"/>
          <ac:spMkLst>
            <pc:docMk/>
            <pc:sldMk cId="3335000340" sldId="273"/>
            <ac:spMk id="6" creationId="{04790E1A-2091-609D-1DC0-DB826ADD3358}"/>
          </ac:spMkLst>
        </pc:spChg>
        <pc:picChg chg="add del mod">
          <ac:chgData name="Laura Walton Goss" userId="S::laurwalt@uga.edu::57175a4d-2b66-4156-9d48-e2b0b82efce7" providerId="AD" clId="Web-{80FD2E0E-BD4B-48BF-AB8D-7BDBC26E037B}" dt="2023-03-31T19:18:24.274" v="3"/>
          <ac:picMkLst>
            <pc:docMk/>
            <pc:sldMk cId="3335000340" sldId="273"/>
            <ac:picMk id="3" creationId="{D523D5AC-4670-C310-AD43-EA3C811D527A}"/>
          </ac:picMkLst>
        </pc:picChg>
        <pc:picChg chg="del">
          <ac:chgData name="Laura Walton Goss" userId="S::laurwalt@uga.edu::57175a4d-2b66-4156-9d48-e2b0b82efce7" providerId="AD" clId="Web-{80FD2E0E-BD4B-48BF-AB8D-7BDBC26E037B}" dt="2023-03-31T19:18:18.899" v="0"/>
          <ac:picMkLst>
            <pc:docMk/>
            <pc:sldMk cId="3335000340" sldId="273"/>
            <ac:picMk id="3074" creationId="{DC8CD461-4AD1-3273-EE3A-351D5A837406}"/>
          </ac:picMkLst>
        </pc:picChg>
      </pc:sldChg>
    </pc:docChg>
  </pc:docChgLst>
  <pc:docChgLst>
    <pc:chgData name="Mckenzie L Tankersley" userId="S::mlt91390@uga.edu::1127c39b-5c26-4c73-a14b-7515c0d92cf6" providerId="AD" clId="Web-{31E6CBD9-5B5B-4427-8E17-731DF9512A50}"/>
    <pc:docChg chg="modSld">
      <pc:chgData name="Mckenzie L Tankersley" userId="S::mlt91390@uga.edu::1127c39b-5c26-4c73-a14b-7515c0d92cf6" providerId="AD" clId="Web-{31E6CBD9-5B5B-4427-8E17-731DF9512A50}" dt="2023-08-10T17:18:53.547" v="49"/>
      <pc:docMkLst>
        <pc:docMk/>
      </pc:docMkLst>
      <pc:sldChg chg="modNotes">
        <pc:chgData name="Mckenzie L Tankersley" userId="S::mlt91390@uga.edu::1127c39b-5c26-4c73-a14b-7515c0d92cf6" providerId="AD" clId="Web-{31E6CBD9-5B5B-4427-8E17-731DF9512A50}" dt="2023-08-10T17:04:18.058" v="6"/>
        <pc:sldMkLst>
          <pc:docMk/>
          <pc:sldMk cId="0" sldId="256"/>
        </pc:sldMkLst>
      </pc:sldChg>
      <pc:sldChg chg="modNotes">
        <pc:chgData name="Mckenzie L Tankersley" userId="S::mlt91390@uga.edu::1127c39b-5c26-4c73-a14b-7515c0d92cf6" providerId="AD" clId="Web-{31E6CBD9-5B5B-4427-8E17-731DF9512A50}" dt="2023-08-10T17:06:17.061" v="31"/>
        <pc:sldMkLst>
          <pc:docMk/>
          <pc:sldMk cId="0" sldId="257"/>
        </pc:sldMkLst>
      </pc:sldChg>
      <pc:sldChg chg="modSp modNotes">
        <pc:chgData name="Mckenzie L Tankersley" userId="S::mlt91390@uga.edu::1127c39b-5c26-4c73-a14b-7515c0d92cf6" providerId="AD" clId="Web-{31E6CBD9-5B5B-4427-8E17-731DF9512A50}" dt="2023-08-10T17:09:25.424" v="36" actId="1076"/>
        <pc:sldMkLst>
          <pc:docMk/>
          <pc:sldMk cId="0" sldId="258"/>
        </pc:sldMkLst>
        <pc:spChg chg="mod">
          <ac:chgData name="Mckenzie L Tankersley" userId="S::mlt91390@uga.edu::1127c39b-5c26-4c73-a14b-7515c0d92cf6" providerId="AD" clId="Web-{31E6CBD9-5B5B-4427-8E17-731DF9512A50}" dt="2023-08-10T17:09:25.424" v="36" actId="1076"/>
          <ac:spMkLst>
            <pc:docMk/>
            <pc:sldMk cId="0" sldId="258"/>
            <ac:spMk id="74" creationId="{00000000-0000-0000-0000-000000000000}"/>
          </ac:spMkLst>
        </pc:spChg>
      </pc:sldChg>
      <pc:sldChg chg="modNotes">
        <pc:chgData name="Mckenzie L Tankersley" userId="S::mlt91390@uga.edu::1127c39b-5c26-4c73-a14b-7515c0d92cf6" providerId="AD" clId="Web-{31E6CBD9-5B5B-4427-8E17-731DF9512A50}" dt="2023-08-10T17:18:29.171" v="43"/>
        <pc:sldMkLst>
          <pc:docMk/>
          <pc:sldMk cId="0" sldId="259"/>
        </pc:sldMkLst>
      </pc:sldChg>
      <pc:sldChg chg="modSp modNotes">
        <pc:chgData name="Mckenzie L Tankersley" userId="S::mlt91390@uga.edu::1127c39b-5c26-4c73-a14b-7515c0d92cf6" providerId="AD" clId="Web-{31E6CBD9-5B5B-4427-8E17-731DF9512A50}" dt="2023-08-10T17:18:53.547" v="49"/>
        <pc:sldMkLst>
          <pc:docMk/>
          <pc:sldMk cId="2710088889" sldId="272"/>
        </pc:sldMkLst>
        <pc:spChg chg="mod">
          <ac:chgData name="Mckenzie L Tankersley" userId="S::mlt91390@uga.edu::1127c39b-5c26-4c73-a14b-7515c0d92cf6" providerId="AD" clId="Web-{31E6CBD9-5B5B-4427-8E17-731DF9512A50}" dt="2023-08-10T17:18:34.624" v="44" actId="20577"/>
          <ac:spMkLst>
            <pc:docMk/>
            <pc:sldMk cId="2710088889" sldId="272"/>
            <ac:spMk id="82" creationId="{00000000-0000-0000-0000-000000000000}"/>
          </ac:spMkLst>
        </pc:spChg>
      </pc:sldChg>
    </pc:docChg>
  </pc:docChgLst>
  <pc:docChgLst>
    <pc:chgData name="Laura Walton Goss" userId="S::laurwalt@uga.edu::57175a4d-2b66-4156-9d48-e2b0b82efce7" providerId="AD" clId="Web-{739CA6EB-FF2E-4739-93BC-8930EF5194AE}"/>
    <pc:docChg chg="addSld delSld modSld">
      <pc:chgData name="Laura Walton Goss" userId="S::laurwalt@uga.edu::57175a4d-2b66-4156-9d48-e2b0b82efce7" providerId="AD" clId="Web-{739CA6EB-FF2E-4739-93BC-8930EF5194AE}" dt="2023-08-08T19:11:50.914" v="24" actId="1076"/>
      <pc:docMkLst>
        <pc:docMk/>
      </pc:docMkLst>
      <pc:sldChg chg="addSp modSp">
        <pc:chgData name="Laura Walton Goss" userId="S::laurwalt@uga.edu::57175a4d-2b66-4156-9d48-e2b0b82efce7" providerId="AD" clId="Web-{739CA6EB-FF2E-4739-93BC-8930EF5194AE}" dt="2023-08-08T19:10:56.271" v="8" actId="1076"/>
        <pc:sldMkLst>
          <pc:docMk/>
          <pc:sldMk cId="0" sldId="258"/>
        </pc:sldMkLst>
        <pc:spChg chg="add mod">
          <ac:chgData name="Laura Walton Goss" userId="S::laurwalt@uga.edu::57175a4d-2b66-4156-9d48-e2b0b82efce7" providerId="AD" clId="Web-{739CA6EB-FF2E-4739-93BC-8930EF5194AE}" dt="2023-08-08T19:10:56.271" v="8" actId="1076"/>
          <ac:spMkLst>
            <pc:docMk/>
            <pc:sldMk cId="0" sldId="258"/>
            <ac:spMk id="3" creationId="{46D66BB1-BFDE-3D85-B7BF-4D4DD5BFAC7D}"/>
          </ac:spMkLst>
        </pc:spChg>
      </pc:sldChg>
      <pc:sldChg chg="addSp modSp">
        <pc:chgData name="Laura Walton Goss" userId="S::laurwalt@uga.edu::57175a4d-2b66-4156-9d48-e2b0b82efce7" providerId="AD" clId="Web-{739CA6EB-FF2E-4739-93BC-8930EF5194AE}" dt="2023-08-08T19:11:34.492" v="16" actId="1076"/>
        <pc:sldMkLst>
          <pc:docMk/>
          <pc:sldMk cId="0" sldId="259"/>
        </pc:sldMkLst>
        <pc:spChg chg="add mod">
          <ac:chgData name="Laura Walton Goss" userId="S::laurwalt@uga.edu::57175a4d-2b66-4156-9d48-e2b0b82efce7" providerId="AD" clId="Web-{739CA6EB-FF2E-4739-93BC-8930EF5194AE}" dt="2023-08-08T19:11:34.492" v="16" actId="1076"/>
          <ac:spMkLst>
            <pc:docMk/>
            <pc:sldMk cId="0" sldId="259"/>
            <ac:spMk id="3" creationId="{1E7BE037-BE58-DE56-A151-7CF65D94A7D3}"/>
          </ac:spMkLst>
        </pc:spChg>
      </pc:sldChg>
      <pc:sldChg chg="addSp modSp">
        <pc:chgData name="Laura Walton Goss" userId="S::laurwalt@uga.edu::57175a4d-2b66-4156-9d48-e2b0b82efce7" providerId="AD" clId="Web-{739CA6EB-FF2E-4739-93BC-8930EF5194AE}" dt="2023-08-08T19:11:50.914" v="24" actId="1076"/>
        <pc:sldMkLst>
          <pc:docMk/>
          <pc:sldMk cId="2710088889" sldId="272"/>
        </pc:sldMkLst>
        <pc:spChg chg="add mod">
          <ac:chgData name="Laura Walton Goss" userId="S::laurwalt@uga.edu::57175a4d-2b66-4156-9d48-e2b0b82efce7" providerId="AD" clId="Web-{739CA6EB-FF2E-4739-93BC-8930EF5194AE}" dt="2023-08-08T19:11:50.914" v="24" actId="1076"/>
          <ac:spMkLst>
            <pc:docMk/>
            <pc:sldMk cId="2710088889" sldId="272"/>
            <ac:spMk id="3" creationId="{B24FF3A6-E499-FADD-78FD-0ADD60D84475}"/>
          </ac:spMkLst>
        </pc:spChg>
      </pc:sldChg>
      <pc:sldChg chg="add del replId">
        <pc:chgData name="Laura Walton Goss" userId="S::laurwalt@uga.edu::57175a4d-2b66-4156-9d48-e2b0b82efce7" providerId="AD" clId="Web-{739CA6EB-FF2E-4739-93BC-8930EF5194AE}" dt="2023-08-08T19:11:16.772" v="10"/>
        <pc:sldMkLst>
          <pc:docMk/>
          <pc:sldMk cId="3364555129" sldId="274"/>
        </pc:sldMkLst>
      </pc:sldChg>
    </pc:docChg>
  </pc:docChgLst>
  <pc:docChgLst>
    <pc:chgData name="Mckenzie L Tankersley" userId="1127c39b-5c26-4c73-a14b-7515c0d92cf6" providerId="ADAL" clId="{6AA78124-9B54-4A4A-B830-7E3FF13D7E96}"/>
    <pc:docChg chg="undo custSel addSld delSld modSld sldOrd">
      <pc:chgData name="Mckenzie L Tankersley" userId="1127c39b-5c26-4c73-a14b-7515c0d92cf6" providerId="ADAL" clId="{6AA78124-9B54-4A4A-B830-7E3FF13D7E96}" dt="2023-02-15T19:05:27.330" v="338" actId="113"/>
      <pc:docMkLst>
        <pc:docMk/>
      </pc:docMkLst>
      <pc:sldChg chg="addSp delSp modSp mod">
        <pc:chgData name="Mckenzie L Tankersley" userId="1127c39b-5c26-4c73-a14b-7515c0d92cf6" providerId="ADAL" clId="{6AA78124-9B54-4A4A-B830-7E3FF13D7E96}" dt="2023-02-15T17:43:19.930" v="16" actId="2711"/>
        <pc:sldMkLst>
          <pc:docMk/>
          <pc:sldMk cId="0" sldId="256"/>
        </pc:sldMkLst>
        <pc:spChg chg="mod">
          <ac:chgData name="Mckenzie L Tankersley" userId="1127c39b-5c26-4c73-a14b-7515c0d92cf6" providerId="ADAL" clId="{6AA78124-9B54-4A4A-B830-7E3FF13D7E96}" dt="2023-02-15T17:43:19.930" v="16" actId="2711"/>
          <ac:spMkLst>
            <pc:docMk/>
            <pc:sldMk cId="0" sldId="256"/>
            <ac:spMk id="59" creationId="{00000000-0000-0000-0000-000000000000}"/>
          </ac:spMkLst>
        </pc:spChg>
        <pc:picChg chg="del">
          <ac:chgData name="Mckenzie L Tankersley" userId="1127c39b-5c26-4c73-a14b-7515c0d92cf6" providerId="ADAL" clId="{6AA78124-9B54-4A4A-B830-7E3FF13D7E96}" dt="2023-02-15T17:42:09.811" v="4" actId="478"/>
          <ac:picMkLst>
            <pc:docMk/>
            <pc:sldMk cId="0" sldId="256"/>
            <ac:picMk id="3" creationId="{1F28F5DD-CD72-B071-D507-F37A6C09DA0F}"/>
          </ac:picMkLst>
        </pc:picChg>
        <pc:picChg chg="add mod">
          <ac:chgData name="Mckenzie L Tankersley" userId="1127c39b-5c26-4c73-a14b-7515c0d92cf6" providerId="ADAL" clId="{6AA78124-9B54-4A4A-B830-7E3FF13D7E96}" dt="2023-02-15T17:42:52.716" v="14" actId="1076"/>
          <ac:picMkLst>
            <pc:docMk/>
            <pc:sldMk cId="0" sldId="256"/>
            <ac:picMk id="4" creationId="{AD99164D-176D-4705-8392-B8F9D37D8631}"/>
          </ac:picMkLst>
        </pc:picChg>
      </pc:sldChg>
      <pc:sldChg chg="addSp delSp modSp mod">
        <pc:chgData name="Mckenzie L Tankersley" userId="1127c39b-5c26-4c73-a14b-7515c0d92cf6" providerId="ADAL" clId="{6AA78124-9B54-4A4A-B830-7E3FF13D7E96}" dt="2023-02-15T19:05:27.330" v="338" actId="113"/>
        <pc:sldMkLst>
          <pc:docMk/>
          <pc:sldMk cId="0" sldId="257"/>
        </pc:sldMkLst>
        <pc:spChg chg="add mod">
          <ac:chgData name="Mckenzie L Tankersley" userId="1127c39b-5c26-4c73-a14b-7515c0d92cf6" providerId="ADAL" clId="{6AA78124-9B54-4A4A-B830-7E3FF13D7E96}" dt="2023-02-15T19:05:27.330" v="338" actId="113"/>
          <ac:spMkLst>
            <pc:docMk/>
            <pc:sldMk cId="0" sldId="257"/>
            <ac:spMk id="6" creationId="{6940E2BE-1FED-B257-865F-359776677702}"/>
          </ac:spMkLst>
        </pc:spChg>
        <pc:spChg chg="del mod">
          <ac:chgData name="Mckenzie L Tankersley" userId="1127c39b-5c26-4c73-a14b-7515c0d92cf6" providerId="ADAL" clId="{6AA78124-9B54-4A4A-B830-7E3FF13D7E96}" dt="2023-02-15T18:05:32.436" v="334" actId="478"/>
          <ac:spMkLst>
            <pc:docMk/>
            <pc:sldMk cId="0" sldId="257"/>
            <ac:spMk id="66" creationId="{00000000-0000-0000-0000-000000000000}"/>
          </ac:spMkLst>
        </pc:spChg>
        <pc:spChg chg="mod">
          <ac:chgData name="Mckenzie L Tankersley" userId="1127c39b-5c26-4c73-a14b-7515c0d92cf6" providerId="ADAL" clId="{6AA78124-9B54-4A4A-B830-7E3FF13D7E96}" dt="2023-02-15T17:43:59.355" v="28" actId="207"/>
          <ac:spMkLst>
            <pc:docMk/>
            <pc:sldMk cId="0" sldId="257"/>
            <ac:spMk id="67" creationId="{00000000-0000-0000-0000-000000000000}"/>
          </ac:spMkLst>
        </pc:spChg>
        <pc:picChg chg="del">
          <ac:chgData name="Mckenzie L Tankersley" userId="1127c39b-5c26-4c73-a14b-7515c0d92cf6" providerId="ADAL" clId="{6AA78124-9B54-4A4A-B830-7E3FF13D7E96}" dt="2023-02-15T17:44:08.005" v="29" actId="478"/>
          <ac:picMkLst>
            <pc:docMk/>
            <pc:sldMk cId="0" sldId="257"/>
            <ac:picMk id="2" creationId="{BB7CC295-F025-E5E9-2F81-2437EC625AFB}"/>
          </ac:picMkLst>
        </pc:picChg>
        <pc:picChg chg="add mod">
          <ac:chgData name="Mckenzie L Tankersley" userId="1127c39b-5c26-4c73-a14b-7515c0d92cf6" providerId="ADAL" clId="{6AA78124-9B54-4A4A-B830-7E3FF13D7E96}" dt="2023-02-15T17:44:47.346" v="43" actId="1035"/>
          <ac:picMkLst>
            <pc:docMk/>
            <pc:sldMk cId="0" sldId="257"/>
            <ac:picMk id="4" creationId="{73C61706-B058-0025-326A-D3B421F821E9}"/>
          </ac:picMkLst>
        </pc:picChg>
      </pc:sldChg>
      <pc:sldChg chg="addSp delSp modSp mod">
        <pc:chgData name="Mckenzie L Tankersley" userId="1127c39b-5c26-4c73-a14b-7515c0d92cf6" providerId="ADAL" clId="{6AA78124-9B54-4A4A-B830-7E3FF13D7E96}" dt="2023-02-15T17:44:59.946" v="46" actId="1076"/>
        <pc:sldMkLst>
          <pc:docMk/>
          <pc:sldMk cId="0" sldId="258"/>
        </pc:sldMkLst>
        <pc:picChg chg="add mod">
          <ac:chgData name="Mckenzie L Tankersley" userId="1127c39b-5c26-4c73-a14b-7515c0d92cf6" providerId="ADAL" clId="{6AA78124-9B54-4A4A-B830-7E3FF13D7E96}" dt="2023-02-15T17:44:59.946" v="46" actId="1076"/>
          <ac:picMkLst>
            <pc:docMk/>
            <pc:sldMk cId="0" sldId="258"/>
            <ac:picMk id="2" creationId="{B1A481B3-27DA-29CA-6585-3F18FBAC7CD1}"/>
          </ac:picMkLst>
        </pc:picChg>
        <pc:picChg chg="del">
          <ac:chgData name="Mckenzie L Tankersley" userId="1127c39b-5c26-4c73-a14b-7515c0d92cf6" providerId="ADAL" clId="{6AA78124-9B54-4A4A-B830-7E3FF13D7E96}" dt="2023-02-15T17:44:52.648" v="44" actId="478"/>
          <ac:picMkLst>
            <pc:docMk/>
            <pc:sldMk cId="0" sldId="258"/>
            <ac:picMk id="75" creationId="{00000000-0000-0000-0000-000000000000}"/>
          </ac:picMkLst>
        </pc:picChg>
      </pc:sldChg>
      <pc:sldChg chg="addSp delSp modSp mod">
        <pc:chgData name="Mckenzie L Tankersley" userId="1127c39b-5c26-4c73-a14b-7515c0d92cf6" providerId="ADAL" clId="{6AA78124-9B54-4A4A-B830-7E3FF13D7E96}" dt="2023-02-15T17:45:22.615" v="50" actId="1076"/>
        <pc:sldMkLst>
          <pc:docMk/>
          <pc:sldMk cId="0" sldId="259"/>
        </pc:sldMkLst>
        <pc:picChg chg="add mod">
          <ac:chgData name="Mckenzie L Tankersley" userId="1127c39b-5c26-4c73-a14b-7515c0d92cf6" providerId="ADAL" clId="{6AA78124-9B54-4A4A-B830-7E3FF13D7E96}" dt="2023-02-15T17:45:22.615" v="50" actId="1076"/>
          <ac:picMkLst>
            <pc:docMk/>
            <pc:sldMk cId="0" sldId="259"/>
            <ac:picMk id="2" creationId="{23CAF3CC-9897-F6FE-0DE3-7A612A12BF9E}"/>
          </ac:picMkLst>
        </pc:picChg>
        <pc:picChg chg="del">
          <ac:chgData name="Mckenzie L Tankersley" userId="1127c39b-5c26-4c73-a14b-7515c0d92cf6" providerId="ADAL" clId="{6AA78124-9B54-4A4A-B830-7E3FF13D7E96}" dt="2023-02-15T17:45:05.517" v="47" actId="478"/>
          <ac:picMkLst>
            <pc:docMk/>
            <pc:sldMk cId="0" sldId="259"/>
            <ac:picMk id="84" creationId="{00000000-0000-0000-0000-000000000000}"/>
          </ac:picMkLst>
        </pc:picChg>
      </pc:sldChg>
      <pc:sldChg chg="addSp delSp modSp del mod">
        <pc:chgData name="Mckenzie L Tankersley" userId="1127c39b-5c26-4c73-a14b-7515c0d92cf6" providerId="ADAL" clId="{6AA78124-9B54-4A4A-B830-7E3FF13D7E96}" dt="2023-02-15T18:04:42.430" v="330" actId="47"/>
        <pc:sldMkLst>
          <pc:docMk/>
          <pc:sldMk cId="0" sldId="263"/>
        </pc:sldMkLst>
        <pc:spChg chg="mod">
          <ac:chgData name="Mckenzie L Tankersley" userId="1127c39b-5c26-4c73-a14b-7515c0d92cf6" providerId="ADAL" clId="{6AA78124-9B54-4A4A-B830-7E3FF13D7E96}" dt="2023-02-15T17:53:29.796" v="121" actId="20577"/>
          <ac:spMkLst>
            <pc:docMk/>
            <pc:sldMk cId="0" sldId="263"/>
            <ac:spMk id="120" creationId="{00000000-0000-0000-0000-000000000000}"/>
          </ac:spMkLst>
        </pc:spChg>
        <pc:picChg chg="del">
          <ac:chgData name="Mckenzie L Tankersley" userId="1127c39b-5c26-4c73-a14b-7515c0d92cf6" providerId="ADAL" clId="{6AA78124-9B54-4A4A-B830-7E3FF13D7E96}" dt="2023-02-15T17:47:44.041" v="66" actId="478"/>
          <ac:picMkLst>
            <pc:docMk/>
            <pc:sldMk cId="0" sldId="263"/>
            <ac:picMk id="121" creationId="{00000000-0000-0000-0000-000000000000}"/>
          </ac:picMkLst>
        </pc:picChg>
        <pc:picChg chg="add del">
          <ac:chgData name="Mckenzie L Tankersley" userId="1127c39b-5c26-4c73-a14b-7515c0d92cf6" providerId="ADAL" clId="{6AA78124-9B54-4A4A-B830-7E3FF13D7E96}" dt="2023-02-15T17:47:47.995" v="68" actId="478"/>
          <ac:picMkLst>
            <pc:docMk/>
            <pc:sldMk cId="0" sldId="263"/>
            <ac:picMk id="1026" creationId="{36AD5ACA-AF04-9F22-1DEE-CDD2C8E09A1A}"/>
          </ac:picMkLst>
        </pc:picChg>
        <pc:picChg chg="add mod">
          <ac:chgData name="Mckenzie L Tankersley" userId="1127c39b-5c26-4c73-a14b-7515c0d92cf6" providerId="ADAL" clId="{6AA78124-9B54-4A4A-B830-7E3FF13D7E96}" dt="2023-02-15T17:53:02.957" v="118" actId="1076"/>
          <ac:picMkLst>
            <pc:docMk/>
            <pc:sldMk cId="0" sldId="263"/>
            <ac:picMk id="1028" creationId="{7BFAD31A-0AD3-E32F-F738-16B4F99A954C}"/>
          </ac:picMkLst>
        </pc:picChg>
      </pc:sldChg>
      <pc:sldChg chg="addSp delSp modSp mod ord">
        <pc:chgData name="Mckenzie L Tankersley" userId="1127c39b-5c26-4c73-a14b-7515c0d92cf6" providerId="ADAL" clId="{6AA78124-9B54-4A4A-B830-7E3FF13D7E96}" dt="2023-02-15T17:52:56.288" v="116" actId="478"/>
        <pc:sldMkLst>
          <pc:docMk/>
          <pc:sldMk cId="0" sldId="271"/>
        </pc:sldMkLst>
        <pc:spChg chg="add mod">
          <ac:chgData name="Mckenzie L Tankersley" userId="1127c39b-5c26-4c73-a14b-7515c0d92cf6" providerId="ADAL" clId="{6AA78124-9B54-4A4A-B830-7E3FF13D7E96}" dt="2023-02-15T17:51:48.179" v="106" actId="14100"/>
          <ac:spMkLst>
            <pc:docMk/>
            <pc:sldMk cId="0" sldId="271"/>
            <ac:spMk id="4" creationId="{C0DF31FB-2872-8FF3-E720-1EBA29B08C98}"/>
          </ac:spMkLst>
        </pc:spChg>
        <pc:spChg chg="add mod">
          <ac:chgData name="Mckenzie L Tankersley" userId="1127c39b-5c26-4c73-a14b-7515c0d92cf6" providerId="ADAL" clId="{6AA78124-9B54-4A4A-B830-7E3FF13D7E96}" dt="2023-02-15T17:51:28.586" v="101" actId="404"/>
          <ac:spMkLst>
            <pc:docMk/>
            <pc:sldMk cId="0" sldId="271"/>
            <ac:spMk id="8" creationId="{D968ECAB-CEA5-A113-0091-6D19BD581A5A}"/>
          </ac:spMkLst>
        </pc:spChg>
        <pc:spChg chg="del mod">
          <ac:chgData name="Mckenzie L Tankersley" userId="1127c39b-5c26-4c73-a14b-7515c0d92cf6" providerId="ADAL" clId="{6AA78124-9B54-4A4A-B830-7E3FF13D7E96}" dt="2023-02-15T17:51:03.647" v="95" actId="478"/>
          <ac:spMkLst>
            <pc:docMk/>
            <pc:sldMk cId="0" sldId="271"/>
            <ac:spMk id="850" creationId="{00000000-0000-0000-0000-000000000000}"/>
          </ac:spMkLst>
        </pc:spChg>
        <pc:spChg chg="del mod">
          <ac:chgData name="Mckenzie L Tankersley" userId="1127c39b-5c26-4c73-a14b-7515c0d92cf6" providerId="ADAL" clId="{6AA78124-9B54-4A4A-B830-7E3FF13D7E96}" dt="2023-02-15T17:50:21.665" v="85" actId="478"/>
          <ac:spMkLst>
            <pc:docMk/>
            <pc:sldMk cId="0" sldId="271"/>
            <ac:spMk id="851" creationId="{00000000-0000-0000-0000-000000000000}"/>
          </ac:spMkLst>
        </pc:spChg>
        <pc:spChg chg="del mod">
          <ac:chgData name="Mckenzie L Tankersley" userId="1127c39b-5c26-4c73-a14b-7515c0d92cf6" providerId="ADAL" clId="{6AA78124-9B54-4A4A-B830-7E3FF13D7E96}" dt="2023-02-15T17:49:19.449" v="70" actId="478"/>
          <ac:spMkLst>
            <pc:docMk/>
            <pc:sldMk cId="0" sldId="271"/>
            <ac:spMk id="852" creationId="{00000000-0000-0000-0000-000000000000}"/>
          </ac:spMkLst>
        </pc:spChg>
        <pc:picChg chg="add del mod">
          <ac:chgData name="Mckenzie L Tankersley" userId="1127c39b-5c26-4c73-a14b-7515c0d92cf6" providerId="ADAL" clId="{6AA78124-9B54-4A4A-B830-7E3FF13D7E96}" dt="2023-02-15T17:52:12.988" v="111" actId="478"/>
          <ac:picMkLst>
            <pc:docMk/>
            <pc:sldMk cId="0" sldId="271"/>
            <ac:picMk id="2" creationId="{997BAE35-E27F-16FB-A428-0B3D057CF277}"/>
          </ac:picMkLst>
        </pc:picChg>
        <pc:picChg chg="del">
          <ac:chgData name="Mckenzie L Tankersley" userId="1127c39b-5c26-4c73-a14b-7515c0d92cf6" providerId="ADAL" clId="{6AA78124-9B54-4A4A-B830-7E3FF13D7E96}" dt="2023-02-15T17:46:18.758" v="61" actId="478"/>
          <ac:picMkLst>
            <pc:docMk/>
            <pc:sldMk cId="0" sldId="271"/>
            <ac:picMk id="5" creationId="{F94D7EE6-0937-90A0-A9DF-6B203193BF3B}"/>
          </ac:picMkLst>
        </pc:picChg>
        <pc:picChg chg="mod">
          <ac:chgData name="Mckenzie L Tankersley" userId="1127c39b-5c26-4c73-a14b-7515c0d92cf6" providerId="ADAL" clId="{6AA78124-9B54-4A4A-B830-7E3FF13D7E96}" dt="2023-02-15T17:52:00.248" v="109" actId="1035"/>
          <ac:picMkLst>
            <pc:docMk/>
            <pc:sldMk cId="0" sldId="271"/>
            <ac:picMk id="7" creationId="{496796A0-D7D2-E8BA-17FE-FFD62D5CFB8A}"/>
          </ac:picMkLst>
        </pc:picChg>
        <pc:picChg chg="add mod">
          <ac:chgData name="Mckenzie L Tankersley" userId="1127c39b-5c26-4c73-a14b-7515c0d92cf6" providerId="ADAL" clId="{6AA78124-9B54-4A4A-B830-7E3FF13D7E96}" dt="2023-02-15T17:52:27.695" v="113" actId="1076"/>
          <ac:picMkLst>
            <pc:docMk/>
            <pc:sldMk cId="0" sldId="271"/>
            <ac:picMk id="9" creationId="{D5260DB5-881D-E8B0-1EA0-A714686A1A1A}"/>
          </ac:picMkLst>
        </pc:picChg>
        <pc:picChg chg="add del mod">
          <ac:chgData name="Mckenzie L Tankersley" userId="1127c39b-5c26-4c73-a14b-7515c0d92cf6" providerId="ADAL" clId="{6AA78124-9B54-4A4A-B830-7E3FF13D7E96}" dt="2023-02-15T17:52:56.288" v="116" actId="478"/>
          <ac:picMkLst>
            <pc:docMk/>
            <pc:sldMk cId="0" sldId="271"/>
            <ac:picMk id="2050" creationId="{71070CF6-2A40-81D6-345B-E5DF6E120883}"/>
          </ac:picMkLst>
        </pc:picChg>
      </pc:sldChg>
      <pc:sldChg chg="addSp delSp modSp mod">
        <pc:chgData name="Mckenzie L Tankersley" userId="1127c39b-5c26-4c73-a14b-7515c0d92cf6" providerId="ADAL" clId="{6AA78124-9B54-4A4A-B830-7E3FF13D7E96}" dt="2023-02-15T17:45:57.538" v="60" actId="1035"/>
        <pc:sldMkLst>
          <pc:docMk/>
          <pc:sldMk cId="2710088889" sldId="272"/>
        </pc:sldMkLst>
        <pc:picChg chg="add mod">
          <ac:chgData name="Mckenzie L Tankersley" userId="1127c39b-5c26-4c73-a14b-7515c0d92cf6" providerId="ADAL" clId="{6AA78124-9B54-4A4A-B830-7E3FF13D7E96}" dt="2023-02-15T17:45:57.538" v="60" actId="1035"/>
          <ac:picMkLst>
            <pc:docMk/>
            <pc:sldMk cId="2710088889" sldId="272"/>
            <ac:picMk id="2" creationId="{AD3EB7C1-F77E-2FD4-A69D-2073B5CA31F7}"/>
          </ac:picMkLst>
        </pc:picChg>
        <pc:picChg chg="mod">
          <ac:chgData name="Mckenzie L Tankersley" userId="1127c39b-5c26-4c73-a14b-7515c0d92cf6" providerId="ADAL" clId="{6AA78124-9B54-4A4A-B830-7E3FF13D7E96}" dt="2023-02-15T17:45:45.965" v="56" actId="1076"/>
          <ac:picMkLst>
            <pc:docMk/>
            <pc:sldMk cId="2710088889" sldId="272"/>
            <ac:picMk id="4" creationId="{46D294A6-D739-B672-5F56-7A53405572A1}"/>
          </ac:picMkLst>
        </pc:picChg>
        <pc:picChg chg="mod">
          <ac:chgData name="Mckenzie L Tankersley" userId="1127c39b-5c26-4c73-a14b-7515c0d92cf6" providerId="ADAL" clId="{6AA78124-9B54-4A4A-B830-7E3FF13D7E96}" dt="2023-02-15T17:45:42.226" v="55" actId="1076"/>
          <ac:picMkLst>
            <pc:docMk/>
            <pc:sldMk cId="2710088889" sldId="272"/>
            <ac:picMk id="7" creationId="{4C99D5DE-B7A3-3A9E-C8CD-01C7F0A886B2}"/>
          </ac:picMkLst>
        </pc:picChg>
        <pc:picChg chg="del">
          <ac:chgData name="Mckenzie L Tankersley" userId="1127c39b-5c26-4c73-a14b-7515c0d92cf6" providerId="ADAL" clId="{6AA78124-9B54-4A4A-B830-7E3FF13D7E96}" dt="2023-02-15T17:45:27.029" v="51" actId="478"/>
          <ac:picMkLst>
            <pc:docMk/>
            <pc:sldMk cId="2710088889" sldId="272"/>
            <ac:picMk id="84" creationId="{00000000-0000-0000-0000-000000000000}"/>
          </ac:picMkLst>
        </pc:picChg>
      </pc:sldChg>
      <pc:sldChg chg="addSp delSp modSp new mod">
        <pc:chgData name="Mckenzie L Tankersley" userId="1127c39b-5c26-4c73-a14b-7515c0d92cf6" providerId="ADAL" clId="{6AA78124-9B54-4A4A-B830-7E3FF13D7E96}" dt="2023-02-15T18:04:16.595" v="329" actId="1035"/>
        <pc:sldMkLst>
          <pc:docMk/>
          <pc:sldMk cId="3335000340" sldId="273"/>
        </pc:sldMkLst>
        <pc:spChg chg="mod">
          <ac:chgData name="Mckenzie L Tankersley" userId="1127c39b-5c26-4c73-a14b-7515c0d92cf6" providerId="ADAL" clId="{6AA78124-9B54-4A4A-B830-7E3FF13D7E96}" dt="2023-02-15T17:54:41.038" v="141" actId="1076"/>
          <ac:spMkLst>
            <pc:docMk/>
            <pc:sldMk cId="3335000340" sldId="273"/>
            <ac:spMk id="2" creationId="{22892DF7-433B-3EBD-101B-4BACF1CBA5FA}"/>
          </ac:spMkLst>
        </pc:spChg>
        <pc:spChg chg="add mod">
          <ac:chgData name="Mckenzie L Tankersley" userId="1127c39b-5c26-4c73-a14b-7515c0d92cf6" providerId="ADAL" clId="{6AA78124-9B54-4A4A-B830-7E3FF13D7E96}" dt="2023-02-15T17:55:49.815" v="153" actId="1076"/>
          <ac:spMkLst>
            <pc:docMk/>
            <pc:sldMk cId="3335000340" sldId="273"/>
            <ac:spMk id="4" creationId="{5EE6D0CC-0F88-CEB9-7F10-9F05AAD25957}"/>
          </ac:spMkLst>
        </pc:spChg>
        <pc:spChg chg="add del mod ord">
          <ac:chgData name="Mckenzie L Tankersley" userId="1127c39b-5c26-4c73-a14b-7515c0d92cf6" providerId="ADAL" clId="{6AA78124-9B54-4A4A-B830-7E3FF13D7E96}" dt="2023-02-15T18:01:07.595" v="242" actId="478"/>
          <ac:spMkLst>
            <pc:docMk/>
            <pc:sldMk cId="3335000340" sldId="273"/>
            <ac:spMk id="9" creationId="{157F3665-3951-B9AD-67AE-E3B372970CA9}"/>
          </ac:spMkLst>
        </pc:spChg>
        <pc:spChg chg="add mod ord">
          <ac:chgData name="Mckenzie L Tankersley" userId="1127c39b-5c26-4c73-a14b-7515c0d92cf6" providerId="ADAL" clId="{6AA78124-9B54-4A4A-B830-7E3FF13D7E96}" dt="2023-02-15T18:03:33.067" v="295" actId="1035"/>
          <ac:spMkLst>
            <pc:docMk/>
            <pc:sldMk cId="3335000340" sldId="273"/>
            <ac:spMk id="10" creationId="{405105AA-0D81-194F-9837-F8D72C83640D}"/>
          </ac:spMkLst>
        </pc:spChg>
        <pc:picChg chg="add mod">
          <ac:chgData name="Mckenzie L Tankersley" userId="1127c39b-5c26-4c73-a14b-7515c0d92cf6" providerId="ADAL" clId="{6AA78124-9B54-4A4A-B830-7E3FF13D7E96}" dt="2023-02-15T17:59:32.428" v="230" actId="1076"/>
          <ac:picMkLst>
            <pc:docMk/>
            <pc:sldMk cId="3335000340" sldId="273"/>
            <ac:picMk id="5" creationId="{0042BEC8-7B63-9623-E7CA-A1D81457B84F}"/>
          </ac:picMkLst>
        </pc:picChg>
        <pc:picChg chg="add del mod">
          <ac:chgData name="Mckenzie L Tankersley" userId="1127c39b-5c26-4c73-a14b-7515c0d92cf6" providerId="ADAL" clId="{6AA78124-9B54-4A4A-B830-7E3FF13D7E96}" dt="2023-02-15T17:59:06.365" v="223" actId="478"/>
          <ac:picMkLst>
            <pc:docMk/>
            <pc:sldMk cId="3335000340" sldId="273"/>
            <ac:picMk id="6" creationId="{42226F3E-5417-5DE3-0B49-FB5C56931A79}"/>
          </ac:picMkLst>
        </pc:picChg>
        <pc:picChg chg="add del mod">
          <ac:chgData name="Mckenzie L Tankersley" userId="1127c39b-5c26-4c73-a14b-7515c0d92cf6" providerId="ADAL" clId="{6AA78124-9B54-4A4A-B830-7E3FF13D7E96}" dt="2023-02-15T17:56:37.007" v="177"/>
          <ac:picMkLst>
            <pc:docMk/>
            <pc:sldMk cId="3335000340" sldId="273"/>
            <ac:picMk id="7" creationId="{7B935ABE-1B94-0F6A-335F-AD8BB3EF09ED}"/>
          </ac:picMkLst>
        </pc:picChg>
        <pc:picChg chg="add mod">
          <ac:chgData name="Mckenzie L Tankersley" userId="1127c39b-5c26-4c73-a14b-7515c0d92cf6" providerId="ADAL" clId="{6AA78124-9B54-4A4A-B830-7E3FF13D7E96}" dt="2023-02-15T18:02:55.647" v="261" actId="1076"/>
          <ac:picMkLst>
            <pc:docMk/>
            <pc:sldMk cId="3335000340" sldId="273"/>
            <ac:picMk id="8" creationId="{ABBEEB7A-D462-D596-03F0-044804F53361}"/>
          </ac:picMkLst>
        </pc:picChg>
        <pc:picChg chg="add mod">
          <ac:chgData name="Mckenzie L Tankersley" userId="1127c39b-5c26-4c73-a14b-7515c0d92cf6" providerId="ADAL" clId="{6AA78124-9B54-4A4A-B830-7E3FF13D7E96}" dt="2023-02-15T18:04:16.595" v="329" actId="1035"/>
          <ac:picMkLst>
            <pc:docMk/>
            <pc:sldMk cId="3335000340" sldId="273"/>
            <ac:picMk id="3074" creationId="{DC8CD461-4AD1-3273-EE3A-351D5A837406}"/>
          </ac:picMkLst>
        </pc:picChg>
      </pc:sldChg>
    </pc:docChg>
  </pc:docChgLst>
  <pc:docChgLst>
    <pc:chgData name="Laura Walton Goss" userId="57175a4d-2b66-4156-9d48-e2b0b82efce7" providerId="ADAL" clId="{5F17FC2B-D936-4BB0-97D1-DAF3CA49AFB5}"/>
    <pc:docChg chg="undo custSel addSld delSld modSld sldOrd">
      <pc:chgData name="Laura Walton Goss" userId="57175a4d-2b66-4156-9d48-e2b0b82efce7" providerId="ADAL" clId="{5F17FC2B-D936-4BB0-97D1-DAF3CA49AFB5}" dt="2022-12-09T18:39:37.829" v="486" actId="1076"/>
      <pc:docMkLst>
        <pc:docMk/>
      </pc:docMkLst>
      <pc:sldChg chg="addSp delSp modSp mod">
        <pc:chgData name="Laura Walton Goss" userId="57175a4d-2b66-4156-9d48-e2b0b82efce7" providerId="ADAL" clId="{5F17FC2B-D936-4BB0-97D1-DAF3CA49AFB5}" dt="2022-12-09T18:26:16.653" v="43" actId="478"/>
        <pc:sldMkLst>
          <pc:docMk/>
          <pc:sldMk cId="0" sldId="256"/>
        </pc:sldMkLst>
        <pc:spChg chg="del mod">
          <ac:chgData name="Laura Walton Goss" userId="57175a4d-2b66-4156-9d48-e2b0b82efce7" providerId="ADAL" clId="{5F17FC2B-D936-4BB0-97D1-DAF3CA49AFB5}" dt="2022-12-09T18:26:16.653" v="43" actId="478"/>
          <ac:spMkLst>
            <pc:docMk/>
            <pc:sldMk cId="0" sldId="256"/>
            <ac:spMk id="60" creationId="{00000000-0000-0000-0000-000000000000}"/>
          </ac:spMkLst>
        </pc:spChg>
        <pc:picChg chg="add mod">
          <ac:chgData name="Laura Walton Goss" userId="57175a4d-2b66-4156-9d48-e2b0b82efce7" providerId="ADAL" clId="{5F17FC2B-D936-4BB0-97D1-DAF3CA49AFB5}" dt="2022-12-09T18:26:14.212" v="42" actId="1076"/>
          <ac:picMkLst>
            <pc:docMk/>
            <pc:sldMk cId="0" sldId="256"/>
            <ac:picMk id="3" creationId="{1F28F5DD-CD72-B071-D507-F37A6C09DA0F}"/>
          </ac:picMkLst>
        </pc:picChg>
      </pc:sldChg>
      <pc:sldChg chg="addSp modSp mod">
        <pc:chgData name="Laura Walton Goss" userId="57175a4d-2b66-4156-9d48-e2b0b82efce7" providerId="ADAL" clId="{5F17FC2B-D936-4BB0-97D1-DAF3CA49AFB5}" dt="2022-12-09T18:39:37.829" v="486" actId="1076"/>
        <pc:sldMkLst>
          <pc:docMk/>
          <pc:sldMk cId="0" sldId="257"/>
        </pc:sldMkLst>
        <pc:picChg chg="add mod">
          <ac:chgData name="Laura Walton Goss" userId="57175a4d-2b66-4156-9d48-e2b0b82efce7" providerId="ADAL" clId="{5F17FC2B-D936-4BB0-97D1-DAF3CA49AFB5}" dt="2022-12-09T18:39:37.829" v="486" actId="1076"/>
          <ac:picMkLst>
            <pc:docMk/>
            <pc:sldMk cId="0" sldId="257"/>
            <ac:picMk id="2" creationId="{BB7CC295-F025-E5E9-2F81-2437EC625AFB}"/>
          </ac:picMkLst>
        </pc:picChg>
        <pc:picChg chg="mod">
          <ac:chgData name="Laura Walton Goss" userId="57175a4d-2b66-4156-9d48-e2b0b82efce7" providerId="ADAL" clId="{5F17FC2B-D936-4BB0-97D1-DAF3CA49AFB5}" dt="2022-12-09T18:38:07.317" v="479" actId="1440"/>
          <ac:picMkLst>
            <pc:docMk/>
            <pc:sldMk cId="0" sldId="257"/>
            <ac:picMk id="68" creationId="{00000000-0000-0000-0000-000000000000}"/>
          </ac:picMkLst>
        </pc:picChg>
      </pc:sldChg>
      <pc:sldChg chg="addSp delSp modSp mod">
        <pc:chgData name="Laura Walton Goss" userId="57175a4d-2b66-4156-9d48-e2b0b82efce7" providerId="ADAL" clId="{5F17FC2B-D936-4BB0-97D1-DAF3CA49AFB5}" dt="2022-12-09T18:35:11.289" v="427" actId="20577"/>
        <pc:sldMkLst>
          <pc:docMk/>
          <pc:sldMk cId="0" sldId="258"/>
        </pc:sldMkLst>
        <pc:spChg chg="mod">
          <ac:chgData name="Laura Walton Goss" userId="57175a4d-2b66-4156-9d48-e2b0b82efce7" providerId="ADAL" clId="{5F17FC2B-D936-4BB0-97D1-DAF3CA49AFB5}" dt="2022-12-09T18:27:00.636" v="45" actId="1076"/>
          <ac:spMkLst>
            <pc:docMk/>
            <pc:sldMk cId="0" sldId="258"/>
            <ac:spMk id="73" creationId="{00000000-0000-0000-0000-000000000000}"/>
          </ac:spMkLst>
        </pc:spChg>
        <pc:spChg chg="mod">
          <ac:chgData name="Laura Walton Goss" userId="57175a4d-2b66-4156-9d48-e2b0b82efce7" providerId="ADAL" clId="{5F17FC2B-D936-4BB0-97D1-DAF3CA49AFB5}" dt="2022-12-09T18:35:11.289" v="427" actId="20577"/>
          <ac:spMkLst>
            <pc:docMk/>
            <pc:sldMk cId="0" sldId="258"/>
            <ac:spMk id="74" creationId="{00000000-0000-0000-0000-000000000000}"/>
          </ac:spMkLst>
        </pc:spChg>
        <pc:picChg chg="add del mod">
          <ac:chgData name="Laura Walton Goss" userId="57175a4d-2b66-4156-9d48-e2b0b82efce7" providerId="ADAL" clId="{5F17FC2B-D936-4BB0-97D1-DAF3CA49AFB5}" dt="2022-12-09T18:28:23.683" v="65" actId="1076"/>
          <ac:picMkLst>
            <pc:docMk/>
            <pc:sldMk cId="0" sldId="258"/>
            <ac:picMk id="3" creationId="{31F45A6F-50F9-895C-0A36-564C79284537}"/>
          </ac:picMkLst>
        </pc:picChg>
        <pc:picChg chg="mod">
          <ac:chgData name="Laura Walton Goss" userId="57175a4d-2b66-4156-9d48-e2b0b82efce7" providerId="ADAL" clId="{5F17FC2B-D936-4BB0-97D1-DAF3CA49AFB5}" dt="2022-12-09T18:28:08.980" v="58" actId="1076"/>
          <ac:picMkLst>
            <pc:docMk/>
            <pc:sldMk cId="0" sldId="258"/>
            <ac:picMk id="75" creationId="{00000000-0000-0000-0000-000000000000}"/>
          </ac:picMkLst>
        </pc:picChg>
        <pc:picChg chg="del mod">
          <ac:chgData name="Laura Walton Goss" userId="57175a4d-2b66-4156-9d48-e2b0b82efce7" providerId="ADAL" clId="{5F17FC2B-D936-4BB0-97D1-DAF3CA49AFB5}" dt="2022-12-09T18:27:36.049" v="49" actId="478"/>
          <ac:picMkLst>
            <pc:docMk/>
            <pc:sldMk cId="0" sldId="258"/>
            <ac:picMk id="76" creationId="{00000000-0000-0000-0000-000000000000}"/>
          </ac:picMkLst>
        </pc:picChg>
      </pc:sldChg>
      <pc:sldChg chg="addSp delSp modSp mod">
        <pc:chgData name="Laura Walton Goss" userId="57175a4d-2b66-4156-9d48-e2b0b82efce7" providerId="ADAL" clId="{5F17FC2B-D936-4BB0-97D1-DAF3CA49AFB5}" dt="2022-12-09T18:38:00.677" v="478" actId="1440"/>
        <pc:sldMkLst>
          <pc:docMk/>
          <pc:sldMk cId="0" sldId="259"/>
        </pc:sldMkLst>
        <pc:spChg chg="mod">
          <ac:chgData name="Laura Walton Goss" userId="57175a4d-2b66-4156-9d48-e2b0b82efce7" providerId="ADAL" clId="{5F17FC2B-D936-4BB0-97D1-DAF3CA49AFB5}" dt="2022-12-09T18:28:46.694" v="69" actId="20577"/>
          <ac:spMkLst>
            <pc:docMk/>
            <pc:sldMk cId="0" sldId="259"/>
            <ac:spMk id="82" creationId="{00000000-0000-0000-0000-000000000000}"/>
          </ac:spMkLst>
        </pc:spChg>
        <pc:picChg chg="add mod">
          <ac:chgData name="Laura Walton Goss" userId="57175a4d-2b66-4156-9d48-e2b0b82efce7" providerId="ADAL" clId="{5F17FC2B-D936-4BB0-97D1-DAF3CA49AFB5}" dt="2022-12-09T18:38:00.677" v="478" actId="1440"/>
          <ac:picMkLst>
            <pc:docMk/>
            <pc:sldMk cId="0" sldId="259"/>
            <ac:picMk id="3" creationId="{4DC8DF01-3D3C-C2AB-5DB7-E3C2B85FEAD2}"/>
          </ac:picMkLst>
        </pc:picChg>
        <pc:picChg chg="add mod">
          <ac:chgData name="Laura Walton Goss" userId="57175a4d-2b66-4156-9d48-e2b0b82efce7" providerId="ADAL" clId="{5F17FC2B-D936-4BB0-97D1-DAF3CA49AFB5}" dt="2022-12-09T18:37:58.716" v="477" actId="1440"/>
          <ac:picMkLst>
            <pc:docMk/>
            <pc:sldMk cId="0" sldId="259"/>
            <ac:picMk id="5" creationId="{D533192F-BB4D-DDEC-E58B-329C6AF82623}"/>
          </ac:picMkLst>
        </pc:picChg>
        <pc:picChg chg="del">
          <ac:chgData name="Laura Walton Goss" userId="57175a4d-2b66-4156-9d48-e2b0b82efce7" providerId="ADAL" clId="{5F17FC2B-D936-4BB0-97D1-DAF3CA49AFB5}" dt="2022-12-09T18:28:00.257" v="56" actId="478"/>
          <ac:picMkLst>
            <pc:docMk/>
            <pc:sldMk cId="0" sldId="259"/>
            <ac:picMk id="83" creationId="{00000000-0000-0000-0000-000000000000}"/>
          </ac:picMkLst>
        </pc:picChg>
        <pc:picChg chg="mod">
          <ac:chgData name="Laura Walton Goss" userId="57175a4d-2b66-4156-9d48-e2b0b82efce7" providerId="ADAL" clId="{5F17FC2B-D936-4BB0-97D1-DAF3CA49AFB5}" dt="2022-12-09T18:30:09.636" v="82" actId="1076"/>
          <ac:picMkLst>
            <pc:docMk/>
            <pc:sldMk cId="0" sldId="259"/>
            <ac:picMk id="84" creationId="{00000000-0000-0000-0000-000000000000}"/>
          </ac:picMkLst>
        </pc:picChg>
      </pc:sldChg>
      <pc:sldChg chg="del">
        <pc:chgData name="Laura Walton Goss" userId="57175a4d-2b66-4156-9d48-e2b0b82efce7" providerId="ADAL" clId="{5F17FC2B-D936-4BB0-97D1-DAF3CA49AFB5}" dt="2022-12-09T18:21:46.773" v="1" actId="2696"/>
        <pc:sldMkLst>
          <pc:docMk/>
          <pc:sldMk cId="0" sldId="260"/>
        </pc:sldMkLst>
      </pc:sldChg>
      <pc:sldChg chg="modSp add mod ord setBg">
        <pc:chgData name="Laura Walton Goss" userId="57175a4d-2b66-4156-9d48-e2b0b82efce7" providerId="ADAL" clId="{5F17FC2B-D936-4BB0-97D1-DAF3CA49AFB5}" dt="2022-12-09T18:25:35.955" v="35" actId="1076"/>
        <pc:sldMkLst>
          <pc:docMk/>
          <pc:sldMk cId="0" sldId="263"/>
        </pc:sldMkLst>
        <pc:picChg chg="mod">
          <ac:chgData name="Laura Walton Goss" userId="57175a4d-2b66-4156-9d48-e2b0b82efce7" providerId="ADAL" clId="{5F17FC2B-D936-4BB0-97D1-DAF3CA49AFB5}" dt="2022-12-09T18:25:35.955" v="35" actId="1076"/>
          <ac:picMkLst>
            <pc:docMk/>
            <pc:sldMk cId="0" sldId="263"/>
            <ac:picMk id="121" creationId="{00000000-0000-0000-0000-000000000000}"/>
          </ac:picMkLst>
        </pc:picChg>
      </pc:sldChg>
      <pc:sldChg chg="addSp delSp modSp add mod setBg">
        <pc:chgData name="Laura Walton Goss" userId="57175a4d-2b66-4156-9d48-e2b0b82efce7" providerId="ADAL" clId="{5F17FC2B-D936-4BB0-97D1-DAF3CA49AFB5}" dt="2022-12-09T18:25:22.365" v="32" actId="1076"/>
        <pc:sldMkLst>
          <pc:docMk/>
          <pc:sldMk cId="0" sldId="271"/>
        </pc:sldMkLst>
        <pc:spChg chg="mod">
          <ac:chgData name="Laura Walton Goss" userId="57175a4d-2b66-4156-9d48-e2b0b82efce7" providerId="ADAL" clId="{5F17FC2B-D936-4BB0-97D1-DAF3CA49AFB5}" dt="2022-12-09T18:25:17.948" v="31" actId="1076"/>
          <ac:spMkLst>
            <pc:docMk/>
            <pc:sldMk cId="0" sldId="271"/>
            <ac:spMk id="851" creationId="{00000000-0000-0000-0000-000000000000}"/>
          </ac:spMkLst>
        </pc:spChg>
        <pc:spChg chg="mod">
          <ac:chgData name="Laura Walton Goss" userId="57175a4d-2b66-4156-9d48-e2b0b82efce7" providerId="ADAL" clId="{5F17FC2B-D936-4BB0-97D1-DAF3CA49AFB5}" dt="2022-12-09T18:25:13.204" v="30" actId="1076"/>
          <ac:spMkLst>
            <pc:docMk/>
            <pc:sldMk cId="0" sldId="271"/>
            <ac:spMk id="852" creationId="{00000000-0000-0000-0000-000000000000}"/>
          </ac:spMkLst>
        </pc:spChg>
        <pc:picChg chg="del">
          <ac:chgData name="Laura Walton Goss" userId="57175a4d-2b66-4156-9d48-e2b0b82efce7" providerId="ADAL" clId="{5F17FC2B-D936-4BB0-97D1-DAF3CA49AFB5}" dt="2022-12-09T18:22:19.247" v="5" actId="478"/>
          <ac:picMkLst>
            <pc:docMk/>
            <pc:sldMk cId="0" sldId="271"/>
            <ac:picMk id="2" creationId="{8CE954A7-E1B9-2420-6F7C-2126899F43F2}"/>
          </ac:picMkLst>
        </pc:picChg>
        <pc:picChg chg="add del mod">
          <ac:chgData name="Laura Walton Goss" userId="57175a4d-2b66-4156-9d48-e2b0b82efce7" providerId="ADAL" clId="{5F17FC2B-D936-4BB0-97D1-DAF3CA49AFB5}" dt="2022-12-09T18:24:19.165" v="20" actId="478"/>
          <ac:picMkLst>
            <pc:docMk/>
            <pc:sldMk cId="0" sldId="271"/>
            <ac:picMk id="3" creationId="{563BD644-C693-AC55-7C15-7D8D8C2ED364}"/>
          </ac:picMkLst>
        </pc:picChg>
        <pc:picChg chg="add mod">
          <ac:chgData name="Laura Walton Goss" userId="57175a4d-2b66-4156-9d48-e2b0b82efce7" providerId="ADAL" clId="{5F17FC2B-D936-4BB0-97D1-DAF3CA49AFB5}" dt="2022-12-09T18:24:14.171" v="19" actId="1076"/>
          <ac:picMkLst>
            <pc:docMk/>
            <pc:sldMk cId="0" sldId="271"/>
            <ac:picMk id="5" creationId="{F94D7EE6-0937-90A0-A9DF-6B203193BF3B}"/>
          </ac:picMkLst>
        </pc:picChg>
        <pc:picChg chg="add mod">
          <ac:chgData name="Laura Walton Goss" userId="57175a4d-2b66-4156-9d48-e2b0b82efce7" providerId="ADAL" clId="{5F17FC2B-D936-4BB0-97D1-DAF3CA49AFB5}" dt="2022-12-09T18:25:22.365" v="32" actId="1076"/>
          <ac:picMkLst>
            <pc:docMk/>
            <pc:sldMk cId="0" sldId="271"/>
            <ac:picMk id="7" creationId="{496796A0-D7D2-E8BA-17FE-FFD62D5CFB8A}"/>
          </ac:picMkLst>
        </pc:picChg>
        <pc:picChg chg="del">
          <ac:chgData name="Laura Walton Goss" userId="57175a4d-2b66-4156-9d48-e2b0b82efce7" providerId="ADAL" clId="{5F17FC2B-D936-4BB0-97D1-DAF3CA49AFB5}" dt="2022-12-09T18:22:32.386" v="11" actId="478"/>
          <ac:picMkLst>
            <pc:docMk/>
            <pc:sldMk cId="0" sldId="271"/>
            <ac:picMk id="849" creationId="{00000000-0000-0000-0000-000000000000}"/>
          </ac:picMkLst>
        </pc:picChg>
      </pc:sldChg>
      <pc:sldChg chg="addSp delSp modSp add mod modNotesTx">
        <pc:chgData name="Laura Walton Goss" userId="57175a4d-2b66-4156-9d48-e2b0b82efce7" providerId="ADAL" clId="{5F17FC2B-D936-4BB0-97D1-DAF3CA49AFB5}" dt="2022-12-09T18:39:04.733" v="484" actId="1440"/>
        <pc:sldMkLst>
          <pc:docMk/>
          <pc:sldMk cId="2710088889" sldId="272"/>
        </pc:sldMkLst>
        <pc:spChg chg="mod">
          <ac:chgData name="Laura Walton Goss" userId="57175a4d-2b66-4156-9d48-e2b0b82efce7" providerId="ADAL" clId="{5F17FC2B-D936-4BB0-97D1-DAF3CA49AFB5}" dt="2022-12-09T18:31:02.974" v="118" actId="20577"/>
          <ac:spMkLst>
            <pc:docMk/>
            <pc:sldMk cId="2710088889" sldId="272"/>
            <ac:spMk id="81" creationId="{00000000-0000-0000-0000-000000000000}"/>
          </ac:spMkLst>
        </pc:spChg>
        <pc:spChg chg="mod">
          <ac:chgData name="Laura Walton Goss" userId="57175a4d-2b66-4156-9d48-e2b0b82efce7" providerId="ADAL" clId="{5F17FC2B-D936-4BB0-97D1-DAF3CA49AFB5}" dt="2022-12-09T18:36:17.486" v="470" actId="5793"/>
          <ac:spMkLst>
            <pc:docMk/>
            <pc:sldMk cId="2710088889" sldId="272"/>
            <ac:spMk id="82" creationId="{00000000-0000-0000-0000-000000000000}"/>
          </ac:spMkLst>
        </pc:spChg>
        <pc:picChg chg="del">
          <ac:chgData name="Laura Walton Goss" userId="57175a4d-2b66-4156-9d48-e2b0b82efce7" providerId="ADAL" clId="{5F17FC2B-D936-4BB0-97D1-DAF3CA49AFB5}" dt="2022-12-09T18:31:13.820" v="121" actId="478"/>
          <ac:picMkLst>
            <pc:docMk/>
            <pc:sldMk cId="2710088889" sldId="272"/>
            <ac:picMk id="3" creationId="{4DC8DF01-3D3C-C2AB-5DB7-E3C2B85FEAD2}"/>
          </ac:picMkLst>
        </pc:picChg>
        <pc:picChg chg="add mod">
          <ac:chgData name="Laura Walton Goss" userId="57175a4d-2b66-4156-9d48-e2b0b82efce7" providerId="ADAL" clId="{5F17FC2B-D936-4BB0-97D1-DAF3CA49AFB5}" dt="2022-12-09T18:39:03.421" v="483" actId="1076"/>
          <ac:picMkLst>
            <pc:docMk/>
            <pc:sldMk cId="2710088889" sldId="272"/>
            <ac:picMk id="4" creationId="{46D294A6-D739-B672-5F56-7A53405572A1}"/>
          </ac:picMkLst>
        </pc:picChg>
        <pc:picChg chg="del">
          <ac:chgData name="Laura Walton Goss" userId="57175a4d-2b66-4156-9d48-e2b0b82efce7" providerId="ADAL" clId="{5F17FC2B-D936-4BB0-97D1-DAF3CA49AFB5}" dt="2022-12-09T18:31:12.386" v="120" actId="478"/>
          <ac:picMkLst>
            <pc:docMk/>
            <pc:sldMk cId="2710088889" sldId="272"/>
            <ac:picMk id="5" creationId="{D533192F-BB4D-DDEC-E58B-329C6AF82623}"/>
          </ac:picMkLst>
        </pc:picChg>
        <pc:picChg chg="add mod">
          <ac:chgData name="Laura Walton Goss" userId="57175a4d-2b66-4156-9d48-e2b0b82efce7" providerId="ADAL" clId="{5F17FC2B-D936-4BB0-97D1-DAF3CA49AFB5}" dt="2022-12-09T18:39:04.733" v="484" actId="1440"/>
          <ac:picMkLst>
            <pc:docMk/>
            <pc:sldMk cId="2710088889" sldId="272"/>
            <ac:picMk id="7" creationId="{4C99D5DE-B7A3-3A9E-C8CD-01C7F0A886B2}"/>
          </ac:picMkLst>
        </pc:picChg>
      </pc:sldChg>
    </pc:docChg>
  </pc:docChgLst>
  <pc:docChgLst>
    <pc:chgData name="Mckenzie L Tankersley" userId="S::mlt91390@uga.edu::1127c39b-5c26-4c73-a14b-7515c0d92cf6" providerId="AD" clId="Web-{3BCA7536-EA22-45CC-9808-7DDC6AAFB5DE}"/>
    <pc:docChg chg="modSld">
      <pc:chgData name="Mckenzie L Tankersley" userId="S::mlt91390@uga.edu::1127c39b-5c26-4c73-a14b-7515c0d92cf6" providerId="AD" clId="Web-{3BCA7536-EA22-45CC-9808-7DDC6AAFB5DE}" dt="2023-03-22T14:33:59.840" v="2910" actId="1076"/>
      <pc:docMkLst>
        <pc:docMk/>
      </pc:docMkLst>
      <pc:sldChg chg="modNotes">
        <pc:chgData name="Mckenzie L Tankersley" userId="S::mlt91390@uga.edu::1127c39b-5c26-4c73-a14b-7515c0d92cf6" providerId="AD" clId="Web-{3BCA7536-EA22-45CC-9808-7DDC6AAFB5DE}" dt="2023-03-21T21:08:26.877" v="1261"/>
        <pc:sldMkLst>
          <pc:docMk/>
          <pc:sldMk cId="0" sldId="256"/>
        </pc:sldMkLst>
      </pc:sldChg>
      <pc:sldChg chg="modSp modNotes">
        <pc:chgData name="Mckenzie L Tankersley" userId="S::mlt91390@uga.edu::1127c39b-5c26-4c73-a14b-7515c0d92cf6" providerId="AD" clId="Web-{3BCA7536-EA22-45CC-9808-7DDC6AAFB5DE}" dt="2023-03-21T18:22:17.687" v="180"/>
        <pc:sldMkLst>
          <pc:docMk/>
          <pc:sldMk cId="0" sldId="257"/>
        </pc:sldMkLst>
        <pc:spChg chg="mod">
          <ac:chgData name="Mckenzie L Tankersley" userId="S::mlt91390@uga.edu::1127c39b-5c26-4c73-a14b-7515c0d92cf6" providerId="AD" clId="Web-{3BCA7536-EA22-45CC-9808-7DDC6AAFB5DE}" dt="2023-03-21T18:16:51.460" v="0" actId="1076"/>
          <ac:spMkLst>
            <pc:docMk/>
            <pc:sldMk cId="0" sldId="257"/>
            <ac:spMk id="67" creationId="{00000000-0000-0000-0000-000000000000}"/>
          </ac:spMkLst>
        </pc:spChg>
      </pc:sldChg>
      <pc:sldChg chg="modSp modNotes">
        <pc:chgData name="Mckenzie L Tankersley" userId="S::mlt91390@uga.edu::1127c39b-5c26-4c73-a14b-7515c0d92cf6" providerId="AD" clId="Web-{3BCA7536-EA22-45CC-9808-7DDC6AAFB5DE}" dt="2023-03-22T13:51:34.309" v="1391" actId="20577"/>
        <pc:sldMkLst>
          <pc:docMk/>
          <pc:sldMk cId="0" sldId="258"/>
        </pc:sldMkLst>
        <pc:spChg chg="mod">
          <ac:chgData name="Mckenzie L Tankersley" userId="S::mlt91390@uga.edu::1127c39b-5c26-4c73-a14b-7515c0d92cf6" providerId="AD" clId="Web-{3BCA7536-EA22-45CC-9808-7DDC6AAFB5DE}" dt="2023-03-22T13:51:34.309" v="1391" actId="20577"/>
          <ac:spMkLst>
            <pc:docMk/>
            <pc:sldMk cId="0" sldId="258"/>
            <ac:spMk id="74" creationId="{00000000-0000-0000-0000-000000000000}"/>
          </ac:spMkLst>
        </pc:spChg>
      </pc:sldChg>
      <pc:sldChg chg="addSp delSp modSp modNotes">
        <pc:chgData name="Mckenzie L Tankersley" userId="S::mlt91390@uga.edu::1127c39b-5c26-4c73-a14b-7515c0d92cf6" providerId="AD" clId="Web-{3BCA7536-EA22-45CC-9808-7DDC6AAFB5DE}" dt="2023-03-22T14:16:15.745" v="2512"/>
        <pc:sldMkLst>
          <pc:docMk/>
          <pc:sldMk cId="0" sldId="259"/>
        </pc:sldMkLst>
        <pc:spChg chg="add del mod">
          <ac:chgData name="Mckenzie L Tankersley" userId="S::mlt91390@uga.edu::1127c39b-5c26-4c73-a14b-7515c0d92cf6" providerId="AD" clId="Web-{3BCA7536-EA22-45CC-9808-7DDC6AAFB5DE}" dt="2023-03-21T21:17:02.702" v="1308"/>
          <ac:spMkLst>
            <pc:docMk/>
            <pc:sldMk cId="0" sldId="259"/>
            <ac:spMk id="6" creationId="{B46DCF47-4605-DE2E-1DA2-5D021AD97AFF}"/>
          </ac:spMkLst>
        </pc:spChg>
        <pc:spChg chg="add del mod">
          <ac:chgData name="Mckenzie L Tankersley" userId="S::mlt91390@uga.edu::1127c39b-5c26-4c73-a14b-7515c0d92cf6" providerId="AD" clId="Web-{3BCA7536-EA22-45CC-9808-7DDC6AAFB5DE}" dt="2023-03-21T21:19:45.644" v="1319"/>
          <ac:spMkLst>
            <pc:docMk/>
            <pc:sldMk cId="0" sldId="259"/>
            <ac:spMk id="9" creationId="{19E255C9-E95E-F6C7-36BF-46E3EDAA7D6A}"/>
          </ac:spMkLst>
        </pc:spChg>
        <pc:spChg chg="mod">
          <ac:chgData name="Mckenzie L Tankersley" userId="S::mlt91390@uga.edu::1127c39b-5c26-4c73-a14b-7515c0d92cf6" providerId="AD" clId="Web-{3BCA7536-EA22-45CC-9808-7DDC6AAFB5DE}" dt="2023-03-21T21:29:24.908" v="1345" actId="1076"/>
          <ac:spMkLst>
            <pc:docMk/>
            <pc:sldMk cId="0" sldId="259"/>
            <ac:spMk id="81" creationId="{00000000-0000-0000-0000-000000000000}"/>
          </ac:spMkLst>
        </pc:spChg>
        <pc:spChg chg="mod">
          <ac:chgData name="Mckenzie L Tankersley" userId="S::mlt91390@uga.edu::1127c39b-5c26-4c73-a14b-7515c0d92cf6" providerId="AD" clId="Web-{3BCA7536-EA22-45CC-9808-7DDC6AAFB5DE}" dt="2023-03-21T21:29:31.752" v="1346" actId="1076"/>
          <ac:spMkLst>
            <pc:docMk/>
            <pc:sldMk cId="0" sldId="259"/>
            <ac:spMk id="82" creationId="{00000000-0000-0000-0000-000000000000}"/>
          </ac:spMkLst>
        </pc:spChg>
        <pc:picChg chg="del">
          <ac:chgData name="Mckenzie L Tankersley" userId="S::mlt91390@uga.edu::1127c39b-5c26-4c73-a14b-7515c0d92cf6" providerId="AD" clId="Web-{3BCA7536-EA22-45CC-9808-7DDC6AAFB5DE}" dt="2023-03-21T21:17:10.405" v="1311"/>
          <ac:picMkLst>
            <pc:docMk/>
            <pc:sldMk cId="0" sldId="259"/>
            <ac:picMk id="3" creationId="{4DC8DF01-3D3C-C2AB-5DB7-E3C2B85FEAD2}"/>
          </ac:picMkLst>
        </pc:picChg>
        <pc:picChg chg="add mod">
          <ac:chgData name="Mckenzie L Tankersley" userId="S::mlt91390@uga.edu::1127c39b-5c26-4c73-a14b-7515c0d92cf6" providerId="AD" clId="Web-{3BCA7536-EA22-45CC-9808-7DDC6AAFB5DE}" dt="2023-03-21T21:20:47.723" v="1334" actId="1076"/>
          <ac:picMkLst>
            <pc:docMk/>
            <pc:sldMk cId="0" sldId="259"/>
            <ac:picMk id="4" creationId="{782F0B7B-5B8E-7809-32B6-5EF0DF6D812D}"/>
          </ac:picMkLst>
        </pc:picChg>
        <pc:picChg chg="del">
          <ac:chgData name="Mckenzie L Tankersley" userId="S::mlt91390@uga.edu::1127c39b-5c26-4c73-a14b-7515c0d92cf6" providerId="AD" clId="Web-{3BCA7536-EA22-45CC-9808-7DDC6AAFB5DE}" dt="2023-03-21T21:16:39.295" v="1301"/>
          <ac:picMkLst>
            <pc:docMk/>
            <pc:sldMk cId="0" sldId="259"/>
            <ac:picMk id="5" creationId="{D533192F-BB4D-DDEC-E58B-329C6AF82623}"/>
          </ac:picMkLst>
        </pc:picChg>
        <pc:picChg chg="add mod">
          <ac:chgData name="Mckenzie L Tankersley" userId="S::mlt91390@uga.edu::1127c39b-5c26-4c73-a14b-7515c0d92cf6" providerId="AD" clId="Web-{3BCA7536-EA22-45CC-9808-7DDC6AAFB5DE}" dt="2023-03-21T21:28:39.407" v="1341" actId="14100"/>
          <ac:picMkLst>
            <pc:docMk/>
            <pc:sldMk cId="0" sldId="259"/>
            <ac:picMk id="8" creationId="{86CD853D-417F-22AE-07C5-C563C1BDDDBF}"/>
          </ac:picMkLst>
        </pc:picChg>
      </pc:sldChg>
      <pc:sldChg chg="modNotes">
        <pc:chgData name="Mckenzie L Tankersley" userId="S::mlt91390@uga.edu::1127c39b-5c26-4c73-a14b-7515c0d92cf6" providerId="AD" clId="Web-{3BCA7536-EA22-45CC-9808-7DDC6AAFB5DE}" dt="2023-03-22T14:33:42.933" v="2909"/>
        <pc:sldMkLst>
          <pc:docMk/>
          <pc:sldMk cId="2710088889" sldId="272"/>
        </pc:sldMkLst>
      </pc:sldChg>
      <pc:sldChg chg="modSp">
        <pc:chgData name="Mckenzie L Tankersley" userId="S::mlt91390@uga.edu::1127c39b-5c26-4c73-a14b-7515c0d92cf6" providerId="AD" clId="Web-{3BCA7536-EA22-45CC-9808-7DDC6AAFB5DE}" dt="2023-03-22T14:33:59.840" v="2910" actId="1076"/>
        <pc:sldMkLst>
          <pc:docMk/>
          <pc:sldMk cId="3335000340" sldId="273"/>
        </pc:sldMkLst>
        <pc:picChg chg="mod">
          <ac:chgData name="Mckenzie L Tankersley" userId="S::mlt91390@uga.edu::1127c39b-5c26-4c73-a14b-7515c0d92cf6" providerId="AD" clId="Web-{3BCA7536-EA22-45CC-9808-7DDC6AAFB5DE}" dt="2023-03-22T14:33:59.840" v="2910" actId="1076"/>
          <ac:picMkLst>
            <pc:docMk/>
            <pc:sldMk cId="3335000340" sldId="273"/>
            <ac:picMk id="8" creationId="{ABBEEB7A-D462-D596-03F0-044804F53361}"/>
          </ac:picMkLst>
        </pc:picChg>
      </pc:sldChg>
    </pc:docChg>
  </pc:docChgLst>
  <pc:docChgLst>
    <pc:chgData name="Laura Walton Goss" userId="S::laurwalt@uga.edu::57175a4d-2b66-4156-9d48-e2b0b82efce7" providerId="AD" clId="Web-{EF290C88-3CF1-4205-A22F-3CA286FEEF6D}"/>
    <pc:docChg chg="modSld">
      <pc:chgData name="Laura Walton Goss" userId="S::laurwalt@uga.edu::57175a4d-2b66-4156-9d48-e2b0b82efce7" providerId="AD" clId="Web-{EF290C88-3CF1-4205-A22F-3CA286FEEF6D}" dt="2023-03-31T19:42:10.418" v="4" actId="1076"/>
      <pc:docMkLst>
        <pc:docMk/>
      </pc:docMkLst>
      <pc:sldChg chg="modSp">
        <pc:chgData name="Laura Walton Goss" userId="S::laurwalt@uga.edu::57175a4d-2b66-4156-9d48-e2b0b82efce7" providerId="AD" clId="Web-{EF290C88-3CF1-4205-A22F-3CA286FEEF6D}" dt="2023-03-31T19:42:10.418" v="4" actId="1076"/>
        <pc:sldMkLst>
          <pc:docMk/>
          <pc:sldMk cId="0" sldId="271"/>
        </pc:sldMkLst>
        <pc:spChg chg="mod">
          <ac:chgData name="Laura Walton Goss" userId="S::laurwalt@uga.edu::57175a4d-2b66-4156-9d48-e2b0b82efce7" providerId="AD" clId="Web-{EF290C88-3CF1-4205-A22F-3CA286FEEF6D}" dt="2023-03-31T19:42:10.418" v="4" actId="1076"/>
          <ac:spMkLst>
            <pc:docMk/>
            <pc:sldMk cId="0" sldId="271"/>
            <ac:spMk id="4" creationId="{C0DF31FB-2872-8FF3-E720-1EBA29B08C98}"/>
          </ac:spMkLst>
        </pc:spChg>
        <pc:spChg chg="mod">
          <ac:chgData name="Laura Walton Goss" userId="S::laurwalt@uga.edu::57175a4d-2b66-4156-9d48-e2b0b82efce7" providerId="AD" clId="Web-{EF290C88-3CF1-4205-A22F-3CA286FEEF6D}" dt="2023-03-31T19:42:05.621" v="3" actId="1076"/>
          <ac:spMkLst>
            <pc:docMk/>
            <pc:sldMk cId="0" sldId="271"/>
            <ac:spMk id="8" creationId="{D968ECAB-CEA5-A113-0091-6D19BD581A5A}"/>
          </ac:spMkLst>
        </pc:spChg>
      </pc:sldChg>
    </pc:docChg>
  </pc:docChgLst>
  <pc:docChgLst>
    <pc:chgData name="Laura Walton Goss" userId="S::laurwalt@uga.edu::57175a4d-2b66-4156-9d48-e2b0b82efce7" providerId="AD" clId="Web-{593E33AC-CFBA-45E0-9C59-5CAE1F6E1318}"/>
    <pc:docChg chg="modSld">
      <pc:chgData name="Laura Walton Goss" userId="S::laurwalt@uga.edu::57175a4d-2b66-4156-9d48-e2b0b82efce7" providerId="AD" clId="Web-{593E33AC-CFBA-45E0-9C59-5CAE1F6E1318}" dt="2023-08-09T16:27:46.599" v="38"/>
      <pc:docMkLst>
        <pc:docMk/>
      </pc:docMkLst>
      <pc:sldChg chg="modNotes">
        <pc:chgData name="Laura Walton Goss" userId="S::laurwalt@uga.edu::57175a4d-2b66-4156-9d48-e2b0b82efce7" providerId="AD" clId="Web-{593E33AC-CFBA-45E0-9C59-5CAE1F6E1318}" dt="2023-08-09T16:26:42.347" v="4"/>
        <pc:sldMkLst>
          <pc:docMk/>
          <pc:sldMk cId="0" sldId="256"/>
        </pc:sldMkLst>
      </pc:sldChg>
      <pc:sldChg chg="modNotes">
        <pc:chgData name="Laura Walton Goss" userId="S::laurwalt@uga.edu::57175a4d-2b66-4156-9d48-e2b0b82efce7" providerId="AD" clId="Web-{593E33AC-CFBA-45E0-9C59-5CAE1F6E1318}" dt="2023-08-09T16:27:05.942" v="15"/>
        <pc:sldMkLst>
          <pc:docMk/>
          <pc:sldMk cId="0" sldId="257"/>
        </pc:sldMkLst>
      </pc:sldChg>
      <pc:sldChg chg="modNotes">
        <pc:chgData name="Laura Walton Goss" userId="S::laurwalt@uga.edu::57175a4d-2b66-4156-9d48-e2b0b82efce7" providerId="AD" clId="Web-{593E33AC-CFBA-45E0-9C59-5CAE1F6E1318}" dt="2023-08-09T16:27:15.536" v="22"/>
        <pc:sldMkLst>
          <pc:docMk/>
          <pc:sldMk cId="0" sldId="258"/>
        </pc:sldMkLst>
      </pc:sldChg>
      <pc:sldChg chg="modNotes">
        <pc:chgData name="Laura Walton Goss" userId="S::laurwalt@uga.edu::57175a4d-2b66-4156-9d48-e2b0b82efce7" providerId="AD" clId="Web-{593E33AC-CFBA-45E0-9C59-5CAE1F6E1318}" dt="2023-08-09T16:27:31.598" v="30"/>
        <pc:sldMkLst>
          <pc:docMk/>
          <pc:sldMk cId="0" sldId="259"/>
        </pc:sldMkLst>
      </pc:sldChg>
      <pc:sldChg chg="modNotes">
        <pc:chgData name="Laura Walton Goss" userId="S::laurwalt@uga.edu::57175a4d-2b66-4156-9d48-e2b0b82efce7" providerId="AD" clId="Web-{593E33AC-CFBA-45E0-9C59-5CAE1F6E1318}" dt="2023-08-09T16:27:46.599" v="38"/>
        <pc:sldMkLst>
          <pc:docMk/>
          <pc:sldMk cId="2710088889" sldId="272"/>
        </pc:sldMkLst>
      </pc:sldChg>
    </pc:docChg>
  </pc:docChgLst>
  <pc:docChgLst>
    <pc:chgData name="Mckenzie L Tankersley" userId="S::mlt91390@uga.edu::1127c39b-5c26-4c73-a14b-7515c0d92cf6" providerId="AD" clId="Web-{5D9490E6-9370-433E-83F2-6A44722EF1AD}"/>
    <pc:docChg chg="modSld">
      <pc:chgData name="Mckenzie L Tankersley" userId="S::mlt91390@uga.edu::1127c39b-5c26-4c73-a14b-7515c0d92cf6" providerId="AD" clId="Web-{5D9490E6-9370-433E-83F2-6A44722EF1AD}" dt="2023-03-21T13:01:49.334" v="98" actId="20577"/>
      <pc:docMkLst>
        <pc:docMk/>
      </pc:docMkLst>
      <pc:sldChg chg="addSp delSp modSp">
        <pc:chgData name="Mckenzie L Tankersley" userId="S::mlt91390@uga.edu::1127c39b-5c26-4c73-a14b-7515c0d92cf6" providerId="AD" clId="Web-{5D9490E6-9370-433E-83F2-6A44722EF1AD}" dt="2023-03-20T19:35:59.695" v="31" actId="1076"/>
        <pc:sldMkLst>
          <pc:docMk/>
          <pc:sldMk cId="0" sldId="257"/>
        </pc:sldMkLst>
        <pc:spChg chg="add del mod">
          <ac:chgData name="Mckenzie L Tankersley" userId="S::mlt91390@uga.edu::1127c39b-5c26-4c73-a14b-7515c0d92cf6" providerId="AD" clId="Web-{5D9490E6-9370-433E-83F2-6A44722EF1AD}" dt="2023-03-20T19:35:40.195" v="27"/>
          <ac:spMkLst>
            <pc:docMk/>
            <pc:sldMk cId="0" sldId="257"/>
            <ac:spMk id="3" creationId="{B4D02621-A246-B202-E4DF-AD5FEEC947D0}"/>
          </ac:spMkLst>
        </pc:spChg>
        <pc:spChg chg="del mod">
          <ac:chgData name="Mckenzie L Tankersley" userId="S::mlt91390@uga.edu::1127c39b-5c26-4c73-a14b-7515c0d92cf6" providerId="AD" clId="Web-{5D9490E6-9370-433E-83F2-6A44722EF1AD}" dt="2023-03-20T19:35:07.022" v="20"/>
          <ac:spMkLst>
            <pc:docMk/>
            <pc:sldMk cId="0" sldId="257"/>
            <ac:spMk id="6" creationId="{6940E2BE-1FED-B257-865F-359776677702}"/>
          </ac:spMkLst>
        </pc:spChg>
        <pc:spChg chg="mod">
          <ac:chgData name="Mckenzie L Tankersley" userId="S::mlt91390@uga.edu::1127c39b-5c26-4c73-a14b-7515c0d92cf6" providerId="AD" clId="Web-{5D9490E6-9370-433E-83F2-6A44722EF1AD}" dt="2023-03-20T19:35:59.695" v="31" actId="1076"/>
          <ac:spMkLst>
            <pc:docMk/>
            <pc:sldMk cId="0" sldId="257"/>
            <ac:spMk id="67" creationId="{00000000-0000-0000-0000-000000000000}"/>
          </ac:spMkLst>
        </pc:spChg>
        <pc:picChg chg="mod">
          <ac:chgData name="Mckenzie L Tankersley" userId="S::mlt91390@uga.edu::1127c39b-5c26-4c73-a14b-7515c0d92cf6" providerId="AD" clId="Web-{5D9490E6-9370-433E-83F2-6A44722EF1AD}" dt="2023-03-20T19:35:54.554" v="30" actId="1076"/>
          <ac:picMkLst>
            <pc:docMk/>
            <pc:sldMk cId="0" sldId="257"/>
            <ac:picMk id="68" creationId="{00000000-0000-0000-0000-000000000000}"/>
          </ac:picMkLst>
        </pc:picChg>
      </pc:sldChg>
      <pc:sldChg chg="addSp delSp modSp">
        <pc:chgData name="Mckenzie L Tankersley" userId="S::mlt91390@uga.edu::1127c39b-5c26-4c73-a14b-7515c0d92cf6" providerId="AD" clId="Web-{5D9490E6-9370-433E-83F2-6A44722EF1AD}" dt="2023-03-21T12:58:31.805" v="82" actId="14100"/>
        <pc:sldMkLst>
          <pc:docMk/>
          <pc:sldMk cId="0" sldId="258"/>
        </pc:sldMkLst>
        <pc:spChg chg="add del mod">
          <ac:chgData name="Mckenzie L Tankersley" userId="S::mlt91390@uga.edu::1127c39b-5c26-4c73-a14b-7515c0d92cf6" providerId="AD" clId="Web-{5D9490E6-9370-433E-83F2-6A44722EF1AD}" dt="2023-03-20T19:43:07.033" v="75"/>
          <ac:spMkLst>
            <pc:docMk/>
            <pc:sldMk cId="0" sldId="258"/>
            <ac:spMk id="6" creationId="{331FF1A4-7EBB-BBE0-3D09-80207AD4B7D8}"/>
          </ac:spMkLst>
        </pc:spChg>
        <pc:spChg chg="mod">
          <ac:chgData name="Mckenzie L Tankersley" userId="S::mlt91390@uga.edu::1127c39b-5c26-4c73-a14b-7515c0d92cf6" providerId="AD" clId="Web-{5D9490E6-9370-433E-83F2-6A44722EF1AD}" dt="2023-03-21T12:57:51.974" v="79" actId="20577"/>
          <ac:spMkLst>
            <pc:docMk/>
            <pc:sldMk cId="0" sldId="258"/>
            <ac:spMk id="73" creationId="{00000000-0000-0000-0000-000000000000}"/>
          </ac:spMkLst>
        </pc:spChg>
        <pc:spChg chg="mod">
          <ac:chgData name="Mckenzie L Tankersley" userId="S::mlt91390@uga.edu::1127c39b-5c26-4c73-a14b-7515c0d92cf6" providerId="AD" clId="Web-{5D9490E6-9370-433E-83F2-6A44722EF1AD}" dt="2023-03-21T12:58:31.805" v="82" actId="14100"/>
          <ac:spMkLst>
            <pc:docMk/>
            <pc:sldMk cId="0" sldId="258"/>
            <ac:spMk id="74" creationId="{00000000-0000-0000-0000-000000000000}"/>
          </ac:spMkLst>
        </pc:spChg>
        <pc:picChg chg="del">
          <ac:chgData name="Mckenzie L Tankersley" userId="S::mlt91390@uga.edu::1127c39b-5c26-4c73-a14b-7515c0d92cf6" providerId="AD" clId="Web-{5D9490E6-9370-433E-83F2-6A44722EF1AD}" dt="2023-03-20T19:40:35.561" v="42"/>
          <ac:picMkLst>
            <pc:docMk/>
            <pc:sldMk cId="0" sldId="258"/>
            <ac:picMk id="3" creationId="{31F45A6F-50F9-895C-0A36-564C79284537}"/>
          </ac:picMkLst>
        </pc:picChg>
        <pc:picChg chg="add del mod">
          <ac:chgData name="Mckenzie L Tankersley" userId="S::mlt91390@uga.edu::1127c39b-5c26-4c73-a14b-7515c0d92cf6" providerId="AD" clId="Web-{5D9490E6-9370-433E-83F2-6A44722EF1AD}" dt="2023-03-20T19:41:25.405" v="48"/>
          <ac:picMkLst>
            <pc:docMk/>
            <pc:sldMk cId="0" sldId="258"/>
            <ac:picMk id="4" creationId="{2744D200-972C-DF48-0E98-3B05D40101BE}"/>
          </ac:picMkLst>
        </pc:picChg>
        <pc:picChg chg="add mod">
          <ac:chgData name="Mckenzie L Tankersley" userId="S::mlt91390@uga.edu::1127c39b-5c26-4c73-a14b-7515c0d92cf6" providerId="AD" clId="Web-{5D9490E6-9370-433E-83F2-6A44722EF1AD}" dt="2023-03-20T19:43:09.533" v="76" actId="1076"/>
          <ac:picMkLst>
            <pc:docMk/>
            <pc:sldMk cId="0" sldId="258"/>
            <ac:picMk id="5" creationId="{57A7F7F8-EBD4-DD01-3668-C380F8E4BD9A}"/>
          </ac:picMkLst>
        </pc:picChg>
      </pc:sldChg>
      <pc:sldChg chg="modSp">
        <pc:chgData name="Mckenzie L Tankersley" userId="S::mlt91390@uga.edu::1127c39b-5c26-4c73-a14b-7515c0d92cf6" providerId="AD" clId="Web-{5D9490E6-9370-433E-83F2-6A44722EF1AD}" dt="2023-03-21T13:00:56.690" v="92" actId="1076"/>
        <pc:sldMkLst>
          <pc:docMk/>
          <pc:sldMk cId="0" sldId="259"/>
        </pc:sldMkLst>
        <pc:spChg chg="mod">
          <ac:chgData name="Mckenzie L Tankersley" userId="S::mlt91390@uga.edu::1127c39b-5c26-4c73-a14b-7515c0d92cf6" providerId="AD" clId="Web-{5D9490E6-9370-433E-83F2-6A44722EF1AD}" dt="2023-03-21T13:00:56.690" v="92" actId="1076"/>
          <ac:spMkLst>
            <pc:docMk/>
            <pc:sldMk cId="0" sldId="259"/>
            <ac:spMk id="81" creationId="{00000000-0000-0000-0000-000000000000}"/>
          </ac:spMkLst>
        </pc:spChg>
        <pc:spChg chg="mod">
          <ac:chgData name="Mckenzie L Tankersley" userId="S::mlt91390@uga.edu::1127c39b-5c26-4c73-a14b-7515c0d92cf6" providerId="AD" clId="Web-{5D9490E6-9370-433E-83F2-6A44722EF1AD}" dt="2023-03-21T13:00:49.518" v="91" actId="1076"/>
          <ac:spMkLst>
            <pc:docMk/>
            <pc:sldMk cId="0" sldId="259"/>
            <ac:spMk id="82" creationId="{00000000-0000-0000-0000-000000000000}"/>
          </ac:spMkLst>
        </pc:spChg>
        <pc:picChg chg="mod">
          <ac:chgData name="Mckenzie L Tankersley" userId="S::mlt91390@uga.edu::1127c39b-5c26-4c73-a14b-7515c0d92cf6" providerId="AD" clId="Web-{5D9490E6-9370-433E-83F2-6A44722EF1AD}" dt="2023-03-21T13:00:27.782" v="88" actId="1076"/>
          <ac:picMkLst>
            <pc:docMk/>
            <pc:sldMk cId="0" sldId="259"/>
            <ac:picMk id="3" creationId="{4DC8DF01-3D3C-C2AB-5DB7-E3C2B85FEAD2}"/>
          </ac:picMkLst>
        </pc:picChg>
        <pc:picChg chg="mod">
          <ac:chgData name="Mckenzie L Tankersley" userId="S::mlt91390@uga.edu::1127c39b-5c26-4c73-a14b-7515c0d92cf6" providerId="AD" clId="Web-{5D9490E6-9370-433E-83F2-6A44722EF1AD}" dt="2023-03-21T13:00:25.422" v="87" actId="1076"/>
          <ac:picMkLst>
            <pc:docMk/>
            <pc:sldMk cId="0" sldId="259"/>
            <ac:picMk id="5" creationId="{D533192F-BB4D-DDEC-E58B-329C6AF82623}"/>
          </ac:picMkLst>
        </pc:picChg>
      </pc:sldChg>
      <pc:sldChg chg="modSp">
        <pc:chgData name="Mckenzie L Tankersley" userId="S::mlt91390@uga.edu::1127c39b-5c26-4c73-a14b-7515c0d92cf6" providerId="AD" clId="Web-{5D9490E6-9370-433E-83F2-6A44722EF1AD}" dt="2023-03-21T13:01:49.334" v="98" actId="20577"/>
        <pc:sldMkLst>
          <pc:docMk/>
          <pc:sldMk cId="2710088889" sldId="272"/>
        </pc:sldMkLst>
        <pc:spChg chg="mod">
          <ac:chgData name="Mckenzie L Tankersley" userId="S::mlt91390@uga.edu::1127c39b-5c26-4c73-a14b-7515c0d92cf6" providerId="AD" clId="Web-{5D9490E6-9370-433E-83F2-6A44722EF1AD}" dt="2023-03-21T13:01:33.161" v="95" actId="20577"/>
          <ac:spMkLst>
            <pc:docMk/>
            <pc:sldMk cId="2710088889" sldId="272"/>
            <ac:spMk id="81" creationId="{00000000-0000-0000-0000-000000000000}"/>
          </ac:spMkLst>
        </pc:spChg>
        <pc:spChg chg="mod">
          <ac:chgData name="Mckenzie L Tankersley" userId="S::mlt91390@uga.edu::1127c39b-5c26-4c73-a14b-7515c0d92cf6" providerId="AD" clId="Web-{5D9490E6-9370-433E-83F2-6A44722EF1AD}" dt="2023-03-21T13:01:49.334" v="98" actId="20577"/>
          <ac:spMkLst>
            <pc:docMk/>
            <pc:sldMk cId="2710088889" sldId="272"/>
            <ac:spMk id="82" creationId="{00000000-0000-0000-0000-000000000000}"/>
          </ac:spMkLst>
        </pc:spChg>
        <pc:picChg chg="mod">
          <ac:chgData name="Mckenzie L Tankersley" userId="S::mlt91390@uga.edu::1127c39b-5c26-4c73-a14b-7515c0d92cf6" providerId="AD" clId="Web-{5D9490E6-9370-433E-83F2-6A44722EF1AD}" dt="2023-03-21T13:01:38.115" v="96" actId="1076"/>
          <ac:picMkLst>
            <pc:docMk/>
            <pc:sldMk cId="2710088889" sldId="272"/>
            <ac:picMk id="7" creationId="{4C99D5DE-B7A3-3A9E-C8CD-01C7F0A886B2}"/>
          </ac:picMkLst>
        </pc:picChg>
      </pc:sldChg>
    </pc:docChg>
  </pc:docChgLst>
  <pc:docChgLst>
    <pc:chgData name="Laura Walton Goss" userId="S::laurwalt@uga.edu::57175a4d-2b66-4156-9d48-e2b0b82efce7" providerId="AD" clId="Web-{56F50A04-9389-467B-B380-637A297E081E}"/>
    <pc:docChg chg="modSld">
      <pc:chgData name="Laura Walton Goss" userId="S::laurwalt@uga.edu::57175a4d-2b66-4156-9d48-e2b0b82efce7" providerId="AD" clId="Web-{56F50A04-9389-467B-B380-637A297E081E}" dt="2023-03-31T19:10:35.793" v="3" actId="20577"/>
      <pc:docMkLst>
        <pc:docMk/>
      </pc:docMkLst>
      <pc:sldChg chg="modSp">
        <pc:chgData name="Laura Walton Goss" userId="S::laurwalt@uga.edu::57175a4d-2b66-4156-9d48-e2b0b82efce7" providerId="AD" clId="Web-{56F50A04-9389-467B-B380-637A297E081E}" dt="2023-03-31T19:10:10.730" v="0" actId="1076"/>
        <pc:sldMkLst>
          <pc:docMk/>
          <pc:sldMk cId="0" sldId="271"/>
        </pc:sldMkLst>
        <pc:picChg chg="mod">
          <ac:chgData name="Laura Walton Goss" userId="S::laurwalt@uga.edu::57175a4d-2b66-4156-9d48-e2b0b82efce7" providerId="AD" clId="Web-{56F50A04-9389-467B-B380-637A297E081E}" dt="2023-03-31T19:10:10.730" v="0" actId="1076"/>
          <ac:picMkLst>
            <pc:docMk/>
            <pc:sldMk cId="0" sldId="271"/>
            <ac:picMk id="7" creationId="{496796A0-D7D2-E8BA-17FE-FFD62D5CFB8A}"/>
          </ac:picMkLst>
        </pc:picChg>
      </pc:sldChg>
      <pc:sldChg chg="modSp">
        <pc:chgData name="Laura Walton Goss" userId="S::laurwalt@uga.edu::57175a4d-2b66-4156-9d48-e2b0b82efce7" providerId="AD" clId="Web-{56F50A04-9389-467B-B380-637A297E081E}" dt="2023-03-31T19:10:35.793" v="3" actId="20577"/>
        <pc:sldMkLst>
          <pc:docMk/>
          <pc:sldMk cId="3335000340" sldId="273"/>
        </pc:sldMkLst>
        <pc:spChg chg="mod">
          <ac:chgData name="Laura Walton Goss" userId="S::laurwalt@uga.edu::57175a4d-2b66-4156-9d48-e2b0b82efce7" providerId="AD" clId="Web-{56F50A04-9389-467B-B380-637A297E081E}" dt="2023-03-31T19:10:35.793" v="3" actId="20577"/>
          <ac:spMkLst>
            <pc:docMk/>
            <pc:sldMk cId="3335000340" sldId="273"/>
            <ac:spMk id="2" creationId="{22892DF7-433B-3EBD-101B-4BACF1CBA5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Say: Today we are going to talk about the business of babysitting. Before we get started, were going to brainstorm some things you might think is important when first meeting the parents or guardian of the child/ren you will be babysitting. </a:t>
            </a:r>
          </a:p>
          <a:p>
            <a:pPr marL="0" indent="0">
              <a:buNone/>
            </a:pPr>
            <a:endParaRPr lang="en-US" dirty="0"/>
          </a:p>
          <a:p>
            <a:pPr marL="0" indent="0">
              <a:buNone/>
            </a:pPr>
            <a:r>
              <a:rPr lang="en-US" i="1" dirty="0"/>
              <a:t>(Instructor Guide pages 109-114)</a:t>
            </a:r>
            <a:endParaRPr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9fb681192b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9fb681192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 dirty="0"/>
              <a:t>Say: Allow for students to present their ideas. </a:t>
            </a:r>
            <a:endParaRPr lang="en-US" dirty="0"/>
          </a:p>
          <a:p>
            <a:pPr marL="158750" indent="0">
              <a:buNone/>
            </a:pPr>
            <a:endParaRPr lang="en" dirty="0"/>
          </a:p>
          <a:p>
            <a:pPr marL="158750" indent="0">
              <a:buNone/>
            </a:pPr>
            <a:r>
              <a:rPr lang="en" dirty="0"/>
              <a:t>Note: Once presented ideas, move on to talking about the specific things they should and should not do regarding a babysitting position in general.</a:t>
            </a:r>
            <a:endParaRPr lang="en-US" dirty="0"/>
          </a:p>
          <a:p>
            <a:pPr marL="158750" indent="0">
              <a:buNone/>
            </a:pPr>
            <a:endParaRPr lang="en" dirty="0"/>
          </a:p>
          <a:p>
            <a:pPr marL="158750" indent="0">
              <a:buNone/>
            </a:pPr>
            <a:r>
              <a:rPr lang="en" dirty="0"/>
              <a:t>Note: You want students to think about the following topics:</a:t>
            </a:r>
          </a:p>
          <a:p>
            <a:r>
              <a:rPr lang="en" dirty="0"/>
              <a:t>Expectations/Rules/Routines to be followed </a:t>
            </a:r>
            <a:endParaRPr dirty="0"/>
          </a:p>
          <a:p>
            <a:pPr marL="457200" lvl="0" indent="-298450" algn="l" rtl="0">
              <a:spcBef>
                <a:spcPts val="0"/>
              </a:spcBef>
              <a:spcAft>
                <a:spcPts val="0"/>
              </a:spcAft>
              <a:buSzPts val="1100"/>
              <a:buChar char="●"/>
            </a:pPr>
            <a:r>
              <a:rPr lang="en" dirty="0"/>
              <a:t>Payment</a:t>
            </a:r>
            <a:endParaRPr dirty="0"/>
          </a:p>
          <a:p>
            <a:pPr marL="457200" lvl="0" indent="-298450" algn="l" rtl="0">
              <a:spcBef>
                <a:spcPts val="0"/>
              </a:spcBef>
              <a:spcAft>
                <a:spcPts val="0"/>
              </a:spcAft>
              <a:buSzPts val="1100"/>
              <a:buChar char="●"/>
            </a:pPr>
            <a:r>
              <a:rPr lang="en" dirty="0"/>
              <a:t>Anything special you may need to know about the child/ren</a:t>
            </a:r>
            <a:endParaRPr dirty="0"/>
          </a:p>
          <a:p>
            <a:r>
              <a:rPr lang="en" dirty="0"/>
              <a:t>Locations of important things in the house</a:t>
            </a:r>
          </a:p>
          <a:p>
            <a:pPr marL="158750" indent="0">
              <a:buNone/>
            </a:pPr>
            <a:endParaRPr lang="en" dirty="0"/>
          </a:p>
          <a:p>
            <a:pPr marL="158750" indent="0">
              <a:buNone/>
            </a:pPr>
            <a:endParaRPr lang="en" dirty="0"/>
          </a:p>
          <a:p>
            <a:pPr marL="158750" indent="0">
              <a:buNone/>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9cde2e85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9cde2e85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indent="0">
              <a:lnSpc>
                <a:spcPct val="114999"/>
              </a:lnSpc>
              <a:buNone/>
            </a:pPr>
            <a:r>
              <a:rPr lang="en" dirty="0"/>
              <a:t>Say:  </a:t>
            </a:r>
            <a:r>
              <a:rPr lang="en" dirty="0">
                <a:ea typeface="Proxima Nova"/>
              </a:rPr>
              <a:t>So lets talk about some of the things you need to remember about babysitting and taking on this role.</a:t>
            </a:r>
            <a:endParaRPr lang="en-US"/>
          </a:p>
          <a:p>
            <a:pPr marL="152400" indent="0">
              <a:lnSpc>
                <a:spcPct val="114999"/>
              </a:lnSpc>
              <a:buNone/>
            </a:pPr>
            <a:r>
              <a:rPr lang="en" dirty="0"/>
              <a:t>First thing, when you become a babysitter for someone, treat it as a job. With any job, you have to be punctual, on time. While being on time is important, showing up is too. Be sure to put the agreed upon babysitting dates and times in your calendar so you don't forget or lose track.</a:t>
            </a:r>
          </a:p>
          <a:p>
            <a:pPr marL="152400" indent="0">
              <a:lnSpc>
                <a:spcPct val="114999"/>
              </a:lnSpc>
              <a:buNone/>
            </a:pPr>
            <a:endParaRPr lang="en" dirty="0"/>
          </a:p>
          <a:p>
            <a:pPr marL="152400" indent="0">
              <a:lnSpc>
                <a:spcPct val="114999"/>
              </a:lnSpc>
              <a:buNone/>
            </a:pPr>
            <a:r>
              <a:rPr lang="en" dirty="0"/>
              <a:t>Say: The next thing you need to consider is how much you will be paid for your time. There is no need to be nervous or embarrassed. Time is money and the parents you will be babysitting will become your employer. With the money you will earn from babysitting, have a plan for it; whether it be to save it, get a meal or gas, keep this in mind, especially if you are of driving age; you might need to think about gas money! While on the subject of driving, be sure to discuss and be clear about transportation to the parents. </a:t>
            </a:r>
          </a:p>
          <a:p>
            <a:pPr marL="152400" indent="0">
              <a:lnSpc>
                <a:spcPct val="114999"/>
              </a:lnSpc>
              <a:buNone/>
            </a:pPr>
            <a:endParaRPr lang="en" dirty="0"/>
          </a:p>
          <a:p>
            <a:pPr marL="152400" indent="0">
              <a:lnSpc>
                <a:spcPct val="114999"/>
              </a:lnSpc>
              <a:buNone/>
            </a:pPr>
            <a:r>
              <a:rPr lang="en" dirty="0"/>
              <a:t>Say: Once you have discussed all of these important logistics of the babysitting, you need to ask the parents about routines, expectations, the way things are done in their households. If parents ask you to do chores around the house (such as tidy up, clean kitchen, etc.), remember these things come after the safety of the child/ren. You also need to discuss expectations from the parents, in a sense of when should you expect them to return and how to contact them when they are away in addition to any expected visitors, deliveries, or phone calls.</a:t>
            </a:r>
          </a:p>
          <a:p>
            <a:pPr marL="152400" indent="0">
              <a:lnSpc>
                <a:spcPct val="114999"/>
              </a:lnSpc>
              <a:buNone/>
            </a:pPr>
            <a:endParaRPr lang="en" dirty="0"/>
          </a:p>
          <a:p>
            <a:pPr marL="152400" indent="0">
              <a:lnSpc>
                <a:spcPct val="114999"/>
              </a:lnSpc>
              <a:buNone/>
            </a:pPr>
            <a:r>
              <a:rPr lang="en" dirty="0"/>
              <a:t>Say:  However, you need to always remember you are stepping into a role model for child/ren and need to act accordingly, no using drugs, alcohol, or tobacco products around the child/ren or parents. Don't forget that if you ever not understand something or need clarification, ASK, don't always try to solve or assume the concern at hand yourself.</a:t>
            </a:r>
          </a:p>
          <a:p>
            <a:pPr marL="152400" indent="0">
              <a:lnSpc>
                <a:spcPct val="114999"/>
              </a:lnSpc>
              <a:buNone/>
            </a:pPr>
            <a:endParaRPr lang="en" dirty="0"/>
          </a:p>
          <a:p>
            <a:pPr marL="152400" indent="0">
              <a:lnSpc>
                <a:spcPct val="114999"/>
              </a:lnSpc>
              <a:buNone/>
            </a:pPr>
            <a:r>
              <a:rPr lang="en" i="1" dirty="0">
                <a:ea typeface="Proxima Nova"/>
              </a:rPr>
              <a:t>(Instructor Guide page 110) </a:t>
            </a:r>
          </a:p>
          <a:p>
            <a:pPr marL="152400" indent="0">
              <a:lnSpc>
                <a:spcPct val="114999"/>
              </a:lnSpc>
              <a:buNone/>
            </a:pPr>
            <a:endParaRPr lang="en" sz="1200">
              <a:solidFill>
                <a:srgbClr val="616161"/>
              </a:solidFill>
              <a:ea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9cde2e85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9cde2e85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indent="0">
              <a:lnSpc>
                <a:spcPct val="114999"/>
              </a:lnSpc>
              <a:buNone/>
            </a:pPr>
            <a:r>
              <a:rPr lang="en" dirty="0"/>
              <a:t>Say: So now that we have talked about all the things you should do, lets talk about some of the things you should not do. </a:t>
            </a:r>
            <a:endParaRPr lang="en-US"/>
          </a:p>
          <a:p>
            <a:pPr marL="114300" indent="0">
              <a:lnSpc>
                <a:spcPct val="114999"/>
              </a:lnSpc>
              <a:buNone/>
            </a:pPr>
            <a:endParaRPr lang="en" dirty="0">
              <a:ea typeface="Proxima Nova"/>
            </a:endParaRPr>
          </a:p>
          <a:p>
            <a:pPr marL="114300" indent="0">
              <a:lnSpc>
                <a:spcPct val="114999"/>
              </a:lnSpc>
              <a:buNone/>
            </a:pPr>
            <a:r>
              <a:rPr lang="en" dirty="0"/>
              <a:t>Say: </a:t>
            </a:r>
            <a:r>
              <a:rPr lang="en" dirty="0">
                <a:ea typeface="Proxima Nova"/>
              </a:rPr>
              <a:t>First thing you want to keep in mind, is to not babysit if you are sick, or suspect you have been exposed to someone else sick with contagious things like the cold, the flu, strep, etc. In addition to that, do not invite your friends over while you are babysitting. Remember the parents are trusting and paying YOU to babysit and be around their child/ren, not your friends. </a:t>
            </a:r>
            <a:endParaRPr lang="en"/>
          </a:p>
          <a:p>
            <a:pPr marL="114300" indent="0">
              <a:lnSpc>
                <a:spcPct val="114999"/>
              </a:lnSpc>
              <a:buNone/>
            </a:pPr>
            <a:endParaRPr lang="en" dirty="0">
              <a:ea typeface="Proxima Nova"/>
            </a:endParaRPr>
          </a:p>
          <a:p>
            <a:pPr marL="114300" indent="0">
              <a:lnSpc>
                <a:spcPct val="114999"/>
              </a:lnSpc>
              <a:buNone/>
            </a:pPr>
            <a:r>
              <a:rPr lang="en" dirty="0"/>
              <a:t>Say: </a:t>
            </a:r>
            <a:r>
              <a:rPr lang="en" dirty="0">
                <a:ea typeface="Proxima Nova"/>
              </a:rPr>
              <a:t>The next thing you need to keep in mind, is to not abuse your privileges. If the parent or guardian says you can help yourself to some snacks, do not eat all the snacks or leave a mess doing so. Maybe get one appropriate snack and drink each for yourself and the child/ren. You also do not need to be on your phone the whole time you are babysitting. I understand being in a home setting can make things more comfortable, but don’t forget your responsibilities! </a:t>
            </a:r>
            <a:endParaRPr lang="en" dirty="0"/>
          </a:p>
          <a:p>
            <a:pPr marL="114300" indent="0">
              <a:lnSpc>
                <a:spcPct val="114999"/>
              </a:lnSpc>
              <a:buNone/>
            </a:pPr>
            <a:endParaRPr lang="en" dirty="0">
              <a:ea typeface="Proxima Nova"/>
            </a:endParaRPr>
          </a:p>
          <a:p>
            <a:pPr marL="114300" indent="0">
              <a:lnSpc>
                <a:spcPct val="114999"/>
              </a:lnSpc>
              <a:buNone/>
            </a:pPr>
            <a:r>
              <a:rPr lang="en" dirty="0"/>
              <a:t>Say: </a:t>
            </a:r>
            <a:r>
              <a:rPr lang="en" dirty="0">
                <a:ea typeface="Proxima Nova"/>
              </a:rPr>
              <a:t>The last thing we want you guys to remember, is to be respectful, to the parents and to the child/ren! This goes in hand with not snooping around the parent or guardian's house and not discussing information about the family or child/ren to others. </a:t>
            </a:r>
            <a:endParaRPr lang="en" dirty="0"/>
          </a:p>
          <a:p>
            <a:pPr marL="114300" indent="0">
              <a:lnSpc>
                <a:spcPct val="114999"/>
              </a:lnSpc>
              <a:buNone/>
            </a:pPr>
            <a:endParaRPr lang="en" dirty="0">
              <a:ea typeface="Proxima Nova"/>
            </a:endParaRPr>
          </a:p>
          <a:p>
            <a:pPr marL="114300" indent="0">
              <a:lnSpc>
                <a:spcPct val="114999"/>
              </a:lnSpc>
              <a:buNone/>
            </a:pPr>
            <a:r>
              <a:rPr lang="en" dirty="0"/>
              <a:t>Say: So now that you know about the general do's and do not's of babysitting, lets talk about ways you can record pertinent information.</a:t>
            </a:r>
          </a:p>
          <a:p>
            <a:pPr marL="114300" indent="0">
              <a:lnSpc>
                <a:spcPct val="114999"/>
              </a:lnSpc>
              <a:buNone/>
            </a:pPr>
            <a:endParaRPr lang="en" dirty="0"/>
          </a:p>
          <a:p>
            <a:pPr marL="0" indent="0">
              <a:spcBef>
                <a:spcPts val="1200"/>
              </a:spcBef>
              <a:buNone/>
            </a:pPr>
            <a:r>
              <a:rPr lang="en-US" i="1" dirty="0"/>
              <a:t>(Instructor Guide page 110) </a:t>
            </a:r>
            <a:endParaRPr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9cde2e85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9cde2e85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1200"/>
              </a:spcBef>
              <a:buNone/>
            </a:pPr>
            <a:r>
              <a:rPr lang="en" dirty="0"/>
              <a:t>Say: Before</a:t>
            </a:r>
            <a:r>
              <a:rPr lang="en-US" dirty="0"/>
              <a:t> we wrap up for today, we want to make sure you have some useful tools in your toolbox to organize all of this information and any information parents or guardians give you when you meet them. </a:t>
            </a:r>
          </a:p>
          <a:p>
            <a:pPr marL="0" indent="0">
              <a:spcBef>
                <a:spcPts val="1200"/>
              </a:spcBef>
              <a:buNone/>
            </a:pPr>
            <a:endParaRPr lang="en-US" dirty="0"/>
          </a:p>
          <a:p>
            <a:pPr marL="0" indent="0">
              <a:spcBef>
                <a:spcPts val="1200"/>
              </a:spcBef>
              <a:buNone/>
            </a:pPr>
            <a:r>
              <a:rPr lang="en" dirty="0"/>
              <a:t>Say:  </a:t>
            </a:r>
            <a:r>
              <a:rPr lang="en-US" dirty="0"/>
              <a:t>Consider using different avenues, choosing whatever works best for you. You can consider using a binder or folder with any information, maybe have a folder for each family if working for multiple at one time. </a:t>
            </a:r>
          </a:p>
          <a:p>
            <a:pPr marL="0" indent="0">
              <a:spcBef>
                <a:spcPts val="1200"/>
              </a:spcBef>
              <a:buNone/>
            </a:pPr>
            <a:r>
              <a:rPr lang="en-US" dirty="0"/>
              <a:t>You could also store it in your phone under a notes app. </a:t>
            </a:r>
          </a:p>
          <a:p>
            <a:pPr marL="0" indent="0">
              <a:spcBef>
                <a:spcPts val="1200"/>
              </a:spcBef>
              <a:buNone/>
            </a:pPr>
            <a:endParaRPr lang="en-US" dirty="0"/>
          </a:p>
          <a:p>
            <a:pPr marL="0" indent="0">
              <a:spcBef>
                <a:spcPts val="1200"/>
              </a:spcBef>
              <a:buNone/>
            </a:pPr>
            <a:r>
              <a:rPr lang="en" dirty="0"/>
              <a:t>Say: </a:t>
            </a:r>
            <a:r>
              <a:rPr lang="en-US" dirty="0"/>
              <a:t>Much like your phone, if you have access to a personal computer, you could consider storing information in a word document of the sorts on there, and maybe store it in a google drive, one drive, or other online storage places that you can access on other computers if needed.</a:t>
            </a:r>
          </a:p>
          <a:p>
            <a:pPr marL="0" indent="0">
              <a:spcBef>
                <a:spcPts val="1200"/>
              </a:spcBef>
              <a:buNone/>
            </a:pPr>
            <a:endParaRPr lang="en-US" dirty="0"/>
          </a:p>
          <a:p>
            <a:pPr marL="0" indent="0">
              <a:spcBef>
                <a:spcPts val="1200"/>
              </a:spcBef>
              <a:buNone/>
            </a:pPr>
            <a:r>
              <a:rPr lang="en-US" dirty="0"/>
              <a:t>(Instructor Guide Page 111, in "How will you stay organized?" Section)</a:t>
            </a:r>
          </a:p>
        </p:txBody>
      </p:sp>
    </p:spTree>
    <p:extLst>
      <p:ext uri="{BB962C8B-B14F-4D97-AF65-F5344CB8AC3E}">
        <p14:creationId xmlns:p14="http://schemas.microsoft.com/office/powerpoint/2010/main" val="1110231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1adf07063e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1adf07063e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www.flickr.com/photos/126344637@N05/26013859361"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mditech.net/a-guide-to-online-privac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hyperlink" Target="https://www.pngall.com/sick-pn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dirty="0">
                <a:latin typeface="Gotham"/>
                <a:ea typeface="Lato"/>
                <a:cs typeface="Lato"/>
                <a:sym typeface="Lato"/>
              </a:rPr>
              <a:t>Lesson 7: The Business of Babysitting</a:t>
            </a:r>
            <a:endParaRPr dirty="0">
              <a:latin typeface="Gotham"/>
              <a:ea typeface="Lato"/>
              <a:cs typeface="Lato"/>
              <a:sym typeface="Lato"/>
            </a:endParaRPr>
          </a:p>
        </p:txBody>
      </p:sp>
      <p:pic>
        <p:nvPicPr>
          <p:cNvPr id="61" name="Google Shape;61;p13" descr="A close up of a logo&#10;&#10;Description automatically generated"/>
          <p:cNvPicPr preferRelativeResize="0"/>
          <p:nvPr/>
        </p:nvPicPr>
        <p:blipFill rotWithShape="1">
          <a:blip r:embed="rId3">
            <a:alphaModFix/>
          </a:blip>
          <a:srcRect/>
          <a:stretch/>
        </p:blipFill>
        <p:spPr>
          <a:xfrm>
            <a:off x="419368" y="3974871"/>
            <a:ext cx="3179754" cy="681724"/>
          </a:xfrm>
          <a:prstGeom prst="rect">
            <a:avLst/>
          </a:prstGeom>
          <a:noFill/>
          <a:ln>
            <a:noFill/>
          </a:ln>
        </p:spPr>
      </p:pic>
      <p:pic>
        <p:nvPicPr>
          <p:cNvPr id="4" name="Picture 3" descr="Text&#10;&#10;Description automatically generated">
            <a:extLst>
              <a:ext uri="{FF2B5EF4-FFF2-40B4-BE49-F238E27FC236}">
                <a16:creationId xmlns:a16="http://schemas.microsoft.com/office/drawing/2014/main" id="{AD99164D-176D-4705-8392-B8F9D37D8631}"/>
              </a:ext>
            </a:extLst>
          </p:cNvPr>
          <p:cNvPicPr>
            <a:picLocks noChangeAspect="1"/>
          </p:cNvPicPr>
          <p:nvPr/>
        </p:nvPicPr>
        <p:blipFill>
          <a:blip r:embed="rId4"/>
          <a:stretch>
            <a:fillRect/>
          </a:stretch>
        </p:blipFill>
        <p:spPr>
          <a:xfrm>
            <a:off x="7053938" y="3803301"/>
            <a:ext cx="1670694" cy="8532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a:spLocks noGrp="1"/>
          </p:cNvSpPr>
          <p:nvPr>
            <p:ph type="body" idx="1"/>
          </p:nvPr>
        </p:nvSpPr>
        <p:spPr>
          <a:xfrm>
            <a:off x="311700" y="2296677"/>
            <a:ext cx="8520600" cy="154263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200" dirty="0">
                <a:solidFill>
                  <a:srgbClr val="000000"/>
                </a:solidFill>
                <a:latin typeface="Gotham"/>
              </a:rPr>
              <a:t>What are some important things to talk about with the parent/guardian the first time you meet?</a:t>
            </a:r>
            <a:endParaRPr lang="en-US" sz="3200">
              <a:solidFill>
                <a:srgbClr val="000000"/>
              </a:solidFill>
              <a:latin typeface="Gotham"/>
            </a:endParaRPr>
          </a:p>
        </p:txBody>
      </p:sp>
      <p:pic>
        <p:nvPicPr>
          <p:cNvPr id="68" name="Google Shape;68;p14"/>
          <p:cNvPicPr preferRelativeResize="0"/>
          <p:nvPr/>
        </p:nvPicPr>
        <p:blipFill>
          <a:blip r:embed="rId3">
            <a:alphaModFix/>
          </a:blip>
          <a:stretch>
            <a:fillRect/>
          </a:stretch>
        </p:blipFill>
        <p:spPr>
          <a:xfrm>
            <a:off x="2866948" y="117494"/>
            <a:ext cx="3410279" cy="2332850"/>
          </a:xfrm>
          <a:prstGeom prst="rect">
            <a:avLst/>
          </a:prstGeom>
          <a:ln>
            <a:noFill/>
          </a:ln>
          <a:effectLst>
            <a:softEdge rad="112500"/>
          </a:effectLst>
        </p:spPr>
      </p:pic>
      <p:pic>
        <p:nvPicPr>
          <p:cNvPr id="4" name="Picture 3" descr="Text&#10;&#10;Description automatically generated">
            <a:extLst>
              <a:ext uri="{FF2B5EF4-FFF2-40B4-BE49-F238E27FC236}">
                <a16:creationId xmlns:a16="http://schemas.microsoft.com/office/drawing/2014/main" id="{73C61706-B058-0025-326A-D3B421F821E9}"/>
              </a:ext>
            </a:extLst>
          </p:cNvPr>
          <p:cNvPicPr>
            <a:picLocks noChangeAspect="1"/>
          </p:cNvPicPr>
          <p:nvPr/>
        </p:nvPicPr>
        <p:blipFill>
          <a:blip r:embed="rId4"/>
          <a:stretch>
            <a:fillRect/>
          </a:stretch>
        </p:blipFill>
        <p:spPr>
          <a:xfrm>
            <a:off x="311700" y="3940785"/>
            <a:ext cx="1793151" cy="9158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5164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000000"/>
                </a:solidFill>
                <a:latin typeface="Gotham"/>
              </a:rPr>
              <a:t>The “Do’s” of Babysitting</a:t>
            </a:r>
            <a:endParaRPr lang="en-US" sz="3600" b="1">
              <a:solidFill>
                <a:srgbClr val="000000"/>
              </a:solidFill>
              <a:latin typeface="Gotham"/>
            </a:endParaRPr>
          </a:p>
        </p:txBody>
      </p:sp>
      <p:sp>
        <p:nvSpPr>
          <p:cNvPr id="74" name="Google Shape;74;p15"/>
          <p:cNvSpPr txBox="1">
            <a:spLocks noGrp="1"/>
          </p:cNvSpPr>
          <p:nvPr>
            <p:ph type="body" idx="1"/>
          </p:nvPr>
        </p:nvSpPr>
        <p:spPr>
          <a:xfrm>
            <a:off x="341466" y="1468836"/>
            <a:ext cx="4229666" cy="309786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2400" dirty="0">
                <a:solidFill>
                  <a:srgbClr val="000000"/>
                </a:solidFill>
                <a:latin typeface="Gotham"/>
              </a:rPr>
              <a:t>Be on time</a:t>
            </a:r>
            <a:endParaRPr lang="en-US" sz="2400" dirty="0">
              <a:solidFill>
                <a:srgbClr val="000000"/>
              </a:solidFill>
              <a:latin typeface="Gotham"/>
            </a:endParaRPr>
          </a:p>
          <a:p>
            <a:pPr>
              <a:lnSpc>
                <a:spcPct val="114999"/>
              </a:lnSpc>
            </a:pPr>
            <a:r>
              <a:rPr lang="en" sz="2400" dirty="0">
                <a:solidFill>
                  <a:srgbClr val="000000"/>
                </a:solidFill>
                <a:latin typeface="Gotham"/>
              </a:rPr>
              <a:t>Keep a Calendar </a:t>
            </a:r>
          </a:p>
          <a:p>
            <a:pPr marL="457200" lvl="0" indent="-342900" algn="l" rtl="0">
              <a:spcBef>
                <a:spcPts val="0"/>
              </a:spcBef>
              <a:spcAft>
                <a:spcPts val="0"/>
              </a:spcAft>
              <a:buSzPts val="1800"/>
              <a:buChar char="●"/>
            </a:pPr>
            <a:r>
              <a:rPr lang="en" sz="2400" dirty="0">
                <a:solidFill>
                  <a:srgbClr val="000000"/>
                </a:solidFill>
                <a:latin typeface="Gotham"/>
              </a:rPr>
              <a:t>Discuss money</a:t>
            </a:r>
            <a:endParaRPr sz="2400" dirty="0">
              <a:solidFill>
                <a:srgbClr val="000000"/>
              </a:solidFill>
              <a:latin typeface="Gotham"/>
            </a:endParaRPr>
          </a:p>
          <a:p>
            <a:pPr>
              <a:lnSpc>
                <a:spcPct val="114999"/>
              </a:lnSpc>
            </a:pPr>
            <a:r>
              <a:rPr lang="en" sz="2400" dirty="0">
                <a:solidFill>
                  <a:srgbClr val="000000"/>
                </a:solidFill>
                <a:latin typeface="Gotham"/>
              </a:rPr>
              <a:t>Have a Plan</a:t>
            </a:r>
          </a:p>
          <a:p>
            <a:r>
              <a:rPr lang="en" sz="2400" dirty="0">
                <a:solidFill>
                  <a:srgbClr val="000000"/>
                </a:solidFill>
                <a:latin typeface="Gotham"/>
              </a:rPr>
              <a:t>Communicate </a:t>
            </a:r>
          </a:p>
          <a:p>
            <a:pPr>
              <a:lnSpc>
                <a:spcPct val="114999"/>
              </a:lnSpc>
            </a:pPr>
            <a:r>
              <a:rPr lang="en" sz="2400" dirty="0">
                <a:solidFill>
                  <a:srgbClr val="000000"/>
                </a:solidFill>
                <a:latin typeface="Gotham"/>
              </a:rPr>
              <a:t>ASK Questions!</a:t>
            </a:r>
          </a:p>
          <a:p>
            <a:pPr marL="457200" lvl="0" indent="-342900" algn="l" rtl="0">
              <a:spcBef>
                <a:spcPts val="0"/>
              </a:spcBef>
              <a:spcAft>
                <a:spcPts val="0"/>
              </a:spcAft>
              <a:buSzPts val="1800"/>
              <a:buChar char="●"/>
            </a:pPr>
            <a:r>
              <a:rPr lang="en" sz="2400" dirty="0">
                <a:solidFill>
                  <a:srgbClr val="000000"/>
                </a:solidFill>
                <a:latin typeface="Gotham"/>
              </a:rPr>
              <a:t>You are a role model! </a:t>
            </a:r>
            <a:endParaRPr sz="2400" dirty="0">
              <a:solidFill>
                <a:srgbClr val="000000"/>
              </a:solidFill>
              <a:latin typeface="Gotham"/>
            </a:endParaRPr>
          </a:p>
        </p:txBody>
      </p:sp>
      <p:pic>
        <p:nvPicPr>
          <p:cNvPr id="2" name="Picture 1" descr="Text&#10;&#10;Description automatically generated">
            <a:extLst>
              <a:ext uri="{FF2B5EF4-FFF2-40B4-BE49-F238E27FC236}">
                <a16:creationId xmlns:a16="http://schemas.microsoft.com/office/drawing/2014/main" id="{B1A481B3-27DA-29CA-6585-3F18FBAC7CD1}"/>
              </a:ext>
            </a:extLst>
          </p:cNvPr>
          <p:cNvPicPr>
            <a:picLocks noChangeAspect="1"/>
          </p:cNvPicPr>
          <p:nvPr/>
        </p:nvPicPr>
        <p:blipFill>
          <a:blip r:embed="rId3"/>
          <a:stretch>
            <a:fillRect/>
          </a:stretch>
        </p:blipFill>
        <p:spPr>
          <a:xfrm>
            <a:off x="7039149" y="4007264"/>
            <a:ext cx="1793151" cy="915838"/>
          </a:xfrm>
          <a:prstGeom prst="rect">
            <a:avLst/>
          </a:prstGeom>
        </p:spPr>
      </p:pic>
      <p:pic>
        <p:nvPicPr>
          <p:cNvPr id="5" name="Picture 5">
            <a:extLst>
              <a:ext uri="{FF2B5EF4-FFF2-40B4-BE49-F238E27FC236}">
                <a16:creationId xmlns:a16="http://schemas.microsoft.com/office/drawing/2014/main" id="{57A7F7F8-EBD4-DD01-3668-C380F8E4BD9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67663" y="1656435"/>
            <a:ext cx="2743199" cy="1830632"/>
          </a:xfrm>
          <a:prstGeom prst="rect">
            <a:avLst/>
          </a:prstGeom>
        </p:spPr>
      </p:pic>
      <p:sp>
        <p:nvSpPr>
          <p:cNvPr id="3" name="TextBox 2">
            <a:extLst>
              <a:ext uri="{FF2B5EF4-FFF2-40B4-BE49-F238E27FC236}">
                <a16:creationId xmlns:a16="http://schemas.microsoft.com/office/drawing/2014/main" id="{46D66BB1-BFDE-3D85-B7BF-4D4DD5BFAC7D}"/>
              </a:ext>
            </a:extLst>
          </p:cNvPr>
          <p:cNvSpPr txBox="1"/>
          <p:nvPr/>
        </p:nvSpPr>
        <p:spPr>
          <a:xfrm>
            <a:off x="5466917" y="3531610"/>
            <a:ext cx="291205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otham"/>
              </a:rPr>
              <a:t>Image from Microsoft PPT Stock Images​​​​​</a:t>
            </a:r>
            <a:r>
              <a:rPr lang="en-US" sz="1000" dirty="0">
                <a:latin typeface="Gotham"/>
                <a:cs typeface="Poppins"/>
              </a:rPr>
              <a:t>​</a:t>
            </a:r>
            <a:endParaRPr lang="en-US" sz="1000" dirty="0">
              <a:latin typeface="Gotha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66633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000000"/>
                </a:solidFill>
                <a:latin typeface="Gotham"/>
              </a:rPr>
              <a:t>The “Don’ts of Babysitting”</a:t>
            </a:r>
            <a:endParaRPr lang="en-US" sz="3600" b="1">
              <a:solidFill>
                <a:srgbClr val="000000"/>
              </a:solidFill>
              <a:latin typeface="Gotham"/>
            </a:endParaRPr>
          </a:p>
        </p:txBody>
      </p:sp>
      <p:sp>
        <p:nvSpPr>
          <p:cNvPr id="82" name="Google Shape;82;p16"/>
          <p:cNvSpPr txBox="1">
            <a:spLocks noGrp="1"/>
          </p:cNvSpPr>
          <p:nvPr>
            <p:ph type="body" idx="1"/>
          </p:nvPr>
        </p:nvSpPr>
        <p:spPr>
          <a:xfrm>
            <a:off x="311700" y="1575739"/>
            <a:ext cx="5784896" cy="2217187"/>
          </a:xfrm>
          <a:prstGeom prst="rect">
            <a:avLst/>
          </a:prstGeom>
        </p:spPr>
        <p:txBody>
          <a:bodyPr spcFirstLastPara="1" wrap="square" lIns="91425" tIns="91425" rIns="91425" bIns="91425" anchor="t" anchorCtr="0">
            <a:normAutofit/>
          </a:bodyPr>
          <a:lstStyle/>
          <a:p>
            <a:r>
              <a:rPr lang="en" sz="2400" dirty="0">
                <a:solidFill>
                  <a:schemeClr val="tx1"/>
                </a:solidFill>
                <a:latin typeface="Gotham"/>
              </a:rPr>
              <a:t>Don’t babysit if you have illness </a:t>
            </a:r>
            <a:endParaRPr lang="en-US" sz="2400">
              <a:solidFill>
                <a:schemeClr val="tx1"/>
              </a:solidFill>
              <a:latin typeface="Gotham"/>
            </a:endParaRPr>
          </a:p>
          <a:p>
            <a:pPr marL="457200" lvl="0" indent="-342900" algn="l" rtl="0">
              <a:spcBef>
                <a:spcPts val="0"/>
              </a:spcBef>
              <a:spcAft>
                <a:spcPts val="0"/>
              </a:spcAft>
              <a:buSzPts val="1800"/>
              <a:buChar char="●"/>
            </a:pPr>
            <a:r>
              <a:rPr lang="en" sz="2400" dirty="0">
                <a:solidFill>
                  <a:schemeClr val="tx1"/>
                </a:solidFill>
                <a:latin typeface="Gotham"/>
              </a:rPr>
              <a:t>Don’t snoop</a:t>
            </a:r>
            <a:endParaRPr sz="2400">
              <a:solidFill>
                <a:schemeClr val="tx1"/>
              </a:solidFill>
              <a:latin typeface="Gotham"/>
            </a:endParaRPr>
          </a:p>
          <a:p>
            <a:pPr marL="457200" lvl="0" indent="-342900" algn="l" rtl="0">
              <a:spcBef>
                <a:spcPts val="0"/>
              </a:spcBef>
              <a:spcAft>
                <a:spcPts val="0"/>
              </a:spcAft>
              <a:buSzPts val="1800"/>
              <a:buChar char="●"/>
            </a:pPr>
            <a:r>
              <a:rPr lang="en" sz="2400" dirty="0">
                <a:solidFill>
                  <a:schemeClr val="tx1"/>
                </a:solidFill>
                <a:latin typeface="Gotham"/>
              </a:rPr>
              <a:t>Respect their privacy</a:t>
            </a:r>
            <a:endParaRPr sz="2400">
              <a:solidFill>
                <a:schemeClr val="tx1"/>
              </a:solidFill>
              <a:latin typeface="Gotham"/>
            </a:endParaRPr>
          </a:p>
          <a:p>
            <a:pPr marL="457200" lvl="0" indent="-342900" algn="l" rtl="0">
              <a:spcBef>
                <a:spcPts val="0"/>
              </a:spcBef>
              <a:spcAft>
                <a:spcPts val="0"/>
              </a:spcAft>
              <a:buSzPts val="1800"/>
              <a:buChar char="●"/>
            </a:pPr>
            <a:r>
              <a:rPr lang="en" sz="2400" dirty="0">
                <a:solidFill>
                  <a:schemeClr val="tx1"/>
                </a:solidFill>
                <a:latin typeface="Gotham"/>
              </a:rPr>
              <a:t>Don’t abuse any privileges</a:t>
            </a:r>
            <a:endParaRPr sz="2400">
              <a:solidFill>
                <a:schemeClr val="tx1"/>
              </a:solidFill>
              <a:latin typeface="Gotham"/>
            </a:endParaRPr>
          </a:p>
          <a:p>
            <a:pPr marL="457200" lvl="0" indent="0" algn="l" rtl="0">
              <a:spcBef>
                <a:spcPts val="1200"/>
              </a:spcBef>
              <a:spcAft>
                <a:spcPts val="1200"/>
              </a:spcAft>
              <a:buNone/>
            </a:pPr>
            <a:endParaRPr sz="2400" dirty="0"/>
          </a:p>
        </p:txBody>
      </p:sp>
      <p:pic>
        <p:nvPicPr>
          <p:cNvPr id="2" name="Picture 1" descr="Text&#10;&#10;Description automatically generated">
            <a:extLst>
              <a:ext uri="{FF2B5EF4-FFF2-40B4-BE49-F238E27FC236}">
                <a16:creationId xmlns:a16="http://schemas.microsoft.com/office/drawing/2014/main" id="{23CAF3CC-9897-F6FE-0DE3-7A612A12BF9E}"/>
              </a:ext>
            </a:extLst>
          </p:cNvPr>
          <p:cNvPicPr>
            <a:picLocks noChangeAspect="1"/>
          </p:cNvPicPr>
          <p:nvPr/>
        </p:nvPicPr>
        <p:blipFill>
          <a:blip r:embed="rId3"/>
          <a:stretch>
            <a:fillRect/>
          </a:stretch>
        </p:blipFill>
        <p:spPr>
          <a:xfrm>
            <a:off x="311700" y="3940785"/>
            <a:ext cx="1793151" cy="915838"/>
          </a:xfrm>
          <a:prstGeom prst="rect">
            <a:avLst/>
          </a:prstGeom>
        </p:spPr>
      </p:pic>
      <p:pic>
        <p:nvPicPr>
          <p:cNvPr id="4" name="Picture 5" descr="Icon&#10;&#10;Description automatically generated">
            <a:extLst>
              <a:ext uri="{FF2B5EF4-FFF2-40B4-BE49-F238E27FC236}">
                <a16:creationId xmlns:a16="http://schemas.microsoft.com/office/drawing/2014/main" id="{782F0B7B-5B8E-7809-32B6-5EF0DF6D81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72250" y="973328"/>
            <a:ext cx="1543050" cy="1469644"/>
          </a:xfrm>
          <a:prstGeom prst="rect">
            <a:avLst/>
          </a:prstGeom>
        </p:spPr>
      </p:pic>
      <p:pic>
        <p:nvPicPr>
          <p:cNvPr id="8" name="Picture 8" descr="Graphical user interface&#10;&#10;Description automatically generated">
            <a:extLst>
              <a:ext uri="{FF2B5EF4-FFF2-40B4-BE49-F238E27FC236}">
                <a16:creationId xmlns:a16="http://schemas.microsoft.com/office/drawing/2014/main" id="{86CD853D-417F-22AE-07C5-C563C1BDDDB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930900" y="2744343"/>
            <a:ext cx="2654300" cy="1769364"/>
          </a:xfrm>
          <a:prstGeom prst="rect">
            <a:avLst/>
          </a:prstGeom>
          <a:ln>
            <a:noFill/>
          </a:ln>
          <a:effectLst>
            <a:softEdge rad="112500"/>
          </a:effectLst>
        </p:spPr>
      </p:pic>
      <p:sp>
        <p:nvSpPr>
          <p:cNvPr id="3" name="TextBox 2">
            <a:extLst>
              <a:ext uri="{FF2B5EF4-FFF2-40B4-BE49-F238E27FC236}">
                <a16:creationId xmlns:a16="http://schemas.microsoft.com/office/drawing/2014/main" id="{1E7BE037-BE58-DE56-A151-7CF65D94A7D3}"/>
              </a:ext>
            </a:extLst>
          </p:cNvPr>
          <p:cNvSpPr txBox="1"/>
          <p:nvPr/>
        </p:nvSpPr>
        <p:spPr>
          <a:xfrm>
            <a:off x="6090372" y="4583690"/>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otham"/>
              </a:rPr>
              <a:t>Images from Microsoft PPT Stock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 sz="3600" b="1" dirty="0">
                <a:solidFill>
                  <a:srgbClr val="000000"/>
                </a:solidFill>
                <a:latin typeface="Gotham"/>
              </a:rPr>
              <a:t>Recording Information </a:t>
            </a:r>
            <a:endParaRPr lang="en-US" sz="3600" b="1">
              <a:solidFill>
                <a:srgbClr val="000000"/>
              </a:solidFill>
              <a:latin typeface="Gotham"/>
            </a:endParaRPr>
          </a:p>
        </p:txBody>
      </p:sp>
      <p:sp>
        <p:nvSpPr>
          <p:cNvPr id="82" name="Google Shape;82;p16"/>
          <p:cNvSpPr txBox="1">
            <a:spLocks noGrp="1"/>
          </p:cNvSpPr>
          <p:nvPr>
            <p:ph type="body" idx="1"/>
          </p:nvPr>
        </p:nvSpPr>
        <p:spPr>
          <a:xfrm>
            <a:off x="311700" y="1152475"/>
            <a:ext cx="5428879" cy="3416400"/>
          </a:xfrm>
          <a:prstGeom prst="rect">
            <a:avLst/>
          </a:prstGeom>
        </p:spPr>
        <p:txBody>
          <a:bodyPr spcFirstLastPara="1" wrap="square" lIns="91425" tIns="91425" rIns="91425" bIns="91425" anchor="t" anchorCtr="0">
            <a:normAutofit/>
          </a:bodyPr>
          <a:lstStyle/>
          <a:p>
            <a:r>
              <a:rPr lang="en-US" sz="2400" dirty="0">
                <a:solidFill>
                  <a:schemeClr val="tx1"/>
                </a:solidFill>
                <a:latin typeface="Gotham"/>
              </a:rPr>
              <a:t>Select a place to store family and children information</a:t>
            </a:r>
          </a:p>
          <a:p>
            <a:pPr lvl="1"/>
            <a:r>
              <a:rPr lang="en-US" sz="2400" dirty="0">
                <a:solidFill>
                  <a:schemeClr val="tx1"/>
                </a:solidFill>
                <a:latin typeface="Gotham"/>
              </a:rPr>
              <a:t>Binder</a:t>
            </a:r>
          </a:p>
          <a:p>
            <a:pPr lvl="1"/>
            <a:r>
              <a:rPr lang="en-US" sz="2400" dirty="0">
                <a:solidFill>
                  <a:schemeClr val="tx1"/>
                </a:solidFill>
                <a:latin typeface="Gotham"/>
              </a:rPr>
              <a:t>Phone</a:t>
            </a:r>
          </a:p>
          <a:p>
            <a:pPr lvl="1"/>
            <a:r>
              <a:rPr lang="en-US" sz="2400" dirty="0">
                <a:solidFill>
                  <a:schemeClr val="tx1"/>
                </a:solidFill>
                <a:latin typeface="Gotham"/>
              </a:rPr>
              <a:t>Computer</a:t>
            </a:r>
          </a:p>
          <a:p>
            <a:pPr lvl="1"/>
            <a:r>
              <a:rPr lang="en-US" sz="2400" dirty="0">
                <a:solidFill>
                  <a:schemeClr val="tx1"/>
                </a:solidFill>
                <a:latin typeface="Gotham"/>
              </a:rPr>
              <a:t>Google Drive</a:t>
            </a:r>
          </a:p>
          <a:p>
            <a:pPr>
              <a:buSzPts val="1800"/>
            </a:pPr>
            <a:endParaRPr lang="en-US" sz="2400" dirty="0">
              <a:latin typeface="Gotham"/>
            </a:endParaRPr>
          </a:p>
          <a:p>
            <a:pPr marL="457200" lvl="0" indent="0" algn="l" rtl="0">
              <a:spcBef>
                <a:spcPts val="1200"/>
              </a:spcBef>
              <a:spcAft>
                <a:spcPts val="1200"/>
              </a:spcAft>
              <a:buSzPts val="1800"/>
              <a:buNone/>
            </a:pPr>
            <a:endParaRPr sz="2000" dirty="0"/>
          </a:p>
        </p:txBody>
      </p:sp>
      <p:pic>
        <p:nvPicPr>
          <p:cNvPr id="4" name="Picture 3" descr="Close-up of two people's hands pointing at laptop screen with stack of 4 books in background, one person holding a pen">
            <a:extLst>
              <a:ext uri="{FF2B5EF4-FFF2-40B4-BE49-F238E27FC236}">
                <a16:creationId xmlns:a16="http://schemas.microsoft.com/office/drawing/2014/main" id="{46D294A6-D739-B672-5F56-7A53405572A1}"/>
              </a:ext>
            </a:extLst>
          </p:cNvPr>
          <p:cNvPicPr>
            <a:picLocks noChangeAspect="1"/>
          </p:cNvPicPr>
          <p:nvPr/>
        </p:nvPicPr>
        <p:blipFill>
          <a:blip r:embed="rId3"/>
          <a:stretch>
            <a:fillRect/>
          </a:stretch>
        </p:blipFill>
        <p:spPr>
          <a:xfrm>
            <a:off x="5870598" y="2855480"/>
            <a:ext cx="2574839" cy="1716559"/>
          </a:xfrm>
          <a:prstGeom prst="rect">
            <a:avLst/>
          </a:prstGeom>
          <a:ln>
            <a:noFill/>
          </a:ln>
          <a:effectLst>
            <a:softEdge rad="112500"/>
          </a:effectLst>
        </p:spPr>
      </p:pic>
      <p:pic>
        <p:nvPicPr>
          <p:cNvPr id="7" name="Picture 6" descr="Close-up of a person using a mobile phone">
            <a:extLst>
              <a:ext uri="{FF2B5EF4-FFF2-40B4-BE49-F238E27FC236}">
                <a16:creationId xmlns:a16="http://schemas.microsoft.com/office/drawing/2014/main" id="{4C99D5DE-B7A3-3A9E-C8CD-01C7F0A886B2}"/>
              </a:ext>
            </a:extLst>
          </p:cNvPr>
          <p:cNvPicPr>
            <a:picLocks noChangeAspect="1"/>
          </p:cNvPicPr>
          <p:nvPr/>
        </p:nvPicPr>
        <p:blipFill>
          <a:blip r:embed="rId4"/>
          <a:stretch>
            <a:fillRect/>
          </a:stretch>
        </p:blipFill>
        <p:spPr>
          <a:xfrm>
            <a:off x="5973745" y="1099281"/>
            <a:ext cx="2368546" cy="1578645"/>
          </a:xfrm>
          <a:prstGeom prst="rect">
            <a:avLst/>
          </a:prstGeom>
          <a:ln>
            <a:noFill/>
          </a:ln>
          <a:effectLst>
            <a:softEdge rad="112500"/>
          </a:effectLst>
        </p:spPr>
      </p:pic>
      <p:pic>
        <p:nvPicPr>
          <p:cNvPr id="2" name="Picture 1" descr="Text&#10;&#10;Description automatically generated">
            <a:extLst>
              <a:ext uri="{FF2B5EF4-FFF2-40B4-BE49-F238E27FC236}">
                <a16:creationId xmlns:a16="http://schemas.microsoft.com/office/drawing/2014/main" id="{AD3EB7C1-F77E-2FD4-A69D-2073B5CA31F7}"/>
              </a:ext>
            </a:extLst>
          </p:cNvPr>
          <p:cNvPicPr>
            <a:picLocks noChangeAspect="1"/>
          </p:cNvPicPr>
          <p:nvPr/>
        </p:nvPicPr>
        <p:blipFill>
          <a:blip r:embed="rId5"/>
          <a:stretch>
            <a:fillRect/>
          </a:stretch>
        </p:blipFill>
        <p:spPr>
          <a:xfrm>
            <a:off x="311700" y="3981848"/>
            <a:ext cx="1793151" cy="915838"/>
          </a:xfrm>
          <a:prstGeom prst="rect">
            <a:avLst/>
          </a:prstGeom>
        </p:spPr>
      </p:pic>
      <p:sp>
        <p:nvSpPr>
          <p:cNvPr id="3" name="TextBox 2">
            <a:extLst>
              <a:ext uri="{FF2B5EF4-FFF2-40B4-BE49-F238E27FC236}">
                <a16:creationId xmlns:a16="http://schemas.microsoft.com/office/drawing/2014/main" id="{B24FF3A6-E499-FADD-78FD-0ADD60D84475}"/>
              </a:ext>
            </a:extLst>
          </p:cNvPr>
          <p:cNvSpPr txBox="1"/>
          <p:nvPr/>
        </p:nvSpPr>
        <p:spPr>
          <a:xfrm>
            <a:off x="6057900" y="4648633"/>
            <a:ext cx="242497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Gotham"/>
              </a:rPr>
              <a:t>Images from Microsoft PPT Stock </a:t>
            </a:r>
            <a:endParaRPr lang="en-US" dirty="0"/>
          </a:p>
        </p:txBody>
      </p:sp>
    </p:spTree>
    <p:extLst>
      <p:ext uri="{BB962C8B-B14F-4D97-AF65-F5344CB8AC3E}">
        <p14:creationId xmlns:p14="http://schemas.microsoft.com/office/powerpoint/2010/main" val="271008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pic>
        <p:nvPicPr>
          <p:cNvPr id="853" name="Google Shape;853;p51"/>
          <p:cNvPicPr preferRelativeResize="0"/>
          <p:nvPr/>
        </p:nvPicPr>
        <p:blipFill>
          <a:blip r:embed="rId3">
            <a:alphaModFix/>
          </a:blip>
          <a:stretch>
            <a:fillRect/>
          </a:stretch>
        </p:blipFill>
        <p:spPr>
          <a:xfrm>
            <a:off x="5859551" y="309275"/>
            <a:ext cx="2932275" cy="629989"/>
          </a:xfrm>
          <a:prstGeom prst="rect">
            <a:avLst/>
          </a:prstGeom>
          <a:noFill/>
          <a:ln>
            <a:noFill/>
          </a:ln>
        </p:spPr>
      </p:pic>
      <p:pic>
        <p:nvPicPr>
          <p:cNvPr id="7" name="Picture 6" descr="Icon&#10;&#10;Description automatically generated with medium confidence">
            <a:extLst>
              <a:ext uri="{FF2B5EF4-FFF2-40B4-BE49-F238E27FC236}">
                <a16:creationId xmlns:a16="http://schemas.microsoft.com/office/drawing/2014/main" id="{496796A0-D7D2-E8BA-17FE-FFD62D5CFB8A}"/>
              </a:ext>
            </a:extLst>
          </p:cNvPr>
          <p:cNvPicPr>
            <a:picLocks noChangeAspect="1"/>
          </p:cNvPicPr>
          <p:nvPr/>
        </p:nvPicPr>
        <p:blipFill>
          <a:blip r:embed="rId4"/>
          <a:stretch>
            <a:fillRect/>
          </a:stretch>
        </p:blipFill>
        <p:spPr>
          <a:xfrm>
            <a:off x="203204" y="3961434"/>
            <a:ext cx="1012268" cy="1029814"/>
          </a:xfrm>
          <a:prstGeom prst="rect">
            <a:avLst/>
          </a:prstGeom>
        </p:spPr>
      </p:pic>
      <p:sp>
        <p:nvSpPr>
          <p:cNvPr id="4" name="TextBox 3">
            <a:extLst>
              <a:ext uri="{FF2B5EF4-FFF2-40B4-BE49-F238E27FC236}">
                <a16:creationId xmlns:a16="http://schemas.microsoft.com/office/drawing/2014/main" id="{C0DF31FB-2872-8FF3-E720-1EBA29B08C98}"/>
              </a:ext>
            </a:extLst>
          </p:cNvPr>
          <p:cNvSpPr txBox="1"/>
          <p:nvPr/>
        </p:nvSpPr>
        <p:spPr>
          <a:xfrm>
            <a:off x="1710994" y="3105731"/>
            <a:ext cx="7124466" cy="1865575"/>
          </a:xfrm>
          <a:prstGeom prst="rect">
            <a:avLst/>
          </a:prstGeom>
          <a:noFill/>
        </p:spPr>
        <p:txBody>
          <a:bodyPr wrap="square" lIns="91440" tIns="45720" rIns="91440" bIns="45720" anchor="t">
            <a:spAutoFit/>
          </a:bodyPr>
          <a:lstStyle/>
          <a:p>
            <a:pPr>
              <a:lnSpc>
                <a:spcPct val="114999"/>
              </a:lnSpc>
              <a:spcAft>
                <a:spcPts val="1200"/>
              </a:spcAft>
            </a:pPr>
            <a:r>
              <a:rPr lang="en" dirty="0">
                <a:solidFill>
                  <a:schemeClr val="bg1"/>
                </a:solidFill>
              </a:rPr>
              <a:t>UGA FACS Family Life Education Methodology students: Amy Chang, Mackenzie Gay, Elaine Metcalf, and Melina Patterson </a:t>
            </a:r>
            <a:endParaRPr lang="en-US" dirty="0">
              <a:solidFill>
                <a:schemeClr val="bg1"/>
              </a:solidFill>
            </a:endParaRPr>
          </a:p>
          <a:p>
            <a:pPr>
              <a:lnSpc>
                <a:spcPct val="114999"/>
              </a:lnSpc>
              <a:spcAft>
                <a:spcPts val="1200"/>
              </a:spcAft>
            </a:pPr>
            <a:r>
              <a:rPr lang="en" dirty="0">
                <a:solidFill>
                  <a:schemeClr val="bg1"/>
                </a:solidFill>
              </a:rPr>
              <a:t>Laura Goss, Georgia 4-H Military Liaison from the University of Georgia College of Agricultural and Environmental Sciences Cooperative Extension</a:t>
            </a:r>
          </a:p>
          <a:p>
            <a:pPr>
              <a:lnSpc>
                <a:spcPct val="114999"/>
              </a:lnSpc>
              <a:spcAft>
                <a:spcPts val="1200"/>
              </a:spcAft>
            </a:pPr>
            <a:r>
              <a:rPr lang="en" dirty="0">
                <a:solidFill>
                  <a:schemeClr val="bg1"/>
                </a:solidFill>
              </a:rPr>
              <a:t>McKenzie Tankersley, AmeriCorps Volunteer in Service to America member with Georgia 4-H </a:t>
            </a:r>
            <a:endParaRPr lang="en-US" dirty="0">
              <a:solidFill>
                <a:schemeClr val="bg1"/>
              </a:solidFill>
            </a:endParaRPr>
          </a:p>
        </p:txBody>
      </p:sp>
      <p:sp>
        <p:nvSpPr>
          <p:cNvPr id="8" name="TextBox 7">
            <a:extLst>
              <a:ext uri="{FF2B5EF4-FFF2-40B4-BE49-F238E27FC236}">
                <a16:creationId xmlns:a16="http://schemas.microsoft.com/office/drawing/2014/main" id="{D968ECAB-CEA5-A113-0091-6D19BD581A5A}"/>
              </a:ext>
            </a:extLst>
          </p:cNvPr>
          <p:cNvSpPr txBox="1"/>
          <p:nvPr/>
        </p:nvSpPr>
        <p:spPr>
          <a:xfrm>
            <a:off x="1710994" y="2478203"/>
            <a:ext cx="6810316" cy="461665"/>
          </a:xfrm>
          <a:prstGeom prst="rect">
            <a:avLst/>
          </a:prstGeom>
          <a:noFill/>
        </p:spPr>
        <p:txBody>
          <a:bodyPr wrap="square" anchor="ctr">
            <a:spAutoFit/>
          </a:bodyPr>
          <a:lstStyle/>
          <a:p>
            <a:r>
              <a:rPr lang="en-US" sz="2400" dirty="0">
                <a:solidFill>
                  <a:schemeClr val="bg1"/>
                </a:solidFill>
                <a:latin typeface="Trade Gothic LT Std"/>
              </a:rPr>
              <a:t>MEDIA PRESENTATION CREATED BY</a:t>
            </a:r>
          </a:p>
        </p:txBody>
      </p:sp>
      <p:pic>
        <p:nvPicPr>
          <p:cNvPr id="9" name="Picture 8" descr="Text&#10;&#10;Description automatically generated">
            <a:extLst>
              <a:ext uri="{FF2B5EF4-FFF2-40B4-BE49-F238E27FC236}">
                <a16:creationId xmlns:a16="http://schemas.microsoft.com/office/drawing/2014/main" id="{D5260DB5-881D-E8B0-1EA0-A714686A1A1A}"/>
              </a:ext>
            </a:extLst>
          </p:cNvPr>
          <p:cNvPicPr>
            <a:picLocks noChangeAspect="1"/>
          </p:cNvPicPr>
          <p:nvPr/>
        </p:nvPicPr>
        <p:blipFill>
          <a:blip r:embed="rId5"/>
          <a:stretch>
            <a:fillRect/>
          </a:stretch>
        </p:blipFill>
        <p:spPr>
          <a:xfrm>
            <a:off x="404528" y="192240"/>
            <a:ext cx="1670694" cy="8532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Off-page Connector 9">
            <a:extLst>
              <a:ext uri="{FF2B5EF4-FFF2-40B4-BE49-F238E27FC236}">
                <a16:creationId xmlns:a16="http://schemas.microsoft.com/office/drawing/2014/main" id="{405105AA-0D81-194F-9837-F8D72C83640D}"/>
              </a:ext>
            </a:extLst>
          </p:cNvPr>
          <p:cNvSpPr/>
          <p:nvPr/>
        </p:nvSpPr>
        <p:spPr>
          <a:xfrm rot="16200000">
            <a:off x="1841699" y="-3467094"/>
            <a:ext cx="2436748" cy="6246894"/>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92DF7-433B-3EBD-101B-4BACF1CBA5FA}"/>
              </a:ext>
            </a:extLst>
          </p:cNvPr>
          <p:cNvSpPr>
            <a:spLocks noGrp="1"/>
          </p:cNvSpPr>
          <p:nvPr>
            <p:ph type="title"/>
          </p:nvPr>
        </p:nvSpPr>
        <p:spPr>
          <a:xfrm>
            <a:off x="358985" y="3191985"/>
            <a:ext cx="8123100" cy="992938"/>
          </a:xfrm>
        </p:spPr>
        <p:txBody>
          <a:bodyPr anchor="ctr">
            <a:noAutofit/>
          </a:bodyPr>
          <a:lstStyle/>
          <a:p>
            <a:pPr marL="0" lvl="0" indent="0" rtl="0">
              <a:spcBef>
                <a:spcPts val="0"/>
              </a:spcBef>
              <a:spcAft>
                <a:spcPts val="600"/>
              </a:spcAft>
            </a:pPr>
            <a:r>
              <a:rPr lang="en" sz="1800" dirty="0">
                <a:latin typeface="Gotham"/>
              </a:rPr>
              <a:t>4-H/Army Child &amp; Youth Services Instructor Babysitting Guide, pages 109-114</a:t>
            </a:r>
            <a:br>
              <a:rPr lang="en" sz="1800" dirty="0">
                <a:latin typeface="Gotham"/>
              </a:rPr>
            </a:br>
            <a:br>
              <a:rPr lang="en" sz="1800" dirty="0">
                <a:latin typeface="Gotham"/>
              </a:rPr>
            </a:br>
            <a:r>
              <a:rPr lang="en-US" sz="1800" dirty="0">
                <a:latin typeface="Gotham"/>
              </a:rPr>
              <a:t>Stock Images. (2022). Microsoft PowerPoint.</a:t>
            </a:r>
          </a:p>
        </p:txBody>
      </p:sp>
      <p:sp>
        <p:nvSpPr>
          <p:cNvPr id="4" name="TextBox 3">
            <a:extLst>
              <a:ext uri="{FF2B5EF4-FFF2-40B4-BE49-F238E27FC236}">
                <a16:creationId xmlns:a16="http://schemas.microsoft.com/office/drawing/2014/main" id="{5EE6D0CC-0F88-CEB9-7F10-9F05AAD25957}"/>
              </a:ext>
            </a:extLst>
          </p:cNvPr>
          <p:cNvSpPr txBox="1"/>
          <p:nvPr/>
        </p:nvSpPr>
        <p:spPr>
          <a:xfrm>
            <a:off x="358985" y="2248584"/>
            <a:ext cx="4576526" cy="646331"/>
          </a:xfrm>
          <a:prstGeom prst="rect">
            <a:avLst/>
          </a:prstGeom>
          <a:noFill/>
        </p:spPr>
        <p:txBody>
          <a:bodyPr wrap="square" anchor="ctr">
            <a:spAutoFit/>
          </a:bodyPr>
          <a:lstStyle/>
          <a:p>
            <a:r>
              <a:rPr lang="en-US" sz="3600" dirty="0">
                <a:solidFill>
                  <a:schemeClr val="bg1"/>
                </a:solidFill>
                <a:latin typeface="Trade Gothic LT Std"/>
              </a:rPr>
              <a:t>REFERENCE</a:t>
            </a:r>
          </a:p>
        </p:txBody>
      </p:sp>
      <p:pic>
        <p:nvPicPr>
          <p:cNvPr id="5" name="Picture 4" descr="Text&#10;&#10;Description automatically generated">
            <a:extLst>
              <a:ext uri="{FF2B5EF4-FFF2-40B4-BE49-F238E27FC236}">
                <a16:creationId xmlns:a16="http://schemas.microsoft.com/office/drawing/2014/main" id="{0042BEC8-7B63-9623-E7CA-A1D81457B84F}"/>
              </a:ext>
            </a:extLst>
          </p:cNvPr>
          <p:cNvPicPr>
            <a:picLocks noChangeAspect="1"/>
          </p:cNvPicPr>
          <p:nvPr/>
        </p:nvPicPr>
        <p:blipFill>
          <a:blip r:embed="rId2"/>
          <a:stretch>
            <a:fillRect/>
          </a:stretch>
        </p:blipFill>
        <p:spPr>
          <a:xfrm>
            <a:off x="7365530" y="4089921"/>
            <a:ext cx="1419485" cy="724991"/>
          </a:xfrm>
          <a:prstGeom prst="rect">
            <a:avLst/>
          </a:prstGeom>
        </p:spPr>
      </p:pic>
      <p:pic>
        <p:nvPicPr>
          <p:cNvPr id="8" name="Google Shape;853;p51">
            <a:extLst>
              <a:ext uri="{FF2B5EF4-FFF2-40B4-BE49-F238E27FC236}">
                <a16:creationId xmlns:a16="http://schemas.microsoft.com/office/drawing/2014/main" id="{ABBEEB7A-D462-D596-03F0-044804F53361}"/>
              </a:ext>
            </a:extLst>
          </p:cNvPr>
          <p:cNvPicPr preferRelativeResize="0"/>
          <p:nvPr/>
        </p:nvPicPr>
        <p:blipFill>
          <a:blip r:embed="rId3">
            <a:alphaModFix/>
          </a:blip>
          <a:stretch>
            <a:fillRect/>
          </a:stretch>
        </p:blipFill>
        <p:spPr>
          <a:xfrm>
            <a:off x="5852740" y="303188"/>
            <a:ext cx="2932275" cy="629989"/>
          </a:xfrm>
          <a:prstGeom prst="rect">
            <a:avLst/>
          </a:prstGeom>
          <a:noFill/>
          <a:ln>
            <a:noFill/>
          </a:ln>
        </p:spPr>
      </p:pic>
      <p:sp>
        <p:nvSpPr>
          <p:cNvPr id="6" name="TextBox 5">
            <a:extLst>
              <a:ext uri="{FF2B5EF4-FFF2-40B4-BE49-F238E27FC236}">
                <a16:creationId xmlns:a16="http://schemas.microsoft.com/office/drawing/2014/main" id="{04790E1A-2091-609D-1DC0-DB826ADD3358}"/>
              </a:ext>
            </a:extLst>
          </p:cNvPr>
          <p:cNvSpPr txBox="1"/>
          <p:nvPr/>
        </p:nvSpPr>
        <p:spPr>
          <a:xfrm>
            <a:off x="311727" y="142874"/>
            <a:ext cx="433820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Gotham"/>
              </a:rPr>
              <a:t>An Equal Opportunity, Affirmative Action, Veteran, Disability Institution</a:t>
            </a:r>
          </a:p>
        </p:txBody>
      </p:sp>
    </p:spTree>
    <p:extLst>
      <p:ext uri="{BB962C8B-B14F-4D97-AF65-F5344CB8AC3E}">
        <p14:creationId xmlns:p14="http://schemas.microsoft.com/office/powerpoint/2010/main" val="3335000340"/>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f92a104-005c-406e-932b-1948c3b9b1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CCDA840E44C840A4451C30EE66884F" ma:contentTypeVersion="12" ma:contentTypeDescription="Create a new document." ma:contentTypeScope="" ma:versionID="b8f8f505c3e804e543a2ecdc6f19016b">
  <xsd:schema xmlns:xsd="http://www.w3.org/2001/XMLSchema" xmlns:xs="http://www.w3.org/2001/XMLSchema" xmlns:p="http://schemas.microsoft.com/office/2006/metadata/properties" xmlns:ns2="9f92a104-005c-406e-932b-1948c3b9b14c" xmlns:ns3="dc7626c0-47d2-4084-afb8-9d06c41fcfe6" targetNamespace="http://schemas.microsoft.com/office/2006/metadata/properties" ma:root="true" ma:fieldsID="8a405d0469975f31806af764ac3a164e" ns2:_="" ns3:_="">
    <xsd:import namespace="9f92a104-005c-406e-932b-1948c3b9b14c"/>
    <xsd:import namespace="dc7626c0-47d2-4084-afb8-9d06c41fcfe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2a104-005c-406e-932b-1948c3b9b1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7626c0-47d2-4084-afb8-9d06c41fcfe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3429B-7484-4EC9-A5EB-2CD199B92BB4}">
  <ds:schemaRefs>
    <ds:schemaRef ds:uri="http://schemas.microsoft.com/office/2006/metadata/properties"/>
    <ds:schemaRef ds:uri="http://schemas.microsoft.com/office/infopath/2007/PartnerControls"/>
    <ds:schemaRef ds:uri="9f92a104-005c-406e-932b-1948c3b9b14c"/>
  </ds:schemaRefs>
</ds:datastoreItem>
</file>

<file path=customXml/itemProps2.xml><?xml version="1.0" encoding="utf-8"?>
<ds:datastoreItem xmlns:ds="http://schemas.openxmlformats.org/officeDocument/2006/customXml" ds:itemID="{04FC13C8-7AFF-4A9A-B07A-3B5338C865B1}">
  <ds:schemaRefs>
    <ds:schemaRef ds:uri="http://schemas.microsoft.com/sharepoint/v3/contenttype/forms"/>
  </ds:schemaRefs>
</ds:datastoreItem>
</file>

<file path=customXml/itemProps3.xml><?xml version="1.0" encoding="utf-8"?>
<ds:datastoreItem xmlns:ds="http://schemas.openxmlformats.org/officeDocument/2006/customXml" ds:itemID="{C14467BA-8489-4D0C-9166-E1E0B392C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2a104-005c-406e-932b-1948c3b9b14c"/>
    <ds:schemaRef ds:uri="dc7626c0-47d2-4084-afb8-9d06c41fc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483</Words>
  <Application>Microsoft Office PowerPoint</Application>
  <PresentationFormat>On-screen Show (16:9)</PresentationFormat>
  <Paragraphs>50</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Spearmint</vt:lpstr>
      <vt:lpstr>Lesson 7: The Business of Babysitting</vt:lpstr>
      <vt:lpstr>PowerPoint Presentation</vt:lpstr>
      <vt:lpstr>The “Do’s” of Babysitting</vt:lpstr>
      <vt:lpstr>The “Don’ts of Babysitting”</vt:lpstr>
      <vt:lpstr>Recording Information </vt:lpstr>
      <vt:lpstr>PowerPoint Presentation</vt:lpstr>
      <vt:lpstr>4-H/Army Child &amp; Youth Services Instructor Babysitting Guide, pages 109-114  Stock Images. (2022). Microsoft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The Business of Babysitting</dc:title>
  <cp:lastModifiedBy>Mckenzie L Tankersley</cp:lastModifiedBy>
  <cp:revision>568</cp:revision>
  <dcterms:modified xsi:type="dcterms:W3CDTF">2023-08-10T17:18:59Z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0x01010011CCDA840E44C840A4451C30EE66884F</vt:lpwstr>
  </property>
  <property fmtid="{D5CDD505-2E9C-101B-9397-08002B2CF9AE}" pid="3" name="MediaServiceImageTags">
    <vt:lpwstr/>
  </property>
</Properties>
</file>