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erriweather Sans Light" pitchFamily="2" charset="0"/>
      <p:regular r:id="rId26"/>
      <p:italic r:id="rId27"/>
    </p:embeddedFont>
    <p:embeddedFont>
      <p:font typeface="Merriweather Sans Light Bold" panose="020B0604020202020204" charset="0"/>
      <p:regular r:id="rId28"/>
    </p:embeddedFont>
    <p:embeddedFont>
      <p:font typeface="Open Sans Light Bold" panose="020B0604020202020204" charset="0"/>
      <p:regular r:id="rId29"/>
    </p:embeddedFont>
    <p:embeddedFont>
      <p:font typeface="Poppins" panose="00000500000000000000" pitchFamily="2" charset="0"/>
      <p:regular r:id="rId30"/>
      <p:bold r:id="rId31"/>
      <p:italic r:id="rId32"/>
      <p:boldItalic r:id="rId33"/>
    </p:embeddedFont>
    <p:embeddedFont>
      <p:font typeface="Trade Gothic LT St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8B9B9-FFFA-4C88-9BC7-E4A2E4D5EFCD}" v="21" dt="2023-03-17T12:35:20.959"/>
    <p1510:client id="{24B952D1-84C5-45BE-AD81-DD63A9A37E74}" v="13" dt="2023-03-13T20:57:42.308"/>
    <p1510:client id="{461121ED-CD64-4677-B4BD-5016202CF8A3}" v="4" dt="2023-08-09T17:10:45.054"/>
    <p1510:client id="{5C4FC22A-9EB7-4EDC-8F94-F1A2C5D73D42}" v="6" dt="2023-03-31T19:41:16.849"/>
    <p1510:client id="{9657BE45-03D1-4E08-9A17-C06D025AD5D6}" v="472" dt="2023-08-10T16:29:29.173"/>
    <p1510:client id="{AD204EAA-679A-4B8E-88E9-2E0B6446A0BA}" v="21" dt="2023-08-08T19:10:20.339"/>
    <p1510:client id="{B50658F7-3B79-41DF-96FC-7CC37F69A408}" v="22" dt="2023-03-31T19:21:15.117"/>
    <p1510:client id="{C14BB0D8-E16B-4681-804B-A5CE038D990A}" v="1816" dt="2023-02-17T14:48:25.621"/>
    <p1510:client id="{D0388BD2-DECA-4533-967B-7D2E25D1CFA2}" v="10" dt="2023-08-09T16:09:45.289"/>
    <p1510:client id="{EBE127D0-DBE4-4A19-BB93-C54118C7AE6D}" v="17" dt="2023-03-31T19:07:19.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92" autoAdjust="0"/>
  </p:normalViewPr>
  <p:slideViewPr>
    <p:cSldViewPr snapToGrid="0">
      <p:cViewPr varScale="1">
        <p:scale>
          <a:sx n="39" d="100"/>
          <a:sy n="39" d="100"/>
        </p:scale>
        <p:origin x="1044"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nzie L Tankersley" userId="S::mlt91390@uga.edu::1127c39b-5c26-4c73-a14b-7515c0d92cf6" providerId="AD" clId="Web-{6AFC6BCF-790C-4056-AA61-2DE01FF378C0}"/>
    <pc:docChg chg="modSld">
      <pc:chgData name="Mckenzie L Tankersley" userId="S::mlt91390@uga.edu::1127c39b-5c26-4c73-a14b-7515c0d92cf6" providerId="AD" clId="Web-{6AFC6BCF-790C-4056-AA61-2DE01FF378C0}" dt="2023-02-15T15:37:56.061" v="16" actId="20577"/>
      <pc:docMkLst>
        <pc:docMk/>
      </pc:docMkLst>
      <pc:sldChg chg="addSp delSp modSp">
        <pc:chgData name="Mckenzie L Tankersley" userId="S::mlt91390@uga.edu::1127c39b-5c26-4c73-a14b-7515c0d92cf6" providerId="AD" clId="Web-{6AFC6BCF-790C-4056-AA61-2DE01FF378C0}" dt="2023-02-15T15:37:56.061" v="16" actId="20577"/>
        <pc:sldMkLst>
          <pc:docMk/>
          <pc:sldMk cId="0" sldId="256"/>
        </pc:sldMkLst>
        <pc:spChg chg="mod">
          <ac:chgData name="Mckenzie L Tankersley" userId="S::mlt91390@uga.edu::1127c39b-5c26-4c73-a14b-7515c0d92cf6" providerId="AD" clId="Web-{6AFC6BCF-790C-4056-AA61-2DE01FF378C0}" dt="2023-02-15T15:37:56.061" v="16" actId="20577"/>
          <ac:spMkLst>
            <pc:docMk/>
            <pc:sldMk cId="0" sldId="256"/>
            <ac:spMk id="13" creationId="{00000000-0000-0000-0000-000000000000}"/>
          </ac:spMkLst>
        </pc:spChg>
        <pc:spChg chg="mod">
          <ac:chgData name="Mckenzie L Tankersley" userId="S::mlt91390@uga.edu::1127c39b-5c26-4c73-a14b-7515c0d92cf6" providerId="AD" clId="Web-{6AFC6BCF-790C-4056-AA61-2DE01FF378C0}" dt="2023-02-15T15:33:12.568" v="0" actId="1076"/>
          <ac:spMkLst>
            <pc:docMk/>
            <pc:sldMk cId="0" sldId="256"/>
            <ac:spMk id="14" creationId="{00000000-0000-0000-0000-000000000000}"/>
          </ac:spMkLst>
        </pc:spChg>
        <pc:spChg chg="add del mod">
          <ac:chgData name="Mckenzie L Tankersley" userId="S::mlt91390@uga.edu::1127c39b-5c26-4c73-a14b-7515c0d92cf6" providerId="AD" clId="Web-{6AFC6BCF-790C-4056-AA61-2DE01FF378C0}" dt="2023-02-15T15:35:34.463" v="4"/>
          <ac:spMkLst>
            <pc:docMk/>
            <pc:sldMk cId="0" sldId="256"/>
            <ac:spMk id="15" creationId="{9D7F8567-D089-2A75-724B-B5BCDF523790}"/>
          </ac:spMkLst>
        </pc:spChg>
        <pc:spChg chg="add del mod">
          <ac:chgData name="Mckenzie L Tankersley" userId="S::mlt91390@uga.edu::1127c39b-5c26-4c73-a14b-7515c0d92cf6" providerId="AD" clId="Web-{6AFC6BCF-790C-4056-AA61-2DE01FF378C0}" dt="2023-02-15T15:35:46.510" v="8"/>
          <ac:spMkLst>
            <pc:docMk/>
            <pc:sldMk cId="0" sldId="256"/>
            <ac:spMk id="16" creationId="{AF359B59-2DA7-2923-402F-59F5A4C686F9}"/>
          </ac:spMkLst>
        </pc:spChg>
      </pc:sldChg>
    </pc:docChg>
  </pc:docChgLst>
  <pc:docChgLst>
    <pc:chgData name="Laura Walton Goss" userId="S::laurwalt@uga.edu::57175a4d-2b66-4156-9d48-e2b0b82efce7" providerId="AD" clId="Web-{EBE127D0-DBE4-4A19-BB93-C54118C7AE6D}"/>
    <pc:docChg chg="modSld">
      <pc:chgData name="Laura Walton Goss" userId="S::laurwalt@uga.edu::57175a4d-2b66-4156-9d48-e2b0b82efce7" providerId="AD" clId="Web-{EBE127D0-DBE4-4A19-BB93-C54118C7AE6D}" dt="2023-03-31T19:07:19.179" v="8" actId="20577"/>
      <pc:docMkLst>
        <pc:docMk/>
      </pc:docMkLst>
      <pc:sldChg chg="modSp">
        <pc:chgData name="Laura Walton Goss" userId="S::laurwalt@uga.edu::57175a4d-2b66-4156-9d48-e2b0b82efce7" providerId="AD" clId="Web-{EBE127D0-DBE4-4A19-BB93-C54118C7AE6D}" dt="2023-03-31T19:07:19.179" v="8" actId="20577"/>
        <pc:sldMkLst>
          <pc:docMk/>
          <pc:sldMk cId="0" sldId="271"/>
        </pc:sldMkLst>
        <pc:spChg chg="mod">
          <ac:chgData name="Laura Walton Goss" userId="S::laurwalt@uga.edu::57175a4d-2b66-4156-9d48-e2b0b82efce7" providerId="AD" clId="Web-{EBE127D0-DBE4-4A19-BB93-C54118C7AE6D}" dt="2023-03-31T19:07:19.179" v="8" actId="20577"/>
          <ac:spMkLst>
            <pc:docMk/>
            <pc:sldMk cId="0" sldId="271"/>
            <ac:spMk id="16" creationId="{00000000-0000-0000-0000-000000000000}"/>
          </ac:spMkLst>
        </pc:spChg>
      </pc:sldChg>
    </pc:docChg>
  </pc:docChgLst>
  <pc:docChgLst>
    <pc:chgData name="Mckenzie L Tankersley" userId="S::mlt91390@uga.edu::1127c39b-5c26-4c73-a14b-7515c0d92cf6" providerId="AD" clId="Web-{24B952D1-84C5-45BE-AD81-DD63A9A37E74}"/>
    <pc:docChg chg="modSld">
      <pc:chgData name="Mckenzie L Tankersley" userId="S::mlt91390@uga.edu::1127c39b-5c26-4c73-a14b-7515c0d92cf6" providerId="AD" clId="Web-{24B952D1-84C5-45BE-AD81-DD63A9A37E74}" dt="2023-03-13T20:58:00.325" v="1274"/>
      <pc:docMkLst>
        <pc:docMk/>
      </pc:docMkLst>
      <pc:sldChg chg="modNotes">
        <pc:chgData name="Mckenzie L Tankersley" userId="S::mlt91390@uga.edu::1127c39b-5c26-4c73-a14b-7515c0d92cf6" providerId="AD" clId="Web-{24B952D1-84C5-45BE-AD81-DD63A9A37E74}" dt="2023-03-13T20:42:32.183" v="806"/>
        <pc:sldMkLst>
          <pc:docMk/>
          <pc:sldMk cId="0" sldId="265"/>
        </pc:sldMkLst>
      </pc:sldChg>
      <pc:sldChg chg="modNotes">
        <pc:chgData name="Mckenzie L Tankersley" userId="S::mlt91390@uga.edu::1127c39b-5c26-4c73-a14b-7515c0d92cf6" providerId="AD" clId="Web-{24B952D1-84C5-45BE-AD81-DD63A9A37E74}" dt="2023-03-13T20:30:18.504" v="802"/>
        <pc:sldMkLst>
          <pc:docMk/>
          <pc:sldMk cId="0" sldId="266"/>
        </pc:sldMkLst>
      </pc:sldChg>
      <pc:sldChg chg="modNotes">
        <pc:chgData name="Mckenzie L Tankersley" userId="S::mlt91390@uga.edu::1127c39b-5c26-4c73-a14b-7515c0d92cf6" providerId="AD" clId="Web-{24B952D1-84C5-45BE-AD81-DD63A9A37E74}" dt="2023-03-13T20:46:58.712" v="840"/>
        <pc:sldMkLst>
          <pc:docMk/>
          <pc:sldMk cId="0" sldId="267"/>
        </pc:sldMkLst>
      </pc:sldChg>
      <pc:sldChg chg="modSp modNotes">
        <pc:chgData name="Mckenzie L Tankersley" userId="S::mlt91390@uga.edu::1127c39b-5c26-4c73-a14b-7515c0d92cf6" providerId="AD" clId="Web-{24B952D1-84C5-45BE-AD81-DD63A9A37E74}" dt="2023-03-13T20:57:40.699" v="1266"/>
        <pc:sldMkLst>
          <pc:docMk/>
          <pc:sldMk cId="0" sldId="268"/>
        </pc:sldMkLst>
        <pc:spChg chg="mod">
          <ac:chgData name="Mckenzie L Tankersley" userId="S::mlt91390@uga.edu::1127c39b-5c26-4c73-a14b-7515c0d92cf6" providerId="AD" clId="Web-{24B952D1-84C5-45BE-AD81-DD63A9A37E74}" dt="2023-03-13T20:44:30.439" v="812" actId="1076"/>
          <ac:spMkLst>
            <pc:docMk/>
            <pc:sldMk cId="0" sldId="268"/>
            <ac:spMk id="17" creationId="{00000000-0000-0000-0000-000000000000}"/>
          </ac:spMkLst>
        </pc:spChg>
        <pc:spChg chg="mod">
          <ac:chgData name="Mckenzie L Tankersley" userId="S::mlt91390@uga.edu::1127c39b-5c26-4c73-a14b-7515c0d92cf6" providerId="AD" clId="Web-{24B952D1-84C5-45BE-AD81-DD63A9A37E74}" dt="2023-03-13T20:44:09.031" v="809" actId="1076"/>
          <ac:spMkLst>
            <pc:docMk/>
            <pc:sldMk cId="0" sldId="268"/>
            <ac:spMk id="18" creationId="{00000000-0000-0000-0000-000000000000}"/>
          </ac:spMkLst>
        </pc:spChg>
      </pc:sldChg>
      <pc:sldChg chg="modNotes">
        <pc:chgData name="Mckenzie L Tankersley" userId="S::mlt91390@uga.edu::1127c39b-5c26-4c73-a14b-7515c0d92cf6" providerId="AD" clId="Web-{24B952D1-84C5-45BE-AD81-DD63A9A37E74}" dt="2023-03-13T20:58:00.325" v="1274"/>
        <pc:sldMkLst>
          <pc:docMk/>
          <pc:sldMk cId="0" sldId="269"/>
        </pc:sldMkLst>
      </pc:sldChg>
    </pc:docChg>
  </pc:docChgLst>
  <pc:docChgLst>
    <pc:chgData name="Laura Walton Goss" userId="S::laurwalt@uga.edu::57175a4d-2b66-4156-9d48-e2b0b82efce7" providerId="AD" clId="Web-{B50658F7-3B79-41DF-96FC-7CC37F69A408}"/>
    <pc:docChg chg="modSld">
      <pc:chgData name="Laura Walton Goss" userId="S::laurwalt@uga.edu::57175a4d-2b66-4156-9d48-e2b0b82efce7" providerId="AD" clId="Web-{B50658F7-3B79-41DF-96FC-7CC37F69A408}" dt="2023-03-31T19:21:15.117" v="14" actId="1076"/>
      <pc:docMkLst>
        <pc:docMk/>
      </pc:docMkLst>
      <pc:sldChg chg="addSp delSp modSp">
        <pc:chgData name="Laura Walton Goss" userId="S::laurwalt@uga.edu::57175a4d-2b66-4156-9d48-e2b0b82efce7" providerId="AD" clId="Web-{B50658F7-3B79-41DF-96FC-7CC37F69A408}" dt="2023-03-31T19:21:15.117" v="14" actId="1076"/>
        <pc:sldMkLst>
          <pc:docMk/>
          <pc:sldMk cId="0" sldId="271"/>
        </pc:sldMkLst>
        <pc:spChg chg="add mod">
          <ac:chgData name="Laura Walton Goss" userId="S::laurwalt@uga.edu::57175a4d-2b66-4156-9d48-e2b0b82efce7" providerId="AD" clId="Web-{B50658F7-3B79-41DF-96FC-7CC37F69A408}" dt="2023-03-31T19:21:08.132" v="13" actId="1076"/>
          <ac:spMkLst>
            <pc:docMk/>
            <pc:sldMk cId="0" sldId="271"/>
            <ac:spMk id="19" creationId="{AEA0C4E8-769D-FBD0-3B7B-EE1B20387384}"/>
          </ac:spMkLst>
        </pc:spChg>
        <pc:picChg chg="mod">
          <ac:chgData name="Laura Walton Goss" userId="S::laurwalt@uga.edu::57175a4d-2b66-4156-9d48-e2b0b82efce7" providerId="AD" clId="Web-{B50658F7-3B79-41DF-96FC-7CC37F69A408}" dt="2023-03-31T19:21:15.117" v="14" actId="1076"/>
          <ac:picMkLst>
            <pc:docMk/>
            <pc:sldMk cId="0" sldId="271"/>
            <ac:picMk id="14" creationId="{00000000-0000-0000-0000-000000000000}"/>
          </ac:picMkLst>
        </pc:picChg>
        <pc:picChg chg="del">
          <ac:chgData name="Laura Walton Goss" userId="S::laurwalt@uga.edu::57175a4d-2b66-4156-9d48-e2b0b82efce7" providerId="AD" clId="Web-{B50658F7-3B79-41DF-96FC-7CC37F69A408}" dt="2023-03-31T19:20:25.006" v="0"/>
          <ac:picMkLst>
            <pc:docMk/>
            <pc:sldMk cId="0" sldId="271"/>
            <ac:picMk id="2050" creationId="{D2FABB09-4341-79DF-34AC-279956AD5031}"/>
          </ac:picMkLst>
        </pc:picChg>
      </pc:sldChg>
    </pc:docChg>
  </pc:docChgLst>
  <pc:docChgLst>
    <pc:chgData name="Mckenzie L Tankersley" userId="S::mlt91390@uga.edu::1127c39b-5c26-4c73-a14b-7515c0d92cf6" providerId="AD" clId="Web-{16E8B9B9-FFFA-4C88-9BC7-E4A2E4D5EFCD}"/>
    <pc:docChg chg="modSld">
      <pc:chgData name="Mckenzie L Tankersley" userId="S::mlt91390@uga.edu::1127c39b-5c26-4c73-a14b-7515c0d92cf6" providerId="AD" clId="Web-{16E8B9B9-FFFA-4C88-9BC7-E4A2E4D5EFCD}" dt="2023-03-17T12:35:20.881" v="658"/>
      <pc:docMkLst>
        <pc:docMk/>
      </pc:docMkLst>
      <pc:sldChg chg="modNotes">
        <pc:chgData name="Mckenzie L Tankersley" userId="S::mlt91390@uga.edu::1127c39b-5c26-4c73-a14b-7515c0d92cf6" providerId="AD" clId="Web-{16E8B9B9-FFFA-4C88-9BC7-E4A2E4D5EFCD}" dt="2023-03-17T12:11:06.004" v="5"/>
        <pc:sldMkLst>
          <pc:docMk/>
          <pc:sldMk cId="0" sldId="268"/>
        </pc:sldMkLst>
      </pc:sldChg>
      <pc:sldChg chg="modSp modNotes">
        <pc:chgData name="Mckenzie L Tankersley" userId="S::mlt91390@uga.edu::1127c39b-5c26-4c73-a14b-7515c0d92cf6" providerId="AD" clId="Web-{16E8B9B9-FFFA-4C88-9BC7-E4A2E4D5EFCD}" dt="2023-03-17T12:35:20.881" v="658"/>
        <pc:sldMkLst>
          <pc:docMk/>
          <pc:sldMk cId="0" sldId="269"/>
        </pc:sldMkLst>
        <pc:spChg chg="mod">
          <ac:chgData name="Mckenzie L Tankersley" userId="S::mlt91390@uga.edu::1127c39b-5c26-4c73-a14b-7515c0d92cf6" providerId="AD" clId="Web-{16E8B9B9-FFFA-4C88-9BC7-E4A2E4D5EFCD}" dt="2023-03-17T12:13:10.653" v="76" actId="1076"/>
          <ac:spMkLst>
            <pc:docMk/>
            <pc:sldMk cId="0" sldId="269"/>
            <ac:spMk id="16" creationId="{00000000-0000-0000-0000-000000000000}"/>
          </ac:spMkLst>
        </pc:spChg>
      </pc:sldChg>
    </pc:docChg>
  </pc:docChgLst>
  <pc:docChgLst>
    <pc:chgData name="Laura Walton Goss" userId="S::laurwalt@uga.edu::57175a4d-2b66-4156-9d48-e2b0b82efce7" providerId="AD" clId="Web-{D0388BD2-DECA-4533-967B-7D2E25D1CFA2}"/>
    <pc:docChg chg="modSld">
      <pc:chgData name="Laura Walton Goss" userId="S::laurwalt@uga.edu::57175a4d-2b66-4156-9d48-e2b0b82efce7" providerId="AD" clId="Web-{D0388BD2-DECA-4533-967B-7D2E25D1CFA2}" dt="2023-08-09T16:09:44.883" v="110"/>
      <pc:docMkLst>
        <pc:docMk/>
      </pc:docMkLst>
      <pc:sldChg chg="modNotes">
        <pc:chgData name="Laura Walton Goss" userId="S::laurwalt@uga.edu::57175a4d-2b66-4156-9d48-e2b0b82efce7" providerId="AD" clId="Web-{D0388BD2-DECA-4533-967B-7D2E25D1CFA2}" dt="2023-08-09T16:06:17.078" v="7"/>
        <pc:sldMkLst>
          <pc:docMk/>
          <pc:sldMk cId="0" sldId="257"/>
        </pc:sldMkLst>
      </pc:sldChg>
      <pc:sldChg chg="modNotes">
        <pc:chgData name="Laura Walton Goss" userId="S::laurwalt@uga.edu::57175a4d-2b66-4156-9d48-e2b0b82efce7" providerId="AD" clId="Web-{D0388BD2-DECA-4533-967B-7D2E25D1CFA2}" dt="2023-08-09T16:06:21.188" v="10"/>
        <pc:sldMkLst>
          <pc:docMk/>
          <pc:sldMk cId="0" sldId="258"/>
        </pc:sldMkLst>
      </pc:sldChg>
      <pc:sldChg chg="modNotes">
        <pc:chgData name="Laura Walton Goss" userId="S::laurwalt@uga.edu::57175a4d-2b66-4156-9d48-e2b0b82efce7" providerId="AD" clId="Web-{D0388BD2-DECA-4533-967B-7D2E25D1CFA2}" dt="2023-08-09T16:06:50.173" v="16"/>
        <pc:sldMkLst>
          <pc:docMk/>
          <pc:sldMk cId="0" sldId="259"/>
        </pc:sldMkLst>
      </pc:sldChg>
      <pc:sldChg chg="modNotes">
        <pc:chgData name="Laura Walton Goss" userId="S::laurwalt@uga.edu::57175a4d-2b66-4156-9d48-e2b0b82efce7" providerId="AD" clId="Web-{D0388BD2-DECA-4533-967B-7D2E25D1CFA2}" dt="2023-08-09T16:07:15.612" v="27"/>
        <pc:sldMkLst>
          <pc:docMk/>
          <pc:sldMk cId="0" sldId="260"/>
        </pc:sldMkLst>
      </pc:sldChg>
      <pc:sldChg chg="modNotes">
        <pc:chgData name="Laura Walton Goss" userId="S::laurwalt@uga.edu::57175a4d-2b66-4156-9d48-e2b0b82efce7" providerId="AD" clId="Web-{D0388BD2-DECA-4533-967B-7D2E25D1CFA2}" dt="2023-08-09T16:07:30.753" v="32"/>
        <pc:sldMkLst>
          <pc:docMk/>
          <pc:sldMk cId="0" sldId="261"/>
        </pc:sldMkLst>
      </pc:sldChg>
      <pc:sldChg chg="modNotes">
        <pc:chgData name="Laura Walton Goss" userId="S::laurwalt@uga.edu::57175a4d-2b66-4156-9d48-e2b0b82efce7" providerId="AD" clId="Web-{D0388BD2-DECA-4533-967B-7D2E25D1CFA2}" dt="2023-08-09T16:07:38.378" v="40"/>
        <pc:sldMkLst>
          <pc:docMk/>
          <pc:sldMk cId="0" sldId="262"/>
        </pc:sldMkLst>
      </pc:sldChg>
      <pc:sldChg chg="modNotes">
        <pc:chgData name="Laura Walton Goss" userId="S::laurwalt@uga.edu::57175a4d-2b66-4156-9d48-e2b0b82efce7" providerId="AD" clId="Web-{D0388BD2-DECA-4533-967B-7D2E25D1CFA2}" dt="2023-08-09T16:07:52.597" v="51"/>
        <pc:sldMkLst>
          <pc:docMk/>
          <pc:sldMk cId="0" sldId="263"/>
        </pc:sldMkLst>
      </pc:sldChg>
      <pc:sldChg chg="modNotes">
        <pc:chgData name="Laura Walton Goss" userId="S::laurwalt@uga.edu::57175a4d-2b66-4156-9d48-e2b0b82efce7" providerId="AD" clId="Web-{D0388BD2-DECA-4533-967B-7D2E25D1CFA2}" dt="2023-08-09T16:08:18.051" v="62"/>
        <pc:sldMkLst>
          <pc:docMk/>
          <pc:sldMk cId="0" sldId="264"/>
        </pc:sldMkLst>
      </pc:sldChg>
      <pc:sldChg chg="modNotes">
        <pc:chgData name="Laura Walton Goss" userId="S::laurwalt@uga.edu::57175a4d-2b66-4156-9d48-e2b0b82efce7" providerId="AD" clId="Web-{D0388BD2-DECA-4533-967B-7D2E25D1CFA2}" dt="2023-08-09T16:08:35.255" v="69"/>
        <pc:sldMkLst>
          <pc:docMk/>
          <pc:sldMk cId="0" sldId="265"/>
        </pc:sldMkLst>
      </pc:sldChg>
      <pc:sldChg chg="modNotes">
        <pc:chgData name="Laura Walton Goss" userId="S::laurwalt@uga.edu::57175a4d-2b66-4156-9d48-e2b0b82efce7" providerId="AD" clId="Web-{D0388BD2-DECA-4533-967B-7D2E25D1CFA2}" dt="2023-08-09T16:08:43.646" v="72"/>
        <pc:sldMkLst>
          <pc:docMk/>
          <pc:sldMk cId="0" sldId="266"/>
        </pc:sldMkLst>
      </pc:sldChg>
      <pc:sldChg chg="modNotes">
        <pc:chgData name="Laura Walton Goss" userId="S::laurwalt@uga.edu::57175a4d-2b66-4156-9d48-e2b0b82efce7" providerId="AD" clId="Web-{D0388BD2-DECA-4533-967B-7D2E25D1CFA2}" dt="2023-08-09T16:09:05.287" v="85"/>
        <pc:sldMkLst>
          <pc:docMk/>
          <pc:sldMk cId="0" sldId="267"/>
        </pc:sldMkLst>
      </pc:sldChg>
      <pc:sldChg chg="modNotes">
        <pc:chgData name="Laura Walton Goss" userId="S::laurwalt@uga.edu::57175a4d-2b66-4156-9d48-e2b0b82efce7" providerId="AD" clId="Web-{D0388BD2-DECA-4533-967B-7D2E25D1CFA2}" dt="2023-08-09T16:09:16.194" v="94"/>
        <pc:sldMkLst>
          <pc:docMk/>
          <pc:sldMk cId="0" sldId="268"/>
        </pc:sldMkLst>
      </pc:sldChg>
      <pc:sldChg chg="modNotes">
        <pc:chgData name="Laura Walton Goss" userId="S::laurwalt@uga.edu::57175a4d-2b66-4156-9d48-e2b0b82efce7" providerId="AD" clId="Web-{D0388BD2-DECA-4533-967B-7D2E25D1CFA2}" dt="2023-08-09T16:09:44.883" v="110"/>
        <pc:sldMkLst>
          <pc:docMk/>
          <pc:sldMk cId="0" sldId="269"/>
        </pc:sldMkLst>
      </pc:sldChg>
    </pc:docChg>
  </pc:docChgLst>
  <pc:docChgLst>
    <pc:chgData name="Mckenzie L Tankersley" userId="1127c39b-5c26-4c73-a14b-7515c0d92cf6" providerId="ADAL" clId="{C14BB0D8-E16B-4681-804B-A5CE038D990A}"/>
    <pc:docChg chg="undo custSel modSld">
      <pc:chgData name="Mckenzie L Tankersley" userId="1127c39b-5c26-4c73-a14b-7515c0d92cf6" providerId="ADAL" clId="{C14BB0D8-E16B-4681-804B-A5CE038D990A}" dt="2023-02-17T15:58:26.679" v="11701" actId="20577"/>
      <pc:docMkLst>
        <pc:docMk/>
      </pc:docMkLst>
      <pc:sldChg chg="addSp delSp modSp mod modNotesTx">
        <pc:chgData name="Mckenzie L Tankersley" userId="1127c39b-5c26-4c73-a14b-7515c0d92cf6" providerId="ADAL" clId="{C14BB0D8-E16B-4681-804B-A5CE038D990A}" dt="2023-02-15T17:18:42.527" v="374" actId="20577"/>
        <pc:sldMkLst>
          <pc:docMk/>
          <pc:sldMk cId="0" sldId="256"/>
        </pc:sldMkLst>
        <pc:spChg chg="add mod">
          <ac:chgData name="Mckenzie L Tankersley" userId="1127c39b-5c26-4c73-a14b-7515c0d92cf6" providerId="ADAL" clId="{C14BB0D8-E16B-4681-804B-A5CE038D990A}" dt="2023-02-15T15:49:48.577" v="2" actId="14100"/>
          <ac:spMkLst>
            <pc:docMk/>
            <pc:sldMk cId="0" sldId="256"/>
            <ac:spMk id="15" creationId="{B74CA22C-ABF2-8EAD-5269-77D9493A8E96}"/>
          </ac:spMkLst>
        </pc:spChg>
        <pc:picChg chg="mod">
          <ac:chgData name="Mckenzie L Tankersley" userId="1127c39b-5c26-4c73-a14b-7515c0d92cf6" providerId="ADAL" clId="{C14BB0D8-E16B-4681-804B-A5CE038D990A}" dt="2023-02-15T16:13:07.928" v="54" actId="1076"/>
          <ac:picMkLst>
            <pc:docMk/>
            <pc:sldMk cId="0" sldId="256"/>
            <ac:picMk id="12" creationId="{00000000-0000-0000-0000-000000000000}"/>
          </ac:picMkLst>
        </pc:picChg>
        <pc:picChg chg="add del mod">
          <ac:chgData name="Mckenzie L Tankersley" userId="1127c39b-5c26-4c73-a14b-7515c0d92cf6" providerId="ADAL" clId="{C14BB0D8-E16B-4681-804B-A5CE038D990A}" dt="2023-02-15T15:51:01.234" v="17" actId="478"/>
          <ac:picMkLst>
            <pc:docMk/>
            <pc:sldMk cId="0" sldId="256"/>
            <ac:picMk id="16" creationId="{F9890216-AE03-F950-EFA2-EE4AE0FB6368}"/>
          </ac:picMkLst>
        </pc:picChg>
        <pc:picChg chg="add del mod">
          <ac:chgData name="Mckenzie L Tankersley" userId="1127c39b-5c26-4c73-a14b-7515c0d92cf6" providerId="ADAL" clId="{C14BB0D8-E16B-4681-804B-A5CE038D990A}" dt="2023-02-15T16:10:36.637" v="35" actId="478"/>
          <ac:picMkLst>
            <pc:docMk/>
            <pc:sldMk cId="0" sldId="256"/>
            <ac:picMk id="18" creationId="{827F2F30-700D-3647-5B8B-902CD73A1A6F}"/>
          </ac:picMkLst>
        </pc:picChg>
        <pc:picChg chg="add mod">
          <ac:chgData name="Mckenzie L Tankersley" userId="1127c39b-5c26-4c73-a14b-7515c0d92cf6" providerId="ADAL" clId="{C14BB0D8-E16B-4681-804B-A5CE038D990A}" dt="2023-02-15T16:13:13.728" v="55" actId="1076"/>
          <ac:picMkLst>
            <pc:docMk/>
            <pc:sldMk cId="0" sldId="256"/>
            <ac:picMk id="20" creationId="{8A096C2F-21C8-F93A-4493-69C0BE6D8E32}"/>
          </ac:picMkLst>
        </pc:picChg>
      </pc:sldChg>
      <pc:sldChg chg="addSp delSp modSp mod modNotesTx">
        <pc:chgData name="Mckenzie L Tankersley" userId="1127c39b-5c26-4c73-a14b-7515c0d92cf6" providerId="ADAL" clId="{C14BB0D8-E16B-4681-804B-A5CE038D990A}" dt="2023-02-15T19:22:33.168" v="1395" actId="20577"/>
        <pc:sldMkLst>
          <pc:docMk/>
          <pc:sldMk cId="0" sldId="257"/>
        </pc:sldMkLst>
        <pc:spChg chg="mod modCrop">
          <ac:chgData name="Mckenzie L Tankersley" userId="1127c39b-5c26-4c73-a14b-7515c0d92cf6" providerId="ADAL" clId="{C14BB0D8-E16B-4681-804B-A5CE038D990A}" dt="2023-02-15T16:17:54.367" v="109" actId="18131"/>
          <ac:spMkLst>
            <pc:docMk/>
            <pc:sldMk cId="0" sldId="257"/>
            <ac:spMk id="15" creationId="{00000000-0000-0000-0000-000000000000}"/>
          </ac:spMkLst>
        </pc:spChg>
        <pc:grpChg chg="mod">
          <ac:chgData name="Mckenzie L Tankersley" userId="1127c39b-5c26-4c73-a14b-7515c0d92cf6" providerId="ADAL" clId="{C14BB0D8-E16B-4681-804B-A5CE038D990A}" dt="2023-02-15T16:14:27.840" v="60" actId="1076"/>
          <ac:grpSpMkLst>
            <pc:docMk/>
            <pc:sldMk cId="0" sldId="257"/>
            <ac:grpSpMk id="8" creationId="{00000000-0000-0000-0000-000000000000}"/>
          </ac:grpSpMkLst>
        </pc:grpChg>
        <pc:grpChg chg="mod">
          <ac:chgData name="Mckenzie L Tankersley" userId="1127c39b-5c26-4c73-a14b-7515c0d92cf6" providerId="ADAL" clId="{C14BB0D8-E16B-4681-804B-A5CE038D990A}" dt="2023-02-15T16:18:24.124" v="124" actId="1076"/>
          <ac:grpSpMkLst>
            <pc:docMk/>
            <pc:sldMk cId="0" sldId="257"/>
            <ac:grpSpMk id="14" creationId="{00000000-0000-0000-0000-000000000000}"/>
          </ac:grpSpMkLst>
        </pc:grpChg>
        <pc:picChg chg="del">
          <ac:chgData name="Mckenzie L Tankersley" userId="1127c39b-5c26-4c73-a14b-7515c0d92cf6" providerId="ADAL" clId="{C14BB0D8-E16B-4681-804B-A5CE038D990A}" dt="2023-02-15T16:18:59.264" v="130" actId="478"/>
          <ac:picMkLst>
            <pc:docMk/>
            <pc:sldMk cId="0" sldId="257"/>
            <ac:picMk id="18" creationId="{00000000-0000-0000-0000-000000000000}"/>
          </ac:picMkLst>
        </pc:picChg>
        <pc:picChg chg="add mod">
          <ac:chgData name="Mckenzie L Tankersley" userId="1127c39b-5c26-4c73-a14b-7515c0d92cf6" providerId="ADAL" clId="{C14BB0D8-E16B-4681-804B-A5CE038D990A}" dt="2023-02-15T16:19:19.515" v="143" actId="1035"/>
          <ac:picMkLst>
            <pc:docMk/>
            <pc:sldMk cId="0" sldId="257"/>
            <ac:picMk id="20" creationId="{C499AE7C-5718-A098-0C15-7899FEFCBF05}"/>
          </ac:picMkLst>
        </pc:picChg>
      </pc:sldChg>
      <pc:sldChg chg="addSp delSp modSp mod modNotesTx">
        <pc:chgData name="Mckenzie L Tankersley" userId="1127c39b-5c26-4c73-a14b-7515c0d92cf6" providerId="ADAL" clId="{C14BB0D8-E16B-4681-804B-A5CE038D990A}" dt="2023-02-15T20:15:40.654" v="2460"/>
        <pc:sldMkLst>
          <pc:docMk/>
          <pc:sldMk cId="0" sldId="258"/>
        </pc:sldMkLst>
        <pc:picChg chg="del">
          <ac:chgData name="Mckenzie L Tankersley" userId="1127c39b-5c26-4c73-a14b-7515c0d92cf6" providerId="ADAL" clId="{C14BB0D8-E16B-4681-804B-A5CE038D990A}" dt="2023-02-15T16:33:55.843" v="144" actId="478"/>
          <ac:picMkLst>
            <pc:docMk/>
            <pc:sldMk cId="0" sldId="258"/>
            <ac:picMk id="18" creationId="{00000000-0000-0000-0000-000000000000}"/>
          </ac:picMkLst>
        </pc:picChg>
        <pc:picChg chg="add mod">
          <ac:chgData name="Mckenzie L Tankersley" userId="1127c39b-5c26-4c73-a14b-7515c0d92cf6" providerId="ADAL" clId="{C14BB0D8-E16B-4681-804B-A5CE038D990A}" dt="2023-02-15T16:33:56.724" v="145"/>
          <ac:picMkLst>
            <pc:docMk/>
            <pc:sldMk cId="0" sldId="258"/>
            <ac:picMk id="19" creationId="{B2958F82-ADF0-D48F-3D80-F74555579288}"/>
          </ac:picMkLst>
        </pc:picChg>
      </pc:sldChg>
      <pc:sldChg chg="addSp delSp modSp mod modNotesTx">
        <pc:chgData name="Mckenzie L Tankersley" userId="1127c39b-5c26-4c73-a14b-7515c0d92cf6" providerId="ADAL" clId="{C14BB0D8-E16B-4681-804B-A5CE038D990A}" dt="2023-02-15T20:15:31.889" v="2457" actId="20577"/>
        <pc:sldMkLst>
          <pc:docMk/>
          <pc:sldMk cId="0" sldId="259"/>
        </pc:sldMkLst>
        <pc:picChg chg="del">
          <ac:chgData name="Mckenzie L Tankersley" userId="1127c39b-5c26-4c73-a14b-7515c0d92cf6" providerId="ADAL" clId="{C14BB0D8-E16B-4681-804B-A5CE038D990A}" dt="2023-02-15T16:34:01.072" v="146" actId="478"/>
          <ac:picMkLst>
            <pc:docMk/>
            <pc:sldMk cId="0" sldId="259"/>
            <ac:picMk id="22" creationId="{00000000-0000-0000-0000-000000000000}"/>
          </ac:picMkLst>
        </pc:picChg>
        <pc:picChg chg="add mod">
          <ac:chgData name="Mckenzie L Tankersley" userId="1127c39b-5c26-4c73-a14b-7515c0d92cf6" providerId="ADAL" clId="{C14BB0D8-E16B-4681-804B-A5CE038D990A}" dt="2023-02-15T16:34:14.768" v="148" actId="1076"/>
          <ac:picMkLst>
            <pc:docMk/>
            <pc:sldMk cId="0" sldId="259"/>
            <ac:picMk id="27" creationId="{BA9D4E97-1475-F192-A8C0-6E3D08375008}"/>
          </ac:picMkLst>
        </pc:picChg>
      </pc:sldChg>
      <pc:sldChg chg="addSp delSp modSp mod modNotesTx">
        <pc:chgData name="Mckenzie L Tankersley" userId="1127c39b-5c26-4c73-a14b-7515c0d92cf6" providerId="ADAL" clId="{C14BB0D8-E16B-4681-804B-A5CE038D990A}" dt="2023-02-17T14:54:06.328" v="8834" actId="2711"/>
        <pc:sldMkLst>
          <pc:docMk/>
          <pc:sldMk cId="0" sldId="260"/>
        </pc:sldMkLst>
        <pc:spChg chg="mod">
          <ac:chgData name="Mckenzie L Tankersley" userId="1127c39b-5c26-4c73-a14b-7515c0d92cf6" providerId="ADAL" clId="{C14BB0D8-E16B-4681-804B-A5CE038D990A}" dt="2023-02-15T20:16:00.949" v="2461" actId="1076"/>
          <ac:spMkLst>
            <pc:docMk/>
            <pc:sldMk cId="0" sldId="260"/>
            <ac:spMk id="16" creationId="{00000000-0000-0000-0000-000000000000}"/>
          </ac:spMkLst>
        </pc:spChg>
        <pc:spChg chg="mod">
          <ac:chgData name="Mckenzie L Tankersley" userId="1127c39b-5c26-4c73-a14b-7515c0d92cf6" providerId="ADAL" clId="{C14BB0D8-E16B-4681-804B-A5CE038D990A}" dt="2023-02-17T14:54:06.328" v="8834" actId="2711"/>
          <ac:spMkLst>
            <pc:docMk/>
            <pc:sldMk cId="0" sldId="260"/>
            <ac:spMk id="17" creationId="{00000000-0000-0000-0000-000000000000}"/>
          </ac:spMkLst>
        </pc:spChg>
        <pc:picChg chg="del">
          <ac:chgData name="Mckenzie L Tankersley" userId="1127c39b-5c26-4c73-a14b-7515c0d92cf6" providerId="ADAL" clId="{C14BB0D8-E16B-4681-804B-A5CE038D990A}" dt="2023-02-15T16:34:47.743" v="149" actId="478"/>
          <ac:picMkLst>
            <pc:docMk/>
            <pc:sldMk cId="0" sldId="260"/>
            <ac:picMk id="14" creationId="{00000000-0000-0000-0000-000000000000}"/>
          </ac:picMkLst>
        </pc:picChg>
        <pc:picChg chg="mod">
          <ac:chgData name="Mckenzie L Tankersley" userId="1127c39b-5c26-4c73-a14b-7515c0d92cf6" providerId="ADAL" clId="{C14BB0D8-E16B-4681-804B-A5CE038D990A}" dt="2023-02-15T20:16:28.701" v="2467" actId="1076"/>
          <ac:picMkLst>
            <pc:docMk/>
            <pc:sldMk cId="0" sldId="260"/>
            <ac:picMk id="15" creationId="{00000000-0000-0000-0000-000000000000}"/>
          </ac:picMkLst>
        </pc:picChg>
        <pc:picChg chg="add mod">
          <ac:chgData name="Mckenzie L Tankersley" userId="1127c39b-5c26-4c73-a14b-7515c0d92cf6" providerId="ADAL" clId="{C14BB0D8-E16B-4681-804B-A5CE038D990A}" dt="2023-02-15T16:34:48.845" v="150"/>
          <ac:picMkLst>
            <pc:docMk/>
            <pc:sldMk cId="0" sldId="260"/>
            <ac:picMk id="18" creationId="{EA59D2A8-84F9-0966-D763-266E18F45651}"/>
          </ac:picMkLst>
        </pc:picChg>
      </pc:sldChg>
      <pc:sldChg chg="addSp delSp modSp mod modNotesTx">
        <pc:chgData name="Mckenzie L Tankersley" userId="1127c39b-5c26-4c73-a14b-7515c0d92cf6" providerId="ADAL" clId="{C14BB0D8-E16B-4681-804B-A5CE038D990A}" dt="2023-02-17T14:53:39.325" v="8832" actId="2710"/>
        <pc:sldMkLst>
          <pc:docMk/>
          <pc:sldMk cId="0" sldId="261"/>
        </pc:sldMkLst>
        <pc:spChg chg="mod">
          <ac:chgData name="Mckenzie L Tankersley" userId="1127c39b-5c26-4c73-a14b-7515c0d92cf6" providerId="ADAL" clId="{C14BB0D8-E16B-4681-804B-A5CE038D990A}" dt="2023-02-17T14:53:39.325" v="8832" actId="2710"/>
          <ac:spMkLst>
            <pc:docMk/>
            <pc:sldMk cId="0" sldId="261"/>
            <ac:spMk id="14" creationId="{00000000-0000-0000-0000-000000000000}"/>
          </ac:spMkLst>
        </pc:spChg>
        <pc:picChg chg="del">
          <ac:chgData name="Mckenzie L Tankersley" userId="1127c39b-5c26-4c73-a14b-7515c0d92cf6" providerId="ADAL" clId="{C14BB0D8-E16B-4681-804B-A5CE038D990A}" dt="2023-02-15T16:38:22.007" v="151" actId="478"/>
          <ac:picMkLst>
            <pc:docMk/>
            <pc:sldMk cId="0" sldId="261"/>
            <ac:picMk id="15" creationId="{00000000-0000-0000-0000-000000000000}"/>
          </ac:picMkLst>
        </pc:picChg>
        <pc:picChg chg="add mod">
          <ac:chgData name="Mckenzie L Tankersley" userId="1127c39b-5c26-4c73-a14b-7515c0d92cf6" providerId="ADAL" clId="{C14BB0D8-E16B-4681-804B-A5CE038D990A}" dt="2023-02-15T16:38:22.511" v="152"/>
          <ac:picMkLst>
            <pc:docMk/>
            <pc:sldMk cId="0" sldId="261"/>
            <ac:picMk id="18" creationId="{1DB7EE55-4329-5923-2AC3-5783057A2394}"/>
          </ac:picMkLst>
        </pc:picChg>
      </pc:sldChg>
      <pc:sldChg chg="addSp delSp modSp mod modNotesTx">
        <pc:chgData name="Mckenzie L Tankersley" userId="1127c39b-5c26-4c73-a14b-7515c0d92cf6" providerId="ADAL" clId="{C14BB0D8-E16B-4681-804B-A5CE038D990A}" dt="2023-02-17T14:53:32.394" v="8831" actId="14100"/>
        <pc:sldMkLst>
          <pc:docMk/>
          <pc:sldMk cId="0" sldId="262"/>
        </pc:sldMkLst>
        <pc:spChg chg="mod">
          <ac:chgData name="Mckenzie L Tankersley" userId="1127c39b-5c26-4c73-a14b-7515c0d92cf6" providerId="ADAL" clId="{C14BB0D8-E16B-4681-804B-A5CE038D990A}" dt="2023-02-17T14:53:32.394" v="8831" actId="14100"/>
          <ac:spMkLst>
            <pc:docMk/>
            <pc:sldMk cId="0" sldId="262"/>
            <ac:spMk id="17" creationId="{00000000-0000-0000-0000-000000000000}"/>
          </ac:spMkLst>
        </pc:spChg>
        <pc:picChg chg="del">
          <ac:chgData name="Mckenzie L Tankersley" userId="1127c39b-5c26-4c73-a14b-7515c0d92cf6" providerId="ADAL" clId="{C14BB0D8-E16B-4681-804B-A5CE038D990A}" dt="2023-02-15T16:38:27.319" v="153" actId="478"/>
          <ac:picMkLst>
            <pc:docMk/>
            <pc:sldMk cId="0" sldId="262"/>
            <ac:picMk id="14" creationId="{00000000-0000-0000-0000-000000000000}"/>
          </ac:picMkLst>
        </pc:picChg>
        <pc:picChg chg="mod">
          <ac:chgData name="Mckenzie L Tankersley" userId="1127c39b-5c26-4c73-a14b-7515c0d92cf6" providerId="ADAL" clId="{C14BB0D8-E16B-4681-804B-A5CE038D990A}" dt="2023-02-17T14:53:28.576" v="8830" actId="1076"/>
          <ac:picMkLst>
            <pc:docMk/>
            <pc:sldMk cId="0" sldId="262"/>
            <ac:picMk id="15" creationId="{00000000-0000-0000-0000-000000000000}"/>
          </ac:picMkLst>
        </pc:picChg>
        <pc:picChg chg="add mod">
          <ac:chgData name="Mckenzie L Tankersley" userId="1127c39b-5c26-4c73-a14b-7515c0d92cf6" providerId="ADAL" clId="{C14BB0D8-E16B-4681-804B-A5CE038D990A}" dt="2023-02-15T16:38:27.774" v="154"/>
          <ac:picMkLst>
            <pc:docMk/>
            <pc:sldMk cId="0" sldId="262"/>
            <ac:picMk id="18" creationId="{4A722D0F-373E-7D5B-A762-3E2E684CA008}"/>
          </ac:picMkLst>
        </pc:picChg>
      </pc:sldChg>
      <pc:sldChg chg="addSp delSp modSp mod modNotesTx">
        <pc:chgData name="Mckenzie L Tankersley" userId="1127c39b-5c26-4c73-a14b-7515c0d92cf6" providerId="ADAL" clId="{C14BB0D8-E16B-4681-804B-A5CE038D990A}" dt="2023-02-17T14:53:10.721" v="8826" actId="2710"/>
        <pc:sldMkLst>
          <pc:docMk/>
          <pc:sldMk cId="0" sldId="263"/>
        </pc:sldMkLst>
        <pc:spChg chg="mod">
          <ac:chgData name="Mckenzie L Tankersley" userId="1127c39b-5c26-4c73-a14b-7515c0d92cf6" providerId="ADAL" clId="{C14BB0D8-E16B-4681-804B-A5CE038D990A}" dt="2023-02-15T21:04:00.362" v="6283" actId="1076"/>
          <ac:spMkLst>
            <pc:docMk/>
            <pc:sldMk cId="0" sldId="263"/>
            <ac:spMk id="19" creationId="{00000000-0000-0000-0000-000000000000}"/>
          </ac:spMkLst>
        </pc:spChg>
        <pc:spChg chg="mod">
          <ac:chgData name="Mckenzie L Tankersley" userId="1127c39b-5c26-4c73-a14b-7515c0d92cf6" providerId="ADAL" clId="{C14BB0D8-E16B-4681-804B-A5CE038D990A}" dt="2023-02-17T14:53:10.721" v="8826" actId="2710"/>
          <ac:spMkLst>
            <pc:docMk/>
            <pc:sldMk cId="0" sldId="263"/>
            <ac:spMk id="20" creationId="{00000000-0000-0000-0000-000000000000}"/>
          </ac:spMkLst>
        </pc:spChg>
        <pc:picChg chg="del">
          <ac:chgData name="Mckenzie L Tankersley" userId="1127c39b-5c26-4c73-a14b-7515c0d92cf6" providerId="ADAL" clId="{C14BB0D8-E16B-4681-804B-A5CE038D990A}" dt="2023-02-15T16:38:32.412" v="155" actId="478"/>
          <ac:picMkLst>
            <pc:docMk/>
            <pc:sldMk cId="0" sldId="263"/>
            <ac:picMk id="11" creationId="{00000000-0000-0000-0000-000000000000}"/>
          </ac:picMkLst>
        </pc:picChg>
        <pc:picChg chg="add mod">
          <ac:chgData name="Mckenzie L Tankersley" userId="1127c39b-5c26-4c73-a14b-7515c0d92cf6" providerId="ADAL" clId="{C14BB0D8-E16B-4681-804B-A5CE038D990A}" dt="2023-02-15T16:38:33.056" v="156"/>
          <ac:picMkLst>
            <pc:docMk/>
            <pc:sldMk cId="0" sldId="263"/>
            <ac:picMk id="21" creationId="{1FF79CD7-4AF5-5242-6AC8-2E0685AA6F82}"/>
          </ac:picMkLst>
        </pc:picChg>
      </pc:sldChg>
      <pc:sldChg chg="addSp delSp modSp mod modNotesTx">
        <pc:chgData name="Mckenzie L Tankersley" userId="1127c39b-5c26-4c73-a14b-7515c0d92cf6" providerId="ADAL" clId="{C14BB0D8-E16B-4681-804B-A5CE038D990A}" dt="2023-02-17T15:22:25.210" v="11259" actId="20577"/>
        <pc:sldMkLst>
          <pc:docMk/>
          <pc:sldMk cId="0" sldId="264"/>
        </pc:sldMkLst>
        <pc:spChg chg="mod">
          <ac:chgData name="Mckenzie L Tankersley" userId="1127c39b-5c26-4c73-a14b-7515c0d92cf6" providerId="ADAL" clId="{C14BB0D8-E16B-4681-804B-A5CE038D990A}" dt="2023-02-17T14:54:47.876" v="8838" actId="14100"/>
          <ac:spMkLst>
            <pc:docMk/>
            <pc:sldMk cId="0" sldId="264"/>
            <ac:spMk id="17" creationId="{00000000-0000-0000-0000-000000000000}"/>
          </ac:spMkLst>
        </pc:spChg>
        <pc:picChg chg="del">
          <ac:chgData name="Mckenzie L Tankersley" userId="1127c39b-5c26-4c73-a14b-7515c0d92cf6" providerId="ADAL" clId="{C14BB0D8-E16B-4681-804B-A5CE038D990A}" dt="2023-02-15T16:38:37.200" v="157" actId="478"/>
          <ac:picMkLst>
            <pc:docMk/>
            <pc:sldMk cId="0" sldId="264"/>
            <ac:picMk id="14" creationId="{00000000-0000-0000-0000-000000000000}"/>
          </ac:picMkLst>
        </pc:picChg>
        <pc:picChg chg="mod">
          <ac:chgData name="Mckenzie L Tankersley" userId="1127c39b-5c26-4c73-a14b-7515c0d92cf6" providerId="ADAL" clId="{C14BB0D8-E16B-4681-804B-A5CE038D990A}" dt="2023-02-17T14:54:37.893" v="8837" actId="1076"/>
          <ac:picMkLst>
            <pc:docMk/>
            <pc:sldMk cId="0" sldId="264"/>
            <ac:picMk id="15" creationId="{00000000-0000-0000-0000-000000000000}"/>
          </ac:picMkLst>
        </pc:picChg>
        <pc:picChg chg="add mod">
          <ac:chgData name="Mckenzie L Tankersley" userId="1127c39b-5c26-4c73-a14b-7515c0d92cf6" providerId="ADAL" clId="{C14BB0D8-E16B-4681-804B-A5CE038D990A}" dt="2023-02-15T16:38:37.907" v="158"/>
          <ac:picMkLst>
            <pc:docMk/>
            <pc:sldMk cId="0" sldId="264"/>
            <ac:picMk id="18" creationId="{EDE2D57E-D9A0-145D-894C-04AC02C84ADB}"/>
          </ac:picMkLst>
        </pc:picChg>
      </pc:sldChg>
      <pc:sldChg chg="addSp delSp modSp mod modNotesTx">
        <pc:chgData name="Mckenzie L Tankersley" userId="1127c39b-5c26-4c73-a14b-7515c0d92cf6" providerId="ADAL" clId="{C14BB0D8-E16B-4681-804B-A5CE038D990A}" dt="2023-02-17T15:55:13.135" v="11570"/>
        <pc:sldMkLst>
          <pc:docMk/>
          <pc:sldMk cId="0" sldId="265"/>
        </pc:sldMkLst>
        <pc:spChg chg="mod">
          <ac:chgData name="Mckenzie L Tankersley" userId="1127c39b-5c26-4c73-a14b-7515c0d92cf6" providerId="ADAL" clId="{C14BB0D8-E16B-4681-804B-A5CE038D990A}" dt="2023-02-17T15:20:41.180" v="11064" actId="1076"/>
          <ac:spMkLst>
            <pc:docMk/>
            <pc:sldMk cId="0" sldId="265"/>
            <ac:spMk id="22" creationId="{00000000-0000-0000-0000-000000000000}"/>
          </ac:spMkLst>
        </pc:spChg>
        <pc:picChg chg="del">
          <ac:chgData name="Mckenzie L Tankersley" userId="1127c39b-5c26-4c73-a14b-7515c0d92cf6" providerId="ADAL" clId="{C14BB0D8-E16B-4681-804B-A5CE038D990A}" dt="2023-02-15T16:38:40.924" v="159" actId="478"/>
          <ac:picMkLst>
            <pc:docMk/>
            <pc:sldMk cId="0" sldId="265"/>
            <ac:picMk id="14" creationId="{00000000-0000-0000-0000-000000000000}"/>
          </ac:picMkLst>
        </pc:picChg>
        <pc:picChg chg="add mod">
          <ac:chgData name="Mckenzie L Tankersley" userId="1127c39b-5c26-4c73-a14b-7515c0d92cf6" providerId="ADAL" clId="{C14BB0D8-E16B-4681-804B-A5CE038D990A}" dt="2023-02-15T16:38:41.378" v="160"/>
          <ac:picMkLst>
            <pc:docMk/>
            <pc:sldMk cId="0" sldId="265"/>
            <ac:picMk id="24" creationId="{6A4A7FEB-A1F7-D971-0A31-CBDB82D11D46}"/>
          </ac:picMkLst>
        </pc:picChg>
      </pc:sldChg>
      <pc:sldChg chg="addSp delSp modSp mod">
        <pc:chgData name="Mckenzie L Tankersley" userId="1127c39b-5c26-4c73-a14b-7515c0d92cf6" providerId="ADAL" clId="{C14BB0D8-E16B-4681-804B-A5CE038D990A}" dt="2023-02-17T15:50:39.628" v="11552" actId="1076"/>
        <pc:sldMkLst>
          <pc:docMk/>
          <pc:sldMk cId="0" sldId="266"/>
        </pc:sldMkLst>
        <pc:spChg chg="mod">
          <ac:chgData name="Mckenzie L Tankersley" userId="1127c39b-5c26-4c73-a14b-7515c0d92cf6" providerId="ADAL" clId="{C14BB0D8-E16B-4681-804B-A5CE038D990A}" dt="2023-02-17T15:50:39.628" v="11552" actId="1076"/>
          <ac:spMkLst>
            <pc:docMk/>
            <pc:sldMk cId="0" sldId="266"/>
            <ac:spMk id="16" creationId="{00000000-0000-0000-0000-000000000000}"/>
          </ac:spMkLst>
        </pc:spChg>
        <pc:picChg chg="del">
          <ac:chgData name="Mckenzie L Tankersley" userId="1127c39b-5c26-4c73-a14b-7515c0d92cf6" providerId="ADAL" clId="{C14BB0D8-E16B-4681-804B-A5CE038D990A}" dt="2023-02-15T16:38:47.986" v="161" actId="478"/>
          <ac:picMkLst>
            <pc:docMk/>
            <pc:sldMk cId="0" sldId="266"/>
            <ac:picMk id="14" creationId="{00000000-0000-0000-0000-000000000000}"/>
          </ac:picMkLst>
        </pc:picChg>
        <pc:picChg chg="add mod">
          <ac:chgData name="Mckenzie L Tankersley" userId="1127c39b-5c26-4c73-a14b-7515c0d92cf6" providerId="ADAL" clId="{C14BB0D8-E16B-4681-804B-A5CE038D990A}" dt="2023-02-15T16:38:48.378" v="162"/>
          <ac:picMkLst>
            <pc:docMk/>
            <pc:sldMk cId="0" sldId="266"/>
            <ac:picMk id="18" creationId="{55F5141E-BA39-5BCE-3760-DBC536FA6D24}"/>
          </ac:picMkLst>
        </pc:picChg>
      </pc:sldChg>
      <pc:sldChg chg="addSp delSp modSp mod">
        <pc:chgData name="Mckenzie L Tankersley" userId="1127c39b-5c26-4c73-a14b-7515c0d92cf6" providerId="ADAL" clId="{C14BB0D8-E16B-4681-804B-A5CE038D990A}" dt="2023-02-15T16:38:52.259" v="164"/>
        <pc:sldMkLst>
          <pc:docMk/>
          <pc:sldMk cId="0" sldId="267"/>
        </pc:sldMkLst>
        <pc:picChg chg="del">
          <ac:chgData name="Mckenzie L Tankersley" userId="1127c39b-5c26-4c73-a14b-7515c0d92cf6" providerId="ADAL" clId="{C14BB0D8-E16B-4681-804B-A5CE038D990A}" dt="2023-02-15T16:38:51.834" v="163" actId="478"/>
          <ac:picMkLst>
            <pc:docMk/>
            <pc:sldMk cId="0" sldId="267"/>
            <ac:picMk id="14" creationId="{00000000-0000-0000-0000-000000000000}"/>
          </ac:picMkLst>
        </pc:picChg>
        <pc:picChg chg="add mod">
          <ac:chgData name="Mckenzie L Tankersley" userId="1127c39b-5c26-4c73-a14b-7515c0d92cf6" providerId="ADAL" clId="{C14BB0D8-E16B-4681-804B-A5CE038D990A}" dt="2023-02-15T16:38:52.259" v="164"/>
          <ac:picMkLst>
            <pc:docMk/>
            <pc:sldMk cId="0" sldId="267"/>
            <ac:picMk id="18" creationId="{85EC80F3-6B08-4C22-0464-65E29499173A}"/>
          </ac:picMkLst>
        </pc:picChg>
      </pc:sldChg>
      <pc:sldChg chg="addSp delSp modSp mod">
        <pc:chgData name="Mckenzie L Tankersley" userId="1127c39b-5c26-4c73-a14b-7515c0d92cf6" providerId="ADAL" clId="{C14BB0D8-E16B-4681-804B-A5CE038D990A}" dt="2023-02-15T16:39:06.762" v="176" actId="1036"/>
        <pc:sldMkLst>
          <pc:docMk/>
          <pc:sldMk cId="0" sldId="268"/>
        </pc:sldMkLst>
        <pc:picChg chg="del">
          <ac:chgData name="Mckenzie L Tankersley" userId="1127c39b-5c26-4c73-a14b-7515c0d92cf6" providerId="ADAL" clId="{C14BB0D8-E16B-4681-804B-A5CE038D990A}" dt="2023-02-15T16:38:55.326" v="165" actId="478"/>
          <ac:picMkLst>
            <pc:docMk/>
            <pc:sldMk cId="0" sldId="268"/>
            <ac:picMk id="16" creationId="{00000000-0000-0000-0000-000000000000}"/>
          </ac:picMkLst>
        </pc:picChg>
        <pc:picChg chg="add mod">
          <ac:chgData name="Mckenzie L Tankersley" userId="1127c39b-5c26-4c73-a14b-7515c0d92cf6" providerId="ADAL" clId="{C14BB0D8-E16B-4681-804B-A5CE038D990A}" dt="2023-02-15T16:39:06.762" v="176" actId="1036"/>
          <ac:picMkLst>
            <pc:docMk/>
            <pc:sldMk cId="0" sldId="268"/>
            <ac:picMk id="19" creationId="{63C016BD-D97F-AC6C-1DFB-9C59B404B9DA}"/>
          </ac:picMkLst>
        </pc:picChg>
      </pc:sldChg>
      <pc:sldChg chg="addSp delSp modSp mod modNotesTx">
        <pc:chgData name="Mckenzie L Tankersley" userId="1127c39b-5c26-4c73-a14b-7515c0d92cf6" providerId="ADAL" clId="{C14BB0D8-E16B-4681-804B-A5CE038D990A}" dt="2023-02-17T15:58:26.679" v="11701" actId="20577"/>
        <pc:sldMkLst>
          <pc:docMk/>
          <pc:sldMk cId="0" sldId="269"/>
        </pc:sldMkLst>
        <pc:picChg chg="del">
          <ac:chgData name="Mckenzie L Tankersley" userId="1127c39b-5c26-4c73-a14b-7515c0d92cf6" providerId="ADAL" clId="{C14BB0D8-E16B-4681-804B-A5CE038D990A}" dt="2023-02-15T16:39:13.285" v="177" actId="478"/>
          <ac:picMkLst>
            <pc:docMk/>
            <pc:sldMk cId="0" sldId="269"/>
            <ac:picMk id="14" creationId="{00000000-0000-0000-0000-000000000000}"/>
          </ac:picMkLst>
        </pc:picChg>
        <pc:picChg chg="add mod">
          <ac:chgData name="Mckenzie L Tankersley" userId="1127c39b-5c26-4c73-a14b-7515c0d92cf6" providerId="ADAL" clId="{C14BB0D8-E16B-4681-804B-A5CE038D990A}" dt="2023-02-15T16:39:13.742" v="178"/>
          <ac:picMkLst>
            <pc:docMk/>
            <pc:sldMk cId="0" sldId="269"/>
            <ac:picMk id="17" creationId="{AA6E9B9A-711B-2982-ECEF-EC85AAFDFBC6}"/>
          </ac:picMkLst>
        </pc:picChg>
      </pc:sldChg>
      <pc:sldChg chg="addSp modSp mod">
        <pc:chgData name="Mckenzie L Tankersley" userId="1127c39b-5c26-4c73-a14b-7515c0d92cf6" providerId="ADAL" clId="{C14BB0D8-E16B-4681-804B-A5CE038D990A}" dt="2023-02-15T17:48:59.805" v="419" actId="1035"/>
        <pc:sldMkLst>
          <pc:docMk/>
          <pc:sldMk cId="0" sldId="270"/>
        </pc:sldMkLst>
        <pc:spChg chg="mod">
          <ac:chgData name="Mckenzie L Tankersley" userId="1127c39b-5c26-4c73-a14b-7515c0d92cf6" providerId="ADAL" clId="{C14BB0D8-E16B-4681-804B-A5CE038D990A}" dt="2023-02-15T17:48:59.805" v="419" actId="1035"/>
          <ac:spMkLst>
            <pc:docMk/>
            <pc:sldMk cId="0" sldId="270"/>
            <ac:spMk id="16" creationId="{00000000-0000-0000-0000-000000000000}"/>
          </ac:spMkLst>
        </pc:spChg>
        <pc:picChg chg="add mod">
          <ac:chgData name="Mckenzie L Tankersley" userId="1127c39b-5c26-4c73-a14b-7515c0d92cf6" providerId="ADAL" clId="{C14BB0D8-E16B-4681-804B-A5CE038D990A}" dt="2023-02-15T16:39:31.316" v="180" actId="1076"/>
          <ac:picMkLst>
            <pc:docMk/>
            <pc:sldMk cId="0" sldId="270"/>
            <ac:picMk id="18" creationId="{7B3340FB-DEEB-D6DB-0D8F-90461E4B3578}"/>
          </ac:picMkLst>
        </pc:picChg>
      </pc:sldChg>
      <pc:sldChg chg="addSp modSp mod">
        <pc:chgData name="Mckenzie L Tankersley" userId="1127c39b-5c26-4c73-a14b-7515c0d92cf6" providerId="ADAL" clId="{C14BB0D8-E16B-4681-804B-A5CE038D990A}" dt="2023-02-15T17:48:22.811" v="410" actId="1076"/>
        <pc:sldMkLst>
          <pc:docMk/>
          <pc:sldMk cId="0" sldId="271"/>
        </pc:sldMkLst>
        <pc:grpChg chg="mod">
          <ac:chgData name="Mckenzie L Tankersley" userId="1127c39b-5c26-4c73-a14b-7515c0d92cf6" providerId="ADAL" clId="{C14BB0D8-E16B-4681-804B-A5CE038D990A}" dt="2023-02-15T17:48:22.811" v="410" actId="1076"/>
          <ac:grpSpMkLst>
            <pc:docMk/>
            <pc:sldMk cId="0" sldId="271"/>
            <ac:grpSpMk id="5" creationId="{00000000-0000-0000-0000-000000000000}"/>
          </ac:grpSpMkLst>
        </pc:grpChg>
        <pc:grpChg chg="mod">
          <ac:chgData name="Mckenzie L Tankersley" userId="1127c39b-5c26-4c73-a14b-7515c0d92cf6" providerId="ADAL" clId="{C14BB0D8-E16B-4681-804B-A5CE038D990A}" dt="2023-02-15T15:52:41.463" v="23" actId="1076"/>
          <ac:grpSpMkLst>
            <pc:docMk/>
            <pc:sldMk cId="0" sldId="271"/>
            <ac:grpSpMk id="11" creationId="{00000000-0000-0000-0000-000000000000}"/>
          </ac:grpSpMkLst>
        </pc:grpChg>
        <pc:picChg chg="mod">
          <ac:chgData name="Mckenzie L Tankersley" userId="1127c39b-5c26-4c73-a14b-7515c0d92cf6" providerId="ADAL" clId="{C14BB0D8-E16B-4681-804B-A5CE038D990A}" dt="2023-02-15T16:41:13.789" v="233" actId="1036"/>
          <ac:picMkLst>
            <pc:docMk/>
            <pc:sldMk cId="0" sldId="271"/>
            <ac:picMk id="14" creationId="{00000000-0000-0000-0000-000000000000}"/>
          </ac:picMkLst>
        </pc:picChg>
        <pc:picChg chg="add mod">
          <ac:chgData name="Mckenzie L Tankersley" userId="1127c39b-5c26-4c73-a14b-7515c0d92cf6" providerId="ADAL" clId="{C14BB0D8-E16B-4681-804B-A5CE038D990A}" dt="2023-02-15T16:41:09.401" v="218" actId="1035"/>
          <ac:picMkLst>
            <pc:docMk/>
            <pc:sldMk cId="0" sldId="271"/>
            <ac:picMk id="18" creationId="{C79868B6-BC75-AAA7-4CFA-224B91E4C54B}"/>
          </ac:picMkLst>
        </pc:picChg>
        <pc:picChg chg="add mod">
          <ac:chgData name="Mckenzie L Tankersley" userId="1127c39b-5c26-4c73-a14b-7515c0d92cf6" providerId="ADAL" clId="{C14BB0D8-E16B-4681-804B-A5CE038D990A}" dt="2023-02-15T16:40:50.693" v="196" actId="1076"/>
          <ac:picMkLst>
            <pc:docMk/>
            <pc:sldMk cId="0" sldId="271"/>
            <ac:picMk id="2050" creationId="{D2FABB09-4341-79DF-34AC-279956AD5031}"/>
          </ac:picMkLst>
        </pc:picChg>
      </pc:sldChg>
    </pc:docChg>
  </pc:docChgLst>
  <pc:docChgLst>
    <pc:chgData name="Mckenzie L Tankersley" userId="S::mlt91390@uga.edu::1127c39b-5c26-4c73-a14b-7515c0d92cf6" providerId="AD" clId="Web-{9657BE45-03D1-4E08-9A17-C06D025AD5D6}"/>
    <pc:docChg chg="modSld">
      <pc:chgData name="Mckenzie L Tankersley" userId="S::mlt91390@uga.edu::1127c39b-5c26-4c73-a14b-7515c0d92cf6" providerId="AD" clId="Web-{9657BE45-03D1-4E08-9A17-C06D025AD5D6}" dt="2023-08-10T16:29:29.173" v="499" actId="1076"/>
      <pc:docMkLst>
        <pc:docMk/>
      </pc:docMkLst>
      <pc:sldChg chg="modNotes">
        <pc:chgData name="Mckenzie L Tankersley" userId="S::mlt91390@uga.edu::1127c39b-5c26-4c73-a14b-7515c0d92cf6" providerId="AD" clId="Web-{9657BE45-03D1-4E08-9A17-C06D025AD5D6}" dt="2023-08-10T14:48:47.173" v="50"/>
        <pc:sldMkLst>
          <pc:docMk/>
          <pc:sldMk cId="0" sldId="256"/>
        </pc:sldMkLst>
      </pc:sldChg>
      <pc:sldChg chg="modSp modNotes">
        <pc:chgData name="Mckenzie L Tankersley" userId="S::mlt91390@uga.edu::1127c39b-5c26-4c73-a14b-7515c0d92cf6" providerId="AD" clId="Web-{9657BE45-03D1-4E08-9A17-C06D025AD5D6}" dt="2023-08-10T14:48:35.032" v="46"/>
        <pc:sldMkLst>
          <pc:docMk/>
          <pc:sldMk cId="0" sldId="257"/>
        </pc:sldMkLst>
        <pc:spChg chg="mod">
          <ac:chgData name="Mckenzie L Tankersley" userId="S::mlt91390@uga.edu::1127c39b-5c26-4c73-a14b-7515c0d92cf6" providerId="AD" clId="Web-{9657BE45-03D1-4E08-9A17-C06D025AD5D6}" dt="2023-08-10T14:43:32.555" v="16" actId="20577"/>
          <ac:spMkLst>
            <pc:docMk/>
            <pc:sldMk cId="0" sldId="257"/>
            <ac:spMk id="16" creationId="{00000000-0000-0000-0000-000000000000}"/>
          </ac:spMkLst>
        </pc:spChg>
        <pc:spChg chg="mod">
          <ac:chgData name="Mckenzie L Tankersley" userId="S::mlt91390@uga.edu::1127c39b-5c26-4c73-a14b-7515c0d92cf6" providerId="AD" clId="Web-{9657BE45-03D1-4E08-9A17-C06D025AD5D6}" dt="2023-08-10T14:44:04.681" v="24" actId="1076"/>
          <ac:spMkLst>
            <pc:docMk/>
            <pc:sldMk cId="0" sldId="257"/>
            <ac:spMk id="17" creationId="{00000000-0000-0000-0000-000000000000}"/>
          </ac:spMkLst>
        </pc:spChg>
      </pc:sldChg>
      <pc:sldChg chg="modSp modNotes">
        <pc:chgData name="Mckenzie L Tankersley" userId="S::mlt91390@uga.edu::1127c39b-5c26-4c73-a14b-7515c0d92cf6" providerId="AD" clId="Web-{9657BE45-03D1-4E08-9A17-C06D025AD5D6}" dt="2023-08-10T14:49:51.628" v="59"/>
        <pc:sldMkLst>
          <pc:docMk/>
          <pc:sldMk cId="0" sldId="258"/>
        </pc:sldMkLst>
        <pc:spChg chg="mod">
          <ac:chgData name="Mckenzie L Tankersley" userId="S::mlt91390@uga.edu::1127c39b-5c26-4c73-a14b-7515c0d92cf6" providerId="AD" clId="Web-{9657BE45-03D1-4E08-9A17-C06D025AD5D6}" dt="2023-08-10T14:47:09.530" v="41" actId="1076"/>
          <ac:spMkLst>
            <pc:docMk/>
            <pc:sldMk cId="0" sldId="258"/>
            <ac:spMk id="16" creationId="{00000000-0000-0000-0000-000000000000}"/>
          </ac:spMkLst>
        </pc:spChg>
        <pc:spChg chg="mod">
          <ac:chgData name="Mckenzie L Tankersley" userId="S::mlt91390@uga.edu::1127c39b-5c26-4c73-a14b-7515c0d92cf6" providerId="AD" clId="Web-{9657BE45-03D1-4E08-9A17-C06D025AD5D6}" dt="2023-08-10T14:47:01.780" v="40" actId="1076"/>
          <ac:spMkLst>
            <pc:docMk/>
            <pc:sldMk cId="0" sldId="258"/>
            <ac:spMk id="17" creationId="{00000000-0000-0000-0000-000000000000}"/>
          </ac:spMkLst>
        </pc:spChg>
      </pc:sldChg>
      <pc:sldChg chg="modSp modNotes">
        <pc:chgData name="Mckenzie L Tankersley" userId="S::mlt91390@uga.edu::1127c39b-5c26-4c73-a14b-7515c0d92cf6" providerId="AD" clId="Web-{9657BE45-03D1-4E08-9A17-C06D025AD5D6}" dt="2023-08-10T15:11:11.727" v="171" actId="14100"/>
        <pc:sldMkLst>
          <pc:docMk/>
          <pc:sldMk cId="0" sldId="259"/>
        </pc:sldMkLst>
        <pc:spChg chg="mod">
          <ac:chgData name="Mckenzie L Tankersley" userId="S::mlt91390@uga.edu::1127c39b-5c26-4c73-a14b-7515c0d92cf6" providerId="AD" clId="Web-{9657BE45-03D1-4E08-9A17-C06D025AD5D6}" dt="2023-08-10T14:52:47.321" v="96" actId="20577"/>
          <ac:spMkLst>
            <pc:docMk/>
            <pc:sldMk cId="0" sldId="259"/>
            <ac:spMk id="15" creationId="{00000000-0000-0000-0000-000000000000}"/>
          </ac:spMkLst>
        </pc:spChg>
        <pc:spChg chg="mod">
          <ac:chgData name="Mckenzie L Tankersley" userId="S::mlt91390@uga.edu::1127c39b-5c26-4c73-a14b-7515c0d92cf6" providerId="AD" clId="Web-{9657BE45-03D1-4E08-9A17-C06D025AD5D6}" dt="2023-08-10T14:55:30.357" v="121" actId="1076"/>
          <ac:spMkLst>
            <pc:docMk/>
            <pc:sldMk cId="0" sldId="259"/>
            <ac:spMk id="23" creationId="{00000000-0000-0000-0000-000000000000}"/>
          </ac:spMkLst>
        </pc:spChg>
        <pc:spChg chg="mod">
          <ac:chgData name="Mckenzie L Tankersley" userId="S::mlt91390@uga.edu::1127c39b-5c26-4c73-a14b-7515c0d92cf6" providerId="AD" clId="Web-{9657BE45-03D1-4E08-9A17-C06D025AD5D6}" dt="2023-08-10T14:55:41.763" v="123" actId="1076"/>
          <ac:spMkLst>
            <pc:docMk/>
            <pc:sldMk cId="0" sldId="259"/>
            <ac:spMk id="24" creationId="{00000000-0000-0000-0000-000000000000}"/>
          </ac:spMkLst>
        </pc:spChg>
        <pc:spChg chg="mod">
          <ac:chgData name="Mckenzie L Tankersley" userId="S::mlt91390@uga.edu::1127c39b-5c26-4c73-a14b-7515c0d92cf6" providerId="AD" clId="Web-{9657BE45-03D1-4E08-9A17-C06D025AD5D6}" dt="2023-08-10T14:55:25.669" v="120" actId="1076"/>
          <ac:spMkLst>
            <pc:docMk/>
            <pc:sldMk cId="0" sldId="259"/>
            <ac:spMk id="25" creationId="{00000000-0000-0000-0000-000000000000}"/>
          </ac:spMkLst>
        </pc:spChg>
        <pc:spChg chg="mod">
          <ac:chgData name="Mckenzie L Tankersley" userId="S::mlt91390@uga.edu::1127c39b-5c26-4c73-a14b-7515c0d92cf6" providerId="AD" clId="Web-{9657BE45-03D1-4E08-9A17-C06D025AD5D6}" dt="2023-08-10T14:55:36.248" v="122" actId="1076"/>
          <ac:spMkLst>
            <pc:docMk/>
            <pc:sldMk cId="0" sldId="259"/>
            <ac:spMk id="26" creationId="{00000000-0000-0000-0000-000000000000}"/>
          </ac:spMkLst>
        </pc:spChg>
        <pc:grpChg chg="mod">
          <ac:chgData name="Mckenzie L Tankersley" userId="S::mlt91390@uga.edu::1127c39b-5c26-4c73-a14b-7515c0d92cf6" providerId="AD" clId="Web-{9657BE45-03D1-4E08-9A17-C06D025AD5D6}" dt="2023-08-10T14:54:59.215" v="115" actId="14100"/>
          <ac:grpSpMkLst>
            <pc:docMk/>
            <pc:sldMk cId="0" sldId="259"/>
            <ac:grpSpMk id="2" creationId="{00000000-0000-0000-0000-000000000000}"/>
          </ac:grpSpMkLst>
        </pc:grpChg>
        <pc:grpChg chg="mod">
          <ac:chgData name="Mckenzie L Tankersley" userId="S::mlt91390@uga.edu::1127c39b-5c26-4c73-a14b-7515c0d92cf6" providerId="AD" clId="Web-{9657BE45-03D1-4E08-9A17-C06D025AD5D6}" dt="2023-08-10T15:11:11.727" v="171" actId="14100"/>
          <ac:grpSpMkLst>
            <pc:docMk/>
            <pc:sldMk cId="0" sldId="259"/>
            <ac:grpSpMk id="5" creationId="{00000000-0000-0000-0000-000000000000}"/>
          </ac:grpSpMkLst>
        </pc:grpChg>
        <pc:grpChg chg="mod">
          <ac:chgData name="Mckenzie L Tankersley" userId="S::mlt91390@uga.edu::1127c39b-5c26-4c73-a14b-7515c0d92cf6" providerId="AD" clId="Web-{9657BE45-03D1-4E08-9A17-C06D025AD5D6}" dt="2023-08-10T14:55:09.544" v="118" actId="14100"/>
          <ac:grpSpMkLst>
            <pc:docMk/>
            <pc:sldMk cId="0" sldId="259"/>
            <ac:grpSpMk id="8" creationId="{00000000-0000-0000-0000-000000000000}"/>
          </ac:grpSpMkLst>
        </pc:grpChg>
        <pc:grpChg chg="mod">
          <ac:chgData name="Mckenzie L Tankersley" userId="S::mlt91390@uga.edu::1127c39b-5c26-4c73-a14b-7515c0d92cf6" providerId="AD" clId="Web-{9657BE45-03D1-4E08-9A17-C06D025AD5D6}" dt="2023-08-10T14:55:47.998" v="124" actId="1076"/>
          <ac:grpSpMkLst>
            <pc:docMk/>
            <pc:sldMk cId="0" sldId="259"/>
            <ac:grpSpMk id="11" creationId="{00000000-0000-0000-0000-000000000000}"/>
          </ac:grpSpMkLst>
        </pc:grpChg>
        <pc:picChg chg="mod">
          <ac:chgData name="Mckenzie L Tankersley" userId="S::mlt91390@uga.edu::1127c39b-5c26-4c73-a14b-7515c0d92cf6" providerId="AD" clId="Web-{9657BE45-03D1-4E08-9A17-C06D025AD5D6}" dt="2023-08-10T14:54:00.979" v="108" actId="1076"/>
          <ac:picMkLst>
            <pc:docMk/>
            <pc:sldMk cId="0" sldId="259"/>
            <ac:picMk id="14" creationId="{00000000-0000-0000-0000-000000000000}"/>
          </ac:picMkLst>
        </pc:picChg>
      </pc:sldChg>
      <pc:sldChg chg="modNotes">
        <pc:chgData name="Mckenzie L Tankersley" userId="S::mlt91390@uga.edu::1127c39b-5c26-4c73-a14b-7515c0d92cf6" providerId="AD" clId="Web-{9657BE45-03D1-4E08-9A17-C06D025AD5D6}" dt="2023-08-10T15:03:21.495" v="135"/>
        <pc:sldMkLst>
          <pc:docMk/>
          <pc:sldMk cId="0" sldId="260"/>
        </pc:sldMkLst>
      </pc:sldChg>
      <pc:sldChg chg="modSp modNotes">
        <pc:chgData name="Mckenzie L Tankersley" userId="S::mlt91390@uga.edu::1127c39b-5c26-4c73-a14b-7515c0d92cf6" providerId="AD" clId="Web-{9657BE45-03D1-4E08-9A17-C06D025AD5D6}" dt="2023-08-10T15:30:44.261" v="200"/>
        <pc:sldMkLst>
          <pc:docMk/>
          <pc:sldMk cId="0" sldId="261"/>
        </pc:sldMkLst>
        <pc:spChg chg="mod">
          <ac:chgData name="Mckenzie L Tankersley" userId="S::mlt91390@uga.edu::1127c39b-5c26-4c73-a14b-7515c0d92cf6" providerId="AD" clId="Web-{9657BE45-03D1-4E08-9A17-C06D025AD5D6}" dt="2023-08-10T15:09:32.834" v="170" actId="1076"/>
          <ac:spMkLst>
            <pc:docMk/>
            <pc:sldMk cId="0" sldId="261"/>
            <ac:spMk id="14" creationId="{00000000-0000-0000-0000-000000000000}"/>
          </ac:spMkLst>
        </pc:spChg>
        <pc:spChg chg="mod">
          <ac:chgData name="Mckenzie L Tankersley" userId="S::mlt91390@uga.edu::1127c39b-5c26-4c73-a14b-7515c0d92cf6" providerId="AD" clId="Web-{9657BE45-03D1-4E08-9A17-C06D025AD5D6}" dt="2023-08-10T15:09:24.802" v="169" actId="1076"/>
          <ac:spMkLst>
            <pc:docMk/>
            <pc:sldMk cId="0" sldId="261"/>
            <ac:spMk id="17" creationId="{00000000-0000-0000-0000-000000000000}"/>
          </ac:spMkLst>
        </pc:spChg>
      </pc:sldChg>
      <pc:sldChg chg="modSp modNotes">
        <pc:chgData name="Mckenzie L Tankersley" userId="S::mlt91390@uga.edu::1127c39b-5c26-4c73-a14b-7515c0d92cf6" providerId="AD" clId="Web-{9657BE45-03D1-4E08-9A17-C06D025AD5D6}" dt="2023-08-10T15:33:50.766" v="227"/>
        <pc:sldMkLst>
          <pc:docMk/>
          <pc:sldMk cId="0" sldId="262"/>
        </pc:sldMkLst>
        <pc:spChg chg="mod">
          <ac:chgData name="Mckenzie L Tankersley" userId="S::mlt91390@uga.edu::1127c39b-5c26-4c73-a14b-7515c0d92cf6" providerId="AD" clId="Web-{9657BE45-03D1-4E08-9A17-C06D025AD5D6}" dt="2023-08-10T15:31:22.371" v="210" actId="1076"/>
          <ac:spMkLst>
            <pc:docMk/>
            <pc:sldMk cId="0" sldId="262"/>
            <ac:spMk id="17" creationId="{00000000-0000-0000-0000-000000000000}"/>
          </ac:spMkLst>
        </pc:spChg>
      </pc:sldChg>
      <pc:sldChg chg="modSp modNotes">
        <pc:chgData name="Mckenzie L Tankersley" userId="S::mlt91390@uga.edu::1127c39b-5c26-4c73-a14b-7515c0d92cf6" providerId="AD" clId="Web-{9657BE45-03D1-4E08-9A17-C06D025AD5D6}" dt="2023-08-10T15:36:45.458" v="242"/>
        <pc:sldMkLst>
          <pc:docMk/>
          <pc:sldMk cId="0" sldId="263"/>
        </pc:sldMkLst>
        <pc:spChg chg="mod">
          <ac:chgData name="Mckenzie L Tankersley" userId="S::mlt91390@uga.edu::1127c39b-5c26-4c73-a14b-7515c0d92cf6" providerId="AD" clId="Web-{9657BE45-03D1-4E08-9A17-C06D025AD5D6}" dt="2023-08-10T15:34:29.908" v="234" actId="1076"/>
          <ac:spMkLst>
            <pc:docMk/>
            <pc:sldMk cId="0" sldId="263"/>
            <ac:spMk id="19" creationId="{00000000-0000-0000-0000-000000000000}"/>
          </ac:spMkLst>
        </pc:spChg>
        <pc:spChg chg="mod">
          <ac:chgData name="Mckenzie L Tankersley" userId="S::mlt91390@uga.edu::1127c39b-5c26-4c73-a14b-7515c0d92cf6" providerId="AD" clId="Web-{9657BE45-03D1-4E08-9A17-C06D025AD5D6}" dt="2023-08-10T15:34:23.235" v="233" actId="14100"/>
          <ac:spMkLst>
            <pc:docMk/>
            <pc:sldMk cId="0" sldId="263"/>
            <ac:spMk id="20" creationId="{00000000-0000-0000-0000-000000000000}"/>
          </ac:spMkLst>
        </pc:spChg>
      </pc:sldChg>
      <pc:sldChg chg="modSp modNotes">
        <pc:chgData name="Mckenzie L Tankersley" userId="S::mlt91390@uga.edu::1127c39b-5c26-4c73-a14b-7515c0d92cf6" providerId="AD" clId="Web-{9657BE45-03D1-4E08-9A17-C06D025AD5D6}" dt="2023-08-10T15:47:31.930" v="257"/>
        <pc:sldMkLst>
          <pc:docMk/>
          <pc:sldMk cId="0" sldId="264"/>
        </pc:sldMkLst>
        <pc:spChg chg="mod">
          <ac:chgData name="Mckenzie L Tankersley" userId="S::mlt91390@uga.edu::1127c39b-5c26-4c73-a14b-7515c0d92cf6" providerId="AD" clId="Web-{9657BE45-03D1-4E08-9A17-C06D025AD5D6}" dt="2023-08-10T15:44:09.862" v="256" actId="1076"/>
          <ac:spMkLst>
            <pc:docMk/>
            <pc:sldMk cId="0" sldId="264"/>
            <ac:spMk id="17" creationId="{00000000-0000-0000-0000-000000000000}"/>
          </ac:spMkLst>
        </pc:spChg>
        <pc:picChg chg="mod">
          <ac:chgData name="Mckenzie L Tankersley" userId="S::mlt91390@uga.edu::1127c39b-5c26-4c73-a14b-7515c0d92cf6" providerId="AD" clId="Web-{9657BE45-03D1-4E08-9A17-C06D025AD5D6}" dt="2023-08-10T15:43:39.783" v="250" actId="1076"/>
          <ac:picMkLst>
            <pc:docMk/>
            <pc:sldMk cId="0" sldId="264"/>
            <ac:picMk id="15" creationId="{00000000-0000-0000-0000-000000000000}"/>
          </ac:picMkLst>
        </pc:picChg>
      </pc:sldChg>
      <pc:sldChg chg="modSp modNotes">
        <pc:chgData name="Mckenzie L Tankersley" userId="S::mlt91390@uga.edu::1127c39b-5c26-4c73-a14b-7515c0d92cf6" providerId="AD" clId="Web-{9657BE45-03D1-4E08-9A17-C06D025AD5D6}" dt="2023-08-10T15:48:40.682" v="266"/>
        <pc:sldMkLst>
          <pc:docMk/>
          <pc:sldMk cId="0" sldId="265"/>
        </pc:sldMkLst>
        <pc:spChg chg="mod">
          <ac:chgData name="Mckenzie L Tankersley" userId="S::mlt91390@uga.edu::1127c39b-5c26-4c73-a14b-7515c0d92cf6" providerId="AD" clId="Web-{9657BE45-03D1-4E08-9A17-C06D025AD5D6}" dt="2023-08-10T15:47:59.212" v="260" actId="1076"/>
          <ac:spMkLst>
            <pc:docMk/>
            <pc:sldMk cId="0" sldId="265"/>
            <ac:spMk id="14" creationId="{F82105A7-C464-56F5-F9CD-523DC62DD83D}"/>
          </ac:spMkLst>
        </pc:spChg>
        <pc:spChg chg="mod">
          <ac:chgData name="Mckenzie L Tankersley" userId="S::mlt91390@uga.edu::1127c39b-5c26-4c73-a14b-7515c0d92cf6" providerId="AD" clId="Web-{9657BE45-03D1-4E08-9A17-C06D025AD5D6}" dt="2023-08-10T15:47:54.274" v="259" actId="1076"/>
          <ac:spMkLst>
            <pc:docMk/>
            <pc:sldMk cId="0" sldId="265"/>
            <ac:spMk id="23" creationId="{00000000-0000-0000-0000-000000000000}"/>
          </ac:spMkLst>
        </pc:spChg>
      </pc:sldChg>
      <pc:sldChg chg="addSp delSp modSp modNotes">
        <pc:chgData name="Mckenzie L Tankersley" userId="S::mlt91390@uga.edu::1127c39b-5c26-4c73-a14b-7515c0d92cf6" providerId="AD" clId="Web-{9657BE45-03D1-4E08-9A17-C06D025AD5D6}" dt="2023-08-10T15:54:29.301" v="344"/>
        <pc:sldMkLst>
          <pc:docMk/>
          <pc:sldMk cId="0" sldId="266"/>
        </pc:sldMkLst>
        <pc:spChg chg="add mod">
          <ac:chgData name="Mckenzie L Tankersley" userId="S::mlt91390@uga.edu::1127c39b-5c26-4c73-a14b-7515c0d92cf6" providerId="AD" clId="Web-{9657BE45-03D1-4E08-9A17-C06D025AD5D6}" dt="2023-08-10T15:54:13.660" v="341" actId="14100"/>
          <ac:spMkLst>
            <pc:docMk/>
            <pc:sldMk cId="0" sldId="266"/>
            <ac:spMk id="14" creationId="{57F10F8C-E458-2D49-6514-50C0CD9C4467}"/>
          </ac:spMkLst>
        </pc:spChg>
        <pc:spChg chg="del mod">
          <ac:chgData name="Mckenzie L Tankersley" userId="S::mlt91390@uga.edu::1127c39b-5c26-4c73-a14b-7515c0d92cf6" providerId="AD" clId="Web-{9657BE45-03D1-4E08-9A17-C06D025AD5D6}" dt="2023-08-10T15:50:58.780" v="290"/>
          <ac:spMkLst>
            <pc:docMk/>
            <pc:sldMk cId="0" sldId="266"/>
            <ac:spMk id="16" creationId="{00000000-0000-0000-0000-000000000000}"/>
          </ac:spMkLst>
        </pc:spChg>
        <pc:picChg chg="mod">
          <ac:chgData name="Mckenzie L Tankersley" userId="S::mlt91390@uga.edu::1127c39b-5c26-4c73-a14b-7515c0d92cf6" providerId="AD" clId="Web-{9657BE45-03D1-4E08-9A17-C06D025AD5D6}" dt="2023-08-10T15:53:50.441" v="337" actId="1076"/>
          <ac:picMkLst>
            <pc:docMk/>
            <pc:sldMk cId="0" sldId="266"/>
            <ac:picMk id="15" creationId="{00000000-0000-0000-0000-000000000000}"/>
          </ac:picMkLst>
        </pc:picChg>
      </pc:sldChg>
      <pc:sldChg chg="modSp modNotes">
        <pc:chgData name="Mckenzie L Tankersley" userId="S::mlt91390@uga.edu::1127c39b-5c26-4c73-a14b-7515c0d92cf6" providerId="AD" clId="Web-{9657BE45-03D1-4E08-9A17-C06D025AD5D6}" dt="2023-08-10T16:19:40.829" v="442" actId="20577"/>
        <pc:sldMkLst>
          <pc:docMk/>
          <pc:sldMk cId="0" sldId="267"/>
        </pc:sldMkLst>
        <pc:spChg chg="mod">
          <ac:chgData name="Mckenzie L Tankersley" userId="S::mlt91390@uga.edu::1127c39b-5c26-4c73-a14b-7515c0d92cf6" providerId="AD" clId="Web-{9657BE45-03D1-4E08-9A17-C06D025AD5D6}" dt="2023-08-10T16:19:40.829" v="442" actId="20577"/>
          <ac:spMkLst>
            <pc:docMk/>
            <pc:sldMk cId="0" sldId="267"/>
            <ac:spMk id="16" creationId="{00000000-0000-0000-0000-000000000000}"/>
          </ac:spMkLst>
        </pc:spChg>
        <pc:spChg chg="mod">
          <ac:chgData name="Mckenzie L Tankersley" userId="S::mlt91390@uga.edu::1127c39b-5c26-4c73-a14b-7515c0d92cf6" providerId="AD" clId="Web-{9657BE45-03D1-4E08-9A17-C06D025AD5D6}" dt="2023-08-10T16:18:33.561" v="430" actId="1076"/>
          <ac:spMkLst>
            <pc:docMk/>
            <pc:sldMk cId="0" sldId="267"/>
            <ac:spMk id="17" creationId="{00000000-0000-0000-0000-000000000000}"/>
          </ac:spMkLst>
        </pc:spChg>
        <pc:picChg chg="mod">
          <ac:chgData name="Mckenzie L Tankersley" userId="S::mlt91390@uga.edu::1127c39b-5c26-4c73-a14b-7515c0d92cf6" providerId="AD" clId="Web-{9657BE45-03D1-4E08-9A17-C06D025AD5D6}" dt="2023-08-10T16:06:42.228" v="419" actId="1076"/>
          <ac:picMkLst>
            <pc:docMk/>
            <pc:sldMk cId="0" sldId="267"/>
            <ac:picMk id="15" creationId="{00000000-0000-0000-0000-000000000000}"/>
          </ac:picMkLst>
        </pc:picChg>
      </pc:sldChg>
      <pc:sldChg chg="modSp modNotes">
        <pc:chgData name="Mckenzie L Tankersley" userId="S::mlt91390@uga.edu::1127c39b-5c26-4c73-a14b-7515c0d92cf6" providerId="AD" clId="Web-{9657BE45-03D1-4E08-9A17-C06D025AD5D6}" dt="2023-08-10T16:22:52.928" v="463"/>
        <pc:sldMkLst>
          <pc:docMk/>
          <pc:sldMk cId="0" sldId="268"/>
        </pc:sldMkLst>
        <pc:spChg chg="mod">
          <ac:chgData name="Mckenzie L Tankersley" userId="S::mlt91390@uga.edu::1127c39b-5c26-4c73-a14b-7515c0d92cf6" providerId="AD" clId="Web-{9657BE45-03D1-4E08-9A17-C06D025AD5D6}" dt="2023-08-10T16:21:43.051" v="455" actId="1076"/>
          <ac:spMkLst>
            <pc:docMk/>
            <pc:sldMk cId="0" sldId="268"/>
            <ac:spMk id="17" creationId="{00000000-0000-0000-0000-000000000000}"/>
          </ac:spMkLst>
        </pc:spChg>
        <pc:spChg chg="mod">
          <ac:chgData name="Mckenzie L Tankersley" userId="S::mlt91390@uga.edu::1127c39b-5c26-4c73-a14b-7515c0d92cf6" providerId="AD" clId="Web-{9657BE45-03D1-4E08-9A17-C06D025AD5D6}" dt="2023-08-10T16:21:29.457" v="454" actId="1076"/>
          <ac:spMkLst>
            <pc:docMk/>
            <pc:sldMk cId="0" sldId="268"/>
            <ac:spMk id="18" creationId="{00000000-0000-0000-0000-000000000000}"/>
          </ac:spMkLst>
        </pc:spChg>
      </pc:sldChg>
      <pc:sldChg chg="modSp modNotes">
        <pc:chgData name="Mckenzie L Tankersley" userId="S::mlt91390@uga.edu::1127c39b-5c26-4c73-a14b-7515c0d92cf6" providerId="AD" clId="Web-{9657BE45-03D1-4E08-9A17-C06D025AD5D6}" dt="2023-08-10T16:28:27.359" v="493"/>
        <pc:sldMkLst>
          <pc:docMk/>
          <pc:sldMk cId="0" sldId="269"/>
        </pc:sldMkLst>
        <pc:spChg chg="mod">
          <ac:chgData name="Mckenzie L Tankersley" userId="S::mlt91390@uga.edu::1127c39b-5c26-4c73-a14b-7515c0d92cf6" providerId="AD" clId="Web-{9657BE45-03D1-4E08-9A17-C06D025AD5D6}" dt="2023-08-10T16:24:09.336" v="473" actId="14100"/>
          <ac:spMkLst>
            <pc:docMk/>
            <pc:sldMk cId="0" sldId="269"/>
            <ac:spMk id="12" creationId="{00000000-0000-0000-0000-000000000000}"/>
          </ac:spMkLst>
        </pc:spChg>
        <pc:spChg chg="mod">
          <ac:chgData name="Mckenzie L Tankersley" userId="S::mlt91390@uga.edu::1127c39b-5c26-4c73-a14b-7515c0d92cf6" providerId="AD" clId="Web-{9657BE45-03D1-4E08-9A17-C06D025AD5D6}" dt="2023-08-10T16:24:45.837" v="479" actId="1076"/>
          <ac:spMkLst>
            <pc:docMk/>
            <pc:sldMk cId="0" sldId="269"/>
            <ac:spMk id="14" creationId="{515C7249-1877-8E93-A8FB-A8E4163AF06D}"/>
          </ac:spMkLst>
        </pc:spChg>
        <pc:spChg chg="mod">
          <ac:chgData name="Mckenzie L Tankersley" userId="S::mlt91390@uga.edu::1127c39b-5c26-4c73-a14b-7515c0d92cf6" providerId="AD" clId="Web-{9657BE45-03D1-4E08-9A17-C06D025AD5D6}" dt="2023-08-10T16:24:35.790" v="477" actId="1076"/>
          <ac:spMkLst>
            <pc:docMk/>
            <pc:sldMk cId="0" sldId="269"/>
            <ac:spMk id="15" creationId="{00000000-0000-0000-0000-000000000000}"/>
          </ac:spMkLst>
        </pc:spChg>
        <pc:spChg chg="mod">
          <ac:chgData name="Mckenzie L Tankersley" userId="S::mlt91390@uga.edu::1127c39b-5c26-4c73-a14b-7515c0d92cf6" providerId="AD" clId="Web-{9657BE45-03D1-4E08-9A17-C06D025AD5D6}" dt="2023-08-10T16:24:14.664" v="474" actId="1076"/>
          <ac:spMkLst>
            <pc:docMk/>
            <pc:sldMk cId="0" sldId="269"/>
            <ac:spMk id="16" creationId="{00000000-0000-0000-0000-000000000000}"/>
          </ac:spMkLst>
        </pc:spChg>
        <pc:grpChg chg="mod">
          <ac:chgData name="Mckenzie L Tankersley" userId="S::mlt91390@uga.edu::1127c39b-5c26-4c73-a14b-7515c0d92cf6" providerId="AD" clId="Web-{9657BE45-03D1-4E08-9A17-C06D025AD5D6}" dt="2023-08-10T16:24:40.431" v="478" actId="1076"/>
          <ac:grpSpMkLst>
            <pc:docMk/>
            <pc:sldMk cId="0" sldId="269"/>
            <ac:grpSpMk id="11" creationId="{00000000-0000-0000-0000-000000000000}"/>
          </ac:grpSpMkLst>
        </pc:grpChg>
      </pc:sldChg>
      <pc:sldChg chg="modSp">
        <pc:chgData name="Mckenzie L Tankersley" userId="S::mlt91390@uga.edu::1127c39b-5c26-4c73-a14b-7515c0d92cf6" providerId="AD" clId="Web-{9657BE45-03D1-4E08-9A17-C06D025AD5D6}" dt="2023-08-10T16:29:29.173" v="499" actId="1076"/>
        <pc:sldMkLst>
          <pc:docMk/>
          <pc:sldMk cId="0" sldId="271"/>
        </pc:sldMkLst>
        <pc:spChg chg="mod">
          <ac:chgData name="Mckenzie L Tankersley" userId="S::mlt91390@uga.edu::1127c39b-5c26-4c73-a14b-7515c0d92cf6" providerId="AD" clId="Web-{9657BE45-03D1-4E08-9A17-C06D025AD5D6}" dt="2023-08-10T16:29:18.548" v="498" actId="1076"/>
          <ac:spMkLst>
            <pc:docMk/>
            <pc:sldMk cId="0" sldId="271"/>
            <ac:spMk id="16" creationId="{00000000-0000-0000-0000-000000000000}"/>
          </ac:spMkLst>
        </pc:spChg>
        <pc:spChg chg="mod">
          <ac:chgData name="Mckenzie L Tankersley" userId="S::mlt91390@uga.edu::1127c39b-5c26-4c73-a14b-7515c0d92cf6" providerId="AD" clId="Web-{9657BE45-03D1-4E08-9A17-C06D025AD5D6}" dt="2023-08-10T16:29:29.173" v="499" actId="1076"/>
          <ac:spMkLst>
            <pc:docMk/>
            <pc:sldMk cId="0" sldId="271"/>
            <ac:spMk id="17" creationId="{00000000-0000-0000-0000-000000000000}"/>
          </ac:spMkLst>
        </pc:spChg>
        <pc:spChg chg="mod">
          <ac:chgData name="Mckenzie L Tankersley" userId="S::mlt91390@uga.edu::1127c39b-5c26-4c73-a14b-7515c0d92cf6" providerId="AD" clId="Web-{9657BE45-03D1-4E08-9A17-C06D025AD5D6}" dt="2023-08-10T16:29:07.438" v="496" actId="20577"/>
          <ac:spMkLst>
            <pc:docMk/>
            <pc:sldMk cId="0" sldId="271"/>
            <ac:spMk id="19" creationId="{AEA0C4E8-769D-FBD0-3B7B-EE1B20387384}"/>
          </ac:spMkLst>
        </pc:spChg>
      </pc:sldChg>
    </pc:docChg>
  </pc:docChgLst>
  <pc:docChgLst>
    <pc:chgData name="Laura Walton Goss" userId="S::laurwalt@uga.edu::57175a4d-2b66-4156-9d48-e2b0b82efce7" providerId="AD" clId="Web-{461121ED-CD64-4677-B4BD-5016202CF8A3}"/>
    <pc:docChg chg="modSld">
      <pc:chgData name="Laura Walton Goss" userId="S::laurwalt@uga.edu::57175a4d-2b66-4156-9d48-e2b0b82efce7" providerId="AD" clId="Web-{461121ED-CD64-4677-B4BD-5016202CF8A3}" dt="2023-08-09T17:10:37.304" v="1" actId="20577"/>
      <pc:docMkLst>
        <pc:docMk/>
      </pc:docMkLst>
      <pc:sldChg chg="modSp">
        <pc:chgData name="Laura Walton Goss" userId="S::laurwalt@uga.edu::57175a4d-2b66-4156-9d48-e2b0b82efce7" providerId="AD" clId="Web-{461121ED-CD64-4677-B4BD-5016202CF8A3}" dt="2023-08-09T17:10:37.304" v="1" actId="20577"/>
        <pc:sldMkLst>
          <pc:docMk/>
          <pc:sldMk cId="0" sldId="271"/>
        </pc:sldMkLst>
        <pc:spChg chg="mod">
          <ac:chgData name="Laura Walton Goss" userId="S::laurwalt@uga.edu::57175a4d-2b66-4156-9d48-e2b0b82efce7" providerId="AD" clId="Web-{461121ED-CD64-4677-B4BD-5016202CF8A3}" dt="2023-08-09T17:10:37.304" v="1" actId="20577"/>
          <ac:spMkLst>
            <pc:docMk/>
            <pc:sldMk cId="0" sldId="271"/>
            <ac:spMk id="16" creationId="{00000000-0000-0000-0000-000000000000}"/>
          </ac:spMkLst>
        </pc:spChg>
      </pc:sldChg>
    </pc:docChg>
  </pc:docChgLst>
  <pc:docChgLst>
    <pc:chgData name="Laura Walton Goss" userId="S::laurwalt@uga.edu::57175a4d-2b66-4156-9d48-e2b0b82efce7" providerId="AD" clId="Web-{5C4FC22A-9EB7-4EDC-8F94-F1A2C5D73D42}"/>
    <pc:docChg chg="modSld">
      <pc:chgData name="Laura Walton Goss" userId="S::laurwalt@uga.edu::57175a4d-2b66-4156-9d48-e2b0b82efce7" providerId="AD" clId="Web-{5C4FC22A-9EB7-4EDC-8F94-F1A2C5D73D42}" dt="2023-03-31T19:41:16.537" v="3" actId="1076"/>
      <pc:docMkLst>
        <pc:docMk/>
      </pc:docMkLst>
      <pc:sldChg chg="modSp">
        <pc:chgData name="Laura Walton Goss" userId="S::laurwalt@uga.edu::57175a4d-2b66-4156-9d48-e2b0b82efce7" providerId="AD" clId="Web-{5C4FC22A-9EB7-4EDC-8F94-F1A2C5D73D42}" dt="2023-03-31T19:41:16.537" v="3" actId="1076"/>
        <pc:sldMkLst>
          <pc:docMk/>
          <pc:sldMk cId="0" sldId="270"/>
        </pc:sldMkLst>
        <pc:spChg chg="mod">
          <ac:chgData name="Laura Walton Goss" userId="S::laurwalt@uga.edu::57175a4d-2b66-4156-9d48-e2b0b82efce7" providerId="AD" clId="Web-{5C4FC22A-9EB7-4EDC-8F94-F1A2C5D73D42}" dt="2023-03-31T19:41:16.537" v="3" actId="1076"/>
          <ac:spMkLst>
            <pc:docMk/>
            <pc:sldMk cId="0" sldId="270"/>
            <ac:spMk id="16" creationId="{00000000-0000-0000-0000-000000000000}"/>
          </ac:spMkLst>
        </pc:spChg>
      </pc:sldChg>
    </pc:docChg>
  </pc:docChgLst>
  <pc:docChgLst>
    <pc:chgData name="Laura Walton Goss" userId="S::laurwalt@uga.edu::57175a4d-2b66-4156-9d48-e2b0b82efce7" providerId="AD" clId="Web-{AD204EAA-679A-4B8E-88E9-2E0B6446A0BA}"/>
    <pc:docChg chg="modSld">
      <pc:chgData name="Laura Walton Goss" userId="S::laurwalt@uga.edu::57175a4d-2b66-4156-9d48-e2b0b82efce7" providerId="AD" clId="Web-{AD204EAA-679A-4B8E-88E9-2E0B6446A0BA}" dt="2023-08-08T19:10:20.339" v="18" actId="1076"/>
      <pc:docMkLst>
        <pc:docMk/>
      </pc:docMkLst>
      <pc:sldChg chg="addSp modSp">
        <pc:chgData name="Laura Walton Goss" userId="S::laurwalt@uga.edu::57175a4d-2b66-4156-9d48-e2b0b82efce7" providerId="AD" clId="Web-{AD204EAA-679A-4B8E-88E9-2E0B6446A0BA}" dt="2023-08-08T19:09:23.712" v="3" actId="1076"/>
        <pc:sldMkLst>
          <pc:docMk/>
          <pc:sldMk cId="0" sldId="258"/>
        </pc:sldMkLst>
        <pc:spChg chg="add mod">
          <ac:chgData name="Laura Walton Goss" userId="S::laurwalt@uga.edu::57175a4d-2b66-4156-9d48-e2b0b82efce7" providerId="AD" clId="Web-{AD204EAA-679A-4B8E-88E9-2E0B6446A0BA}" dt="2023-08-08T19:09:23.712" v="3" actId="1076"/>
          <ac:spMkLst>
            <pc:docMk/>
            <pc:sldMk cId="0" sldId="258"/>
            <ac:spMk id="18" creationId="{1A5D14E7-EB0A-B44C-5716-FB64E5585230}"/>
          </ac:spMkLst>
        </pc:spChg>
      </pc:sldChg>
      <pc:sldChg chg="addSp modSp">
        <pc:chgData name="Laura Walton Goss" userId="S::laurwalt@uga.edu::57175a4d-2b66-4156-9d48-e2b0b82efce7" providerId="AD" clId="Web-{AD204EAA-679A-4B8E-88E9-2E0B6446A0BA}" dt="2023-08-08T19:09:39.057" v="6" actId="1076"/>
        <pc:sldMkLst>
          <pc:docMk/>
          <pc:sldMk cId="0" sldId="261"/>
        </pc:sldMkLst>
        <pc:spChg chg="add mod">
          <ac:chgData name="Laura Walton Goss" userId="S::laurwalt@uga.edu::57175a4d-2b66-4156-9d48-e2b0b82efce7" providerId="AD" clId="Web-{AD204EAA-679A-4B8E-88E9-2E0B6446A0BA}" dt="2023-08-08T19:09:39.057" v="6" actId="1076"/>
          <ac:spMkLst>
            <pc:docMk/>
            <pc:sldMk cId="0" sldId="261"/>
            <ac:spMk id="15" creationId="{F7C95FF1-66F4-0FD3-9F83-E10C362FA6D3}"/>
          </ac:spMkLst>
        </pc:spChg>
      </pc:sldChg>
      <pc:sldChg chg="addSp modSp">
        <pc:chgData name="Laura Walton Goss" userId="S::laurwalt@uga.edu::57175a4d-2b66-4156-9d48-e2b0b82efce7" providerId="AD" clId="Web-{AD204EAA-679A-4B8E-88E9-2E0B6446A0BA}" dt="2023-08-08T19:09:46.370" v="9" actId="1076"/>
        <pc:sldMkLst>
          <pc:docMk/>
          <pc:sldMk cId="0" sldId="262"/>
        </pc:sldMkLst>
        <pc:spChg chg="add mod">
          <ac:chgData name="Laura Walton Goss" userId="S::laurwalt@uga.edu::57175a4d-2b66-4156-9d48-e2b0b82efce7" providerId="AD" clId="Web-{AD204EAA-679A-4B8E-88E9-2E0B6446A0BA}" dt="2023-08-08T19:09:46.370" v="9" actId="1076"/>
          <ac:spMkLst>
            <pc:docMk/>
            <pc:sldMk cId="0" sldId="262"/>
            <ac:spMk id="14" creationId="{E6BCD5F0-2DEB-80E5-7808-676A7B9455E3}"/>
          </ac:spMkLst>
        </pc:spChg>
      </pc:sldChg>
      <pc:sldChg chg="addSp modSp">
        <pc:chgData name="Laura Walton Goss" userId="S::laurwalt@uga.edu::57175a4d-2b66-4156-9d48-e2b0b82efce7" providerId="AD" clId="Web-{AD204EAA-679A-4B8E-88E9-2E0B6446A0BA}" dt="2023-08-08T19:09:54.510" v="12" actId="1076"/>
        <pc:sldMkLst>
          <pc:docMk/>
          <pc:sldMk cId="0" sldId="265"/>
        </pc:sldMkLst>
        <pc:spChg chg="add mod">
          <ac:chgData name="Laura Walton Goss" userId="S::laurwalt@uga.edu::57175a4d-2b66-4156-9d48-e2b0b82efce7" providerId="AD" clId="Web-{AD204EAA-679A-4B8E-88E9-2E0B6446A0BA}" dt="2023-08-08T19:09:54.510" v="12" actId="1076"/>
          <ac:spMkLst>
            <pc:docMk/>
            <pc:sldMk cId="0" sldId="265"/>
            <ac:spMk id="14" creationId="{F82105A7-C464-56F5-F9CD-523DC62DD83D}"/>
          </ac:spMkLst>
        </pc:spChg>
      </pc:sldChg>
      <pc:sldChg chg="addSp modSp">
        <pc:chgData name="Laura Walton Goss" userId="S::laurwalt@uga.edu::57175a4d-2b66-4156-9d48-e2b0b82efce7" providerId="AD" clId="Web-{AD204EAA-679A-4B8E-88E9-2E0B6446A0BA}" dt="2023-08-08T19:10:05.948" v="15" actId="1076"/>
        <pc:sldMkLst>
          <pc:docMk/>
          <pc:sldMk cId="0" sldId="268"/>
        </pc:sldMkLst>
        <pc:spChg chg="add mod">
          <ac:chgData name="Laura Walton Goss" userId="S::laurwalt@uga.edu::57175a4d-2b66-4156-9d48-e2b0b82efce7" providerId="AD" clId="Web-{AD204EAA-679A-4B8E-88E9-2E0B6446A0BA}" dt="2023-08-08T19:10:05.948" v="15" actId="1076"/>
          <ac:spMkLst>
            <pc:docMk/>
            <pc:sldMk cId="0" sldId="268"/>
            <ac:spMk id="16" creationId="{A3B7FF4A-FF7C-2754-662F-837C155322E9}"/>
          </ac:spMkLst>
        </pc:spChg>
      </pc:sldChg>
      <pc:sldChg chg="addSp modSp">
        <pc:chgData name="Laura Walton Goss" userId="S::laurwalt@uga.edu::57175a4d-2b66-4156-9d48-e2b0b82efce7" providerId="AD" clId="Web-{AD204EAA-679A-4B8E-88E9-2E0B6446A0BA}" dt="2023-08-08T19:10:20.339" v="18" actId="1076"/>
        <pc:sldMkLst>
          <pc:docMk/>
          <pc:sldMk cId="0" sldId="269"/>
        </pc:sldMkLst>
        <pc:spChg chg="add mod">
          <ac:chgData name="Laura Walton Goss" userId="S::laurwalt@uga.edu::57175a4d-2b66-4156-9d48-e2b0b82efce7" providerId="AD" clId="Web-{AD204EAA-679A-4B8E-88E9-2E0B6446A0BA}" dt="2023-08-08T19:10:20.339" v="18" actId="1076"/>
          <ac:spMkLst>
            <pc:docMk/>
            <pc:sldMk cId="0" sldId="269"/>
            <ac:spMk id="14" creationId="{515C7249-1877-8E93-A8FB-A8E4163AF0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Say: Today we are going to talk about entertaining the children during your time of babysitting</a:t>
            </a:r>
          </a:p>
          <a:p>
            <a:endParaRPr lang="en-US" dirty="0"/>
          </a:p>
          <a:p>
            <a:r>
              <a:rPr lang="en-US" i="1" dirty="0"/>
              <a:t>(Instructor Guide pages 97-106)</a:t>
            </a:r>
            <a:endParaRPr lang="en-US" i="1"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665739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Say: Take a moment to think back to when you were younger, what were some of your favorite toys? Also think about how safe you think the toys were as well?</a:t>
            </a:r>
          </a:p>
          <a:p>
            <a:endParaRPr lang="en-US" dirty="0"/>
          </a:p>
          <a:p>
            <a:r>
              <a:rPr lang="en-US" dirty="0"/>
              <a:t>Say: Now let things about your toys and see what toys you should be provided!</a:t>
            </a:r>
          </a:p>
          <a:p>
            <a:endParaRPr lang="en-US" dirty="0"/>
          </a:p>
          <a:p>
            <a:pPr>
              <a:defRPr/>
            </a:pPr>
            <a:r>
              <a:rPr lang="en-US" i="1" dirty="0"/>
              <a:t>(Instructor Guide page 101 and/or 104)</a:t>
            </a:r>
            <a:endParaRPr lang="en-US" i="1"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4959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Say: </a:t>
            </a:r>
            <a:r>
              <a:rPr lang="en-US" dirty="0">
                <a:cs typeface="Calibri"/>
              </a:rPr>
              <a:t>Some of the toys you can provide should be fun in some type of way. Toys should also help increase their mental or physical skills like concentration or help them learn about the world around them. You want the children to be able to have a safe environment to express themselves and be creative with their toys and environment. However, some toys are better in certain instances than others. We're going to talk about that next.</a:t>
            </a:r>
            <a:endParaRPr lang="en-US" dirty="0"/>
          </a:p>
          <a:p>
            <a:endParaRPr lang="en-US" dirty="0"/>
          </a:p>
          <a:p>
            <a:r>
              <a:rPr lang="en-US" i="1" dirty="0"/>
              <a:t>(Instructor Guide page 105)</a:t>
            </a:r>
            <a:endParaRPr lang="en-US" i="1"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54806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a:t>
            </a:r>
            <a:r>
              <a:rPr lang="en-US" dirty="0">
                <a:cs typeface="Calibri"/>
              </a:rPr>
              <a:t>Some toys are better fit to be used to play actively. Some examples might include things like push and pull toys, wheel type toys, or sport items.</a:t>
            </a:r>
          </a:p>
          <a:p>
            <a:r>
              <a:rPr lang="en-US" dirty="0">
                <a:cs typeface="Calibri"/>
              </a:rPr>
              <a:t>While these toys are appropriate for outside or active playing, other toys like puzzles may not be the best fit.</a:t>
            </a:r>
            <a:endParaRPr lang="en-US" dirty="0"/>
          </a:p>
          <a:p>
            <a:endParaRPr lang="en-US" dirty="0"/>
          </a:p>
          <a:p>
            <a:r>
              <a:rPr lang="en-US" dirty="0"/>
              <a:t>Say: </a:t>
            </a:r>
            <a:r>
              <a:rPr lang="en-US" dirty="0">
                <a:cs typeface="Calibri"/>
              </a:rPr>
              <a:t>So things like puzzles, building blocks, dolls or other constructive toys would be more along the lines of quiet play types of toys. Similarly, some of these quiet type toys can also be a type of solidarity toy. A solidarity toy is something that can be done independently. So things like arts and crafts, books, finger painting, modeling clay or even puzzles can fall into this category.</a:t>
            </a:r>
            <a:endParaRPr lang="en-US" dirty="0"/>
          </a:p>
          <a:p>
            <a:endParaRPr lang="en-US" dirty="0">
              <a:cs typeface="Calibri"/>
            </a:endParaRPr>
          </a:p>
          <a:p>
            <a:r>
              <a:rPr lang="en-US" dirty="0"/>
              <a:t>Say: </a:t>
            </a:r>
            <a:r>
              <a:rPr lang="en-US" dirty="0">
                <a:cs typeface="Calibri"/>
              </a:rPr>
              <a:t>While these activities can be done alone, other types of play like sharing require different types of toys. Some examples of sharing play toys are things like boardgames like Checkers, or other noncompetitive games like a scavenger hunt or Simone Says.</a:t>
            </a:r>
            <a:endParaRPr lang="en-US" dirty="0"/>
          </a:p>
          <a:p>
            <a:endParaRPr lang="en-US"/>
          </a:p>
          <a:p>
            <a:r>
              <a:rPr lang="en-US" dirty="0">
                <a:cs typeface="Calibri"/>
              </a:rPr>
              <a:t>Note: Activity similar to Toy Show and Tell on </a:t>
            </a:r>
            <a:r>
              <a:rPr lang="en-US" dirty="0"/>
              <a:t>Instructor guide page 104</a:t>
            </a:r>
            <a:endParaRPr lang="en-US" dirty="0">
              <a:cs typeface="Calibri"/>
            </a:endParaRPr>
          </a:p>
          <a:p>
            <a:endParaRPr lang="en-US" dirty="0"/>
          </a:p>
          <a:p>
            <a:r>
              <a:rPr lang="en-US" i="1" dirty="0"/>
              <a:t>(Instructor Guide page 105)</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So now that we know some different types of toys and the right times of play to offer them, lets talk about some things you need to consider when looking for or choose toys to provide. </a:t>
            </a:r>
            <a:endParaRPr lang="en-US">
              <a:cs typeface="Calibri"/>
            </a:endParaRPr>
          </a:p>
          <a:p>
            <a:endParaRPr lang="en-US" dirty="0"/>
          </a:p>
          <a:p>
            <a:r>
              <a:rPr lang="en-US" dirty="0"/>
              <a:t>Say: One good way is to look at the age recommendations on the packaging of the game or toy (for example: may be too advanced for a three-year-old). </a:t>
            </a:r>
            <a:endParaRPr lang="en-US" dirty="0">
              <a:cs typeface="Calibri"/>
            </a:endParaRPr>
          </a:p>
          <a:p>
            <a:endParaRPr lang="en-US" dirty="0"/>
          </a:p>
          <a:p>
            <a:r>
              <a:rPr lang="en-US" dirty="0"/>
              <a:t>Say: With age appropriateness, you also want to keep this in mind when doing things like crafts or other activities that may require more of a responsible age group. So if you are doing crafts involving cutting or hot gluing, you may need to supervise and offer these activities to ages over 8 years old  Another thing you can do is to pay attention and learn what fascinates the child/ren and choose toys based on their interests. </a:t>
            </a:r>
            <a:endParaRPr lang="en-US" dirty="0">
              <a:cs typeface="Calibri"/>
            </a:endParaRPr>
          </a:p>
          <a:p>
            <a:endParaRPr lang="en-US" dirty="0"/>
          </a:p>
          <a:p>
            <a:r>
              <a:rPr lang="en-US" dirty="0"/>
              <a:t>Say: But overall, practice being careful and intentional with your toy selection! </a:t>
            </a:r>
            <a:endParaRPr lang="en-US">
              <a:cs typeface="Calibri"/>
            </a:endParaRPr>
          </a:p>
          <a:p>
            <a:endParaRPr lang="en-US" dirty="0">
              <a:cs typeface="Calibri"/>
            </a:endParaRPr>
          </a:p>
          <a:p>
            <a:r>
              <a:rPr lang="en-US" dirty="0"/>
              <a:t>Say: </a:t>
            </a:r>
            <a:r>
              <a:rPr lang="en-US" dirty="0">
                <a:cs typeface="Calibri"/>
              </a:rPr>
              <a:t>So now we have touched on general things to consider, lets discuss on hazards to consider as well.</a:t>
            </a:r>
            <a:endParaRPr lang="en-US" dirty="0"/>
          </a:p>
          <a:p>
            <a:endParaRPr lang="en-US" dirty="0">
              <a:cs typeface="Calibri"/>
            </a:endParaRPr>
          </a:p>
          <a:p>
            <a:r>
              <a:rPr lang="en-US" i="1" dirty="0"/>
              <a:t>(Instructor Guide page 105)</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now we have considered some general things to consider when providing toys, lets discuss some potential hazards you might need to consider as well?</a:t>
            </a:r>
          </a:p>
          <a:p>
            <a:endParaRPr lang="en-US" dirty="0">
              <a:cs typeface="Calibri"/>
            </a:endParaRPr>
          </a:p>
          <a:p>
            <a:r>
              <a:rPr lang="en-US" dirty="0"/>
              <a:t>Say: </a:t>
            </a:r>
            <a:r>
              <a:rPr lang="en-US" dirty="0">
                <a:cs typeface="Calibri"/>
              </a:rPr>
              <a:t>Allow students to present their ideas of what to look for and then review correct and relevant points below:</a:t>
            </a:r>
            <a:endParaRPr lang="en-US" dirty="0"/>
          </a:p>
          <a:p>
            <a:endParaRPr lang="en-US" dirty="0"/>
          </a:p>
          <a:p>
            <a:r>
              <a:rPr lang="en-US" dirty="0"/>
              <a:t>Say: Great Ideas! Yes! We want to look for: sharp points, jagged edges, rough surfaces, glass objects or surfaces that could break and leave sharp cutting edges, along with sharp spikes or pins that become exposed if someone pulls the toy apart.</a:t>
            </a:r>
            <a:endParaRPr lang="en-US" dirty="0">
              <a:cs typeface="Calibri"/>
            </a:endParaRPr>
          </a:p>
          <a:p>
            <a:endParaRPr lang="en-US" dirty="0">
              <a:cs typeface="Calibri"/>
            </a:endParaRPr>
          </a:p>
          <a:p>
            <a:r>
              <a:rPr lang="en-US" dirty="0"/>
              <a:t>Say: </a:t>
            </a:r>
            <a:r>
              <a:rPr lang="en-US" dirty="0">
                <a:cs typeface="Calibri"/>
              </a:rPr>
              <a:t>We also want to keep in mind </a:t>
            </a:r>
            <a:r>
              <a:rPr lang="en-US" dirty="0"/>
              <a:t>the small detachable parts that may loose or removed like squeakers, noise makers, things like Legos or other things around the house like nuts, bolts and clamps that may not be tightly securely attached to a toy or could be removed could be swallowed or could lodge in the windpipe, nostrils, or ears. </a:t>
            </a:r>
            <a:endParaRPr lang="en-US">
              <a:cs typeface="Calibri"/>
            </a:endParaRPr>
          </a:p>
          <a:p>
            <a:endParaRPr lang="en-US" dirty="0">
              <a:cs typeface="Calibri"/>
            </a:endParaRPr>
          </a:p>
          <a:p>
            <a:r>
              <a:rPr lang="en-US" dirty="0"/>
              <a:t>Say: </a:t>
            </a:r>
            <a:r>
              <a:rPr lang="en-US" dirty="0">
                <a:cs typeface="Calibri"/>
              </a:rPr>
              <a:t>Other things to consider include</a:t>
            </a:r>
            <a:endParaRPr lang="en-US" dirty="0"/>
          </a:p>
          <a:p>
            <a:pPr marL="171450" indent="-171450">
              <a:buFont typeface="Arial"/>
              <a:buChar char="•"/>
            </a:pPr>
            <a:r>
              <a:rPr lang="en-US" dirty="0"/>
              <a:t>Long cords or strings, </a:t>
            </a:r>
            <a:endParaRPr lang="en-US" dirty="0">
              <a:cs typeface="Calibri"/>
            </a:endParaRPr>
          </a:p>
          <a:p>
            <a:pPr marL="171450" indent="-171450">
              <a:buFont typeface="Arial"/>
              <a:buChar char="•"/>
            </a:pPr>
            <a:r>
              <a:rPr lang="en-US" dirty="0"/>
              <a:t>Cap, guns, and other toys that produce a very loud noise that could impair hearing</a:t>
            </a:r>
            <a:endParaRPr lang="en-US">
              <a:cs typeface="Calibri"/>
            </a:endParaRPr>
          </a:p>
          <a:p>
            <a:pPr marL="171450" indent="-171450">
              <a:buFont typeface="Arial"/>
              <a:buChar char="•"/>
            </a:pPr>
            <a:r>
              <a:rPr lang="en-US" dirty="0"/>
              <a:t>Outdoor play equipment that are not on a level surface or anchored properly</a:t>
            </a:r>
            <a:endParaRPr lang="en-US" dirty="0">
              <a:cs typeface="Calibri"/>
            </a:endParaRPr>
          </a:p>
          <a:p>
            <a:pPr marL="171450" indent="-171450">
              <a:buFont typeface="Arial"/>
              <a:buChar char="•"/>
            </a:pPr>
            <a:r>
              <a:rPr lang="en-US" dirty="0"/>
              <a:t>Items with missing parts or pieces </a:t>
            </a:r>
            <a:endParaRPr lang="en-US" dirty="0">
              <a:cs typeface="Calibri"/>
            </a:endParaRPr>
          </a:p>
          <a:p>
            <a:pPr marL="171450" indent="-171450">
              <a:buFont typeface="Arial"/>
              <a:buChar char="•"/>
            </a:pPr>
            <a:r>
              <a:rPr lang="en-US" dirty="0"/>
              <a:t>Poorly constructed dolls and animals stuffed with small pellets that will fall out when the seams are opened </a:t>
            </a:r>
            <a:endParaRPr lang="en-US" dirty="0">
              <a:cs typeface="Calibri"/>
            </a:endParaRPr>
          </a:p>
          <a:p>
            <a:endParaRPr lang="en-US" dirty="0"/>
          </a:p>
          <a:p>
            <a:r>
              <a:rPr lang="en-US" dirty="0"/>
              <a:t>Say: </a:t>
            </a:r>
            <a:r>
              <a:rPr lang="en-US" dirty="0">
                <a:cs typeface="Calibri"/>
              </a:rPr>
              <a:t>There are a lot of different types of hazards to look for and consider in toys. If you would like to have a check list type resource, we can look at the Toy Safety Checklist (p106) to help guide you guys.</a:t>
            </a:r>
            <a:endParaRPr lang="en-US" dirty="0"/>
          </a:p>
          <a:p>
            <a:endParaRPr lang="en-US" dirty="0"/>
          </a:p>
          <a:p>
            <a:r>
              <a:rPr lang="en-US" i="1" dirty="0"/>
              <a:t>(Info about hazards is in the Instructor Guide page 105)</a:t>
            </a: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(Refer to Instructor Guide page 106 for “Toy Safety Checklist” if needed)</a:t>
            </a:r>
            <a:endParaRPr lang="en-US" i="1" dirty="0">
              <a:cs typeface="Calibri"/>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Let’s talk about some of the different activities that you may be able to with kids in each of the different age groups; can allow students to brainstorm ideas before proceeding. </a:t>
            </a:r>
          </a:p>
          <a:p>
            <a:endParaRPr lang="en-US" dirty="0"/>
          </a:p>
          <a:p>
            <a:r>
              <a:rPr lang="en-US" dirty="0"/>
              <a:t>Say: These activities could include a variety of different types like physical or mental exercises, such as hands-on activities, physical activity, or even sleep routines.</a:t>
            </a:r>
            <a:endParaRPr lang="en-US" dirty="0">
              <a:cs typeface="Calibri"/>
            </a:endParaRPr>
          </a:p>
          <a:p>
            <a:endParaRPr lang="en-US" dirty="0"/>
          </a:p>
          <a:p>
            <a:r>
              <a:rPr lang="en-US" dirty="0"/>
              <a:t>Say: However, we need to keep in mind that there are different activities for different age groups. Sometimes you may need to spend more time entertaining younger children than older children. </a:t>
            </a:r>
            <a:endParaRPr lang="en-US" dirty="0">
              <a:cs typeface="Calibri"/>
            </a:endParaRPr>
          </a:p>
          <a:p>
            <a:endParaRPr lang="en-US" dirty="0"/>
          </a:p>
          <a:p>
            <a:r>
              <a:rPr lang="en-US" dirty="0"/>
              <a:t>Say: Today, we are going to talk about what activities are most appropriate for each age range.</a:t>
            </a:r>
            <a:endParaRPr lang="en-US" dirty="0">
              <a:cs typeface="Calibri"/>
            </a:endParaRPr>
          </a:p>
          <a:p>
            <a:endParaRPr lang="en-US" dirty="0"/>
          </a:p>
          <a:p>
            <a:r>
              <a:rPr lang="en-US" i="1" dirty="0"/>
              <a:t>(Instructor Guide page 98) </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Say: From birth to 6 months, think about these activities, cuddling, making sounds like humming, or tinkling a spoon on a glass or crinkling paper. Some other things you could do could include making a variety of faces, reading, singing, and talking. Also keep in mind that newborns will grasp anything you place in their palms. So with this, be mindful!</a:t>
            </a:r>
          </a:p>
          <a:p>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Guide page 100)</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07764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For kids within the age range of 6-12 months, you can do some of the stuff from the previous age range (birth to 6 months) like singing, talking and reading.</a:t>
            </a:r>
          </a:p>
          <a:p>
            <a:endParaRPr lang="en-US" dirty="0"/>
          </a:p>
          <a:p>
            <a:r>
              <a:rPr lang="en-US" dirty="0"/>
              <a:t>Say: Some other activities that you can do for this age group could include:</a:t>
            </a:r>
            <a:endParaRPr lang="en-US" dirty="0">
              <a:cs typeface="Calibri"/>
            </a:endParaRPr>
          </a:p>
          <a:p>
            <a:pPr marL="171450" indent="-171450">
              <a:buFont typeface="Arial"/>
              <a:buChar char="•"/>
            </a:pPr>
            <a:r>
              <a:rPr lang="en-US" dirty="0"/>
              <a:t>Playing games like Pat-A-Cake, Peek-A-Boo, rhymes (this little piggy..)</a:t>
            </a:r>
            <a:endParaRPr lang="en-US" dirty="0">
              <a:cs typeface="Calibri"/>
            </a:endParaRPr>
          </a:p>
          <a:p>
            <a:pPr marL="171450" indent="-171450">
              <a:buFont typeface="Arial"/>
              <a:buChar char="•"/>
            </a:pPr>
            <a:r>
              <a:rPr lang="en-US" dirty="0"/>
              <a:t>Repetition activities like Dropping or Reaching for things.</a:t>
            </a:r>
            <a:endParaRPr lang="en-US" dirty="0">
              <a:cs typeface="Calibri"/>
            </a:endParaRPr>
          </a:p>
          <a:p>
            <a:pPr marL="171450" indent="-171450">
              <a:buFont typeface="Arial"/>
              <a:buChar char="•"/>
            </a:pPr>
            <a:r>
              <a:rPr lang="en-US" dirty="0"/>
              <a:t>You could also Roll ball back and forth or do the like with an object.</a:t>
            </a:r>
            <a:endParaRPr lang="en-US" dirty="0">
              <a:cs typeface="Calibri"/>
            </a:endParaRPr>
          </a:p>
          <a:p>
            <a:pPr marL="171450" indent="-171450">
              <a:buFont typeface="Arial"/>
              <a:buChar char="•"/>
            </a:pPr>
            <a:r>
              <a:rPr lang="en-US" dirty="0"/>
              <a:t>Another thing you can try is hiding a toy or object under a blanket, and let the baby find it </a:t>
            </a:r>
            <a:endParaRPr lang="en-US" dirty="0">
              <a:cs typeface="Calibri"/>
            </a:endParaRPr>
          </a:p>
          <a:p>
            <a:pPr marL="171450" indent="-171450">
              <a:buFont typeface="Arial"/>
              <a:buChar char="•"/>
            </a:pPr>
            <a:r>
              <a:rPr lang="en-US" dirty="0"/>
              <a:t>Safe objects to put in and take out of box or basket</a:t>
            </a:r>
            <a:endParaRPr lang="en-US" dirty="0">
              <a:cs typeface="Calibri"/>
            </a:endParaRPr>
          </a:p>
          <a:p>
            <a:pPr marL="171450" indent="-171450">
              <a:buFont typeface="Arial"/>
              <a:buChar char="•"/>
            </a:pPr>
            <a:r>
              <a:rPr lang="en-US" dirty="0"/>
              <a:t>Lastly, like making noises, you could allow them to play with pots, pans, plastic containers under supervision.</a:t>
            </a:r>
            <a:endParaRPr lang="en-US" dirty="0">
              <a:cs typeface="Calibri"/>
            </a:endParaRPr>
          </a:p>
          <a:p>
            <a:pPr marL="171450" indent="-171450">
              <a:buFont typeface="Arial"/>
              <a:buChar char="•"/>
            </a:pPr>
            <a:endParaRPr lang="en-US" dirty="0">
              <a:cs typeface="Calibri"/>
            </a:endParaRPr>
          </a:p>
          <a:p>
            <a:r>
              <a:rPr lang="en-US" i="1" dirty="0"/>
              <a:t>(Instructor Guide page 100)</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Say: For this age group (1-2yrs aka 12-24 months), you can participate in more activities that will support the child/ren’s motor skills and the like. Some of these activities could include playing make believe with them like telephones, acting like cars or trucks or even playing with dolls.</a:t>
            </a:r>
          </a:p>
          <a:p>
            <a:endParaRPr lang="en-US" dirty="0"/>
          </a:p>
          <a:p>
            <a:r>
              <a:rPr lang="en-US" dirty="0"/>
              <a:t>Say: You could also incorporate puzzles or things requiring pieces like taking part, putting together or even building of toys like Legos or blocks.</a:t>
            </a:r>
            <a:endParaRPr lang="en-US" dirty="0">
              <a:cs typeface="Calibri"/>
            </a:endParaRPr>
          </a:p>
          <a:p>
            <a:endParaRPr lang="en-US" dirty="0"/>
          </a:p>
          <a:p>
            <a:r>
              <a:rPr lang="en-US" dirty="0"/>
              <a:t>Say: Aside from the building, you could also participate in the same activities like singing, reading or talking. You could even make pickup or clean up time a game to help clean up after the day of play!</a:t>
            </a:r>
            <a:endParaRPr lang="en-US" dirty="0">
              <a:cs typeface="Calibri"/>
            </a:endParaRPr>
          </a:p>
          <a:p>
            <a:endParaRPr lang="en-US" dirty="0"/>
          </a:p>
          <a:p>
            <a:r>
              <a:rPr lang="en-US" dirty="0"/>
              <a:t>Say: If you want to do a inside house activity, you could play a game of hide and seek, letting the child/ren find you; you could also do this with other age groups above this one as well!</a:t>
            </a:r>
            <a:endParaRPr lang="en-US" dirty="0">
              <a:cs typeface="Calibri"/>
            </a:endParaRPr>
          </a:p>
          <a:p>
            <a:endParaRPr lang="en-US" dirty="0"/>
          </a:p>
          <a:p>
            <a:r>
              <a:rPr lang="en-US" dirty="0"/>
              <a:t>Say: Some other thing to keep in mind, this age group may begin to have favorite items like blankets, toys, etc. that may go with them everywhere.</a:t>
            </a:r>
          </a:p>
          <a:p>
            <a:endParaRPr lang="en-US" dirty="0">
              <a:cs typeface="Calibri"/>
            </a:endParaRPr>
          </a:p>
          <a:p>
            <a:r>
              <a:rPr lang="en-US" i="1" dirty="0"/>
              <a:t>(Instructor Guide page 100)</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13510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This age group of 2-3yrs is developed a little more physically and mentally and will be able to start understanding concepts, patterns and the like.</a:t>
            </a:r>
          </a:p>
          <a:p>
            <a:endParaRPr lang="en-US" dirty="0"/>
          </a:p>
          <a:p>
            <a:r>
              <a:rPr lang="en-US" dirty="0"/>
              <a:t>Say: Some activities you can do for this age range could include more puzzles, like wooden ones, or matching of toys like pegboards. This age range also enjoys more creative freestyle activities like drawing, scribbling, stringing of beads, shaping playdough or other things and even making paper ring chains. This age group will also have a growing curiosity of the outside world, so sand boxes and water play activities could be of interest, but would also enjoy reading or quiet time. They may also like watching shows like puppet shows and letting them take part in those.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Guide page 100)</a:t>
            </a:r>
            <a:endParaRPr lang="en-US" i="1" dirty="0">
              <a:cs typeface="Calibri"/>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For the age group of 3-4yrs, keep in mind attention spans during this age range might differ, but typically will be short, especially while watching tv or reading, but will oftentimes return their attention after a few minutes. </a:t>
            </a:r>
          </a:p>
          <a:p>
            <a:endParaRPr lang="en-US" dirty="0"/>
          </a:p>
          <a:p>
            <a:r>
              <a:rPr lang="en-US" dirty="0"/>
              <a:t>Say: Activities to use to keep attention for this age range could include things like role playing (play house or school), board games (Lotto, Candyland, Simon says, Statues, etc.) or even dice games. </a:t>
            </a:r>
            <a:endParaRPr lang="en-US" dirty="0">
              <a:cs typeface="Calibri"/>
            </a:endParaRPr>
          </a:p>
          <a:p>
            <a:endParaRPr lang="en-US" dirty="0"/>
          </a:p>
          <a:p>
            <a:r>
              <a:rPr lang="en-US" dirty="0"/>
              <a:t>Say: Other activities that may require more movement could be building a fort with them through use of blankets between furniture like chairs or create a line of chairs to mimic bus line and let them be the driver (could include other kids in this if applicable).</a:t>
            </a:r>
            <a:endParaRPr lang="en-US" dirty="0">
              <a:cs typeface="Calibri"/>
            </a:endParaRPr>
          </a:p>
          <a:p>
            <a:endParaRPr lang="en-US" dirty="0"/>
          </a:p>
          <a:p>
            <a:r>
              <a:rPr lang="en-US" dirty="0"/>
              <a:t>Say: Other physical activities could be to take the child/ren on a walk around the block and find and collect leaves, pinecones, or stones; could maybe even bring those home and use in a coloring, or craft activity later!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Guide page 101)</a:t>
            </a:r>
            <a:endParaRPr lang="en-US" i="1" dirty="0">
              <a:cs typeface="Calibri"/>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For the age group of 4-5yrs, there are even more great engaging things you can do with them! This age group will definitely enjoy a variety of crafts and indoor and outdoor activities!</a:t>
            </a:r>
          </a:p>
          <a:p>
            <a:endParaRPr lang="en-US" dirty="0"/>
          </a:p>
          <a:p>
            <a:r>
              <a:rPr lang="en-US" dirty="0"/>
              <a:t>Say: Some Craft activities could include creative things relating to numbers or letters, general words, and other popular activities that we talked about 3yr olds may like. Craft supplies like tape would be a good and creative resource to be used with this age group as well.</a:t>
            </a:r>
            <a:endParaRPr lang="en-US">
              <a:cs typeface="Calibri"/>
            </a:endParaRPr>
          </a:p>
          <a:p>
            <a:endParaRPr lang="en-US" dirty="0"/>
          </a:p>
          <a:p>
            <a:r>
              <a:rPr lang="en-US" dirty="0"/>
              <a:t>Say: Some other indoor activity examples would also include quiet, calm, or imaginative like craft activities could be things like conversating about wishes and dreams. Another thing you could do is have them look at family pictures and let them show you who everyone is in some pictures of theirs. You could also play dress up with them; wearing hats and masks made from paper bags. With these bags, you could allow them to cut holes supervised or you do it yourself and let them decorate the bag to be a hat or mask of their choice! </a:t>
            </a:r>
            <a:endParaRPr lang="en-US">
              <a:cs typeface="Calibri"/>
            </a:endParaRPr>
          </a:p>
          <a:p>
            <a:endParaRPr lang="en-US" dirty="0"/>
          </a:p>
          <a:p>
            <a:r>
              <a:rPr lang="en-US" dirty="0"/>
              <a:t>Say: Other activities that could be done inside or outside could be things like stretching or exercising. We have Calisthenic activities; this is what we call strength, endurance, flexibility and coordination building activities that only use body weight, no equipment needed. You could do things like jumping jacks, jumping rope or just things like bending, stretching or even dancing!</a:t>
            </a:r>
            <a:endParaRPr lang="en-US" dirty="0">
              <a:cs typeface="Calibri"/>
            </a:endParaRPr>
          </a:p>
          <a:p>
            <a:endParaRPr lang="en-US" dirty="0"/>
          </a:p>
          <a:p>
            <a:r>
              <a:rPr lang="en-US" dirty="0"/>
              <a:t>Say: Some more outdoors activities could include things like hopscotch, hide and seek, tricycle or bike riding, timed runs around the house, neighborhood, or yard, and even playing with chalk on the sidewalk!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Guide page 101)</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Say: The last big age group we will touch on today is the 5-7 yrs. old age group. Within this age group, you may find that you do not need to entertain this child as much as the other age groups. They start forming independence and sense of self in this stage of their development. However, there are still things you can do with them. </a:t>
            </a:r>
          </a:p>
          <a:p>
            <a:endParaRPr lang="en-US" dirty="0"/>
          </a:p>
          <a:p>
            <a:r>
              <a:rPr lang="en-US" dirty="0"/>
              <a:t>Say: Similar to the last age group, introducing exercises like calisthenics would get them active. So doing things like jump roping, running games (like tag or playing catch), and riding bikes or teaching them to ride a bike (great if you can, you don’t have to but it would be teaching them a new skill!). Keep in mind, they may want to do these things with neighborhood friends, which is okay if parents are okay with it, but I would try and supervise when you can. You could try to do these things with the other kids, including them or tagging along as well, but don’t force any interactions unless necessary.</a:t>
            </a:r>
            <a:endParaRPr lang="en-US" dirty="0">
              <a:cs typeface="Calibri"/>
            </a:endParaRPr>
          </a:p>
          <a:p>
            <a:endParaRPr lang="en-US" dirty="0"/>
          </a:p>
          <a:p>
            <a:r>
              <a:rPr lang="en-US" dirty="0"/>
              <a:t>Say: Other activities that are better inside could include letting the child/ren read to you or with you. You could also pose them riddles for them to try and figure out. You could also play board games much like the other ages; some good games could be checkers, uno, Life, etc. But keep in mind, they like to win and may not know all rules. While games will keep them engaged, having them play with toys they can manipulate or construct like Lego sets or puzzles could also keep them busy for hours! In addition to the games, you can also play dress up and just be goofy and make up silly things like songs or dances as well. </a:t>
            </a:r>
            <a:endParaRPr lang="en-US" dirty="0">
              <a:cs typeface="Calibri"/>
            </a:endParaRPr>
          </a:p>
          <a:p>
            <a:endParaRPr lang="en-US" dirty="0"/>
          </a:p>
          <a:p>
            <a:r>
              <a:rPr lang="en-US" dirty="0"/>
              <a:t>Say: Now that we know what each age group might be interested in, lets think about toys and what we should look out for when providing for or supervising the use of toys.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Guide page 101)</a:t>
            </a:r>
            <a:endParaRPr lang="en-US" i="1"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0C2F"/>
        </a:solidFill>
        <a:effectLst/>
      </p:bgPr>
    </p:bg>
    <p:spTree>
      <p:nvGrpSpPr>
        <p:cNvPr id="1" name=""/>
        <p:cNvGrpSpPr/>
        <p:nvPr/>
      </p:nvGrpSpPr>
      <p:grpSpPr>
        <a:xfrm>
          <a:off x="0" y="0"/>
          <a:ext cx="0" cy="0"/>
          <a:chOff x="0" y="0"/>
          <a:chExt cx="0" cy="0"/>
        </a:xfrm>
      </p:grpSpPr>
      <p:grpSp>
        <p:nvGrpSpPr>
          <p:cNvPr id="2" name="Group 2"/>
          <p:cNvGrpSpPr/>
          <p:nvPr/>
        </p:nvGrpSpPr>
        <p:grpSpPr>
          <a:xfrm>
            <a:off x="10984135" y="650288"/>
            <a:ext cx="15965287" cy="8986423"/>
            <a:chOff x="0" y="0"/>
            <a:chExt cx="619559" cy="348733"/>
          </a:xfrm>
        </p:grpSpPr>
        <p:sp>
          <p:nvSpPr>
            <p:cNvPr id="3" name="Freeform 3"/>
            <p:cNvSpPr/>
            <p:nvPr/>
          </p:nvSpPr>
          <p:spPr>
            <a:xfrm>
              <a:off x="0" y="0"/>
              <a:ext cx="619559" cy="348733"/>
            </a:xfrm>
            <a:custGeom>
              <a:avLst/>
              <a:gdLst/>
              <a:ahLst/>
              <a:cxnLst/>
              <a:rect l="l" t="t" r="r" b="b"/>
              <a:pathLst>
                <a:path w="619559" h="348733">
                  <a:moveTo>
                    <a:pt x="203200" y="0"/>
                  </a:moveTo>
                  <a:lnTo>
                    <a:pt x="619559" y="0"/>
                  </a:lnTo>
                  <a:lnTo>
                    <a:pt x="416359" y="348733"/>
                  </a:lnTo>
                  <a:lnTo>
                    <a:pt x="0" y="348733"/>
                  </a:lnTo>
                  <a:lnTo>
                    <a:pt x="203200" y="0"/>
                  </a:lnTo>
                  <a:close/>
                </a:path>
              </a:pathLst>
            </a:custGeom>
            <a:solidFill>
              <a:srgbClr val="00A3AD"/>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741457" y="1084133"/>
            <a:ext cx="14327693" cy="8160539"/>
            <a:chOff x="0" y="0"/>
            <a:chExt cx="612281" cy="348733"/>
          </a:xfrm>
        </p:grpSpPr>
        <p:sp>
          <p:nvSpPr>
            <p:cNvPr id="6" name="Freeform 6"/>
            <p:cNvSpPr/>
            <p:nvPr/>
          </p:nvSpPr>
          <p:spPr>
            <a:xfrm>
              <a:off x="0" y="0"/>
              <a:ext cx="612281" cy="348733"/>
            </a:xfrm>
            <a:custGeom>
              <a:avLst/>
              <a:gdLst/>
              <a:ahLst/>
              <a:cxnLst/>
              <a:rect l="l" t="t" r="r" b="b"/>
              <a:pathLst>
                <a:path w="612281" h="348733">
                  <a:moveTo>
                    <a:pt x="203200" y="0"/>
                  </a:moveTo>
                  <a:lnTo>
                    <a:pt x="612281" y="0"/>
                  </a:lnTo>
                  <a:lnTo>
                    <a:pt x="409081" y="348733"/>
                  </a:lnTo>
                  <a:lnTo>
                    <a:pt x="0" y="348733"/>
                  </a:lnTo>
                  <a:lnTo>
                    <a:pt x="203200" y="0"/>
                  </a:lnTo>
                  <a:close/>
                </a:path>
              </a:pathLst>
            </a:custGeom>
            <a:solidFill>
              <a:srgbClr val="004E60"/>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2701320" y="1629346"/>
            <a:ext cx="8221061" cy="7070113"/>
            <a:chOff x="0" y="0"/>
            <a:chExt cx="6350000" cy="5461000"/>
          </a:xfrm>
        </p:grpSpPr>
        <p:sp>
          <p:nvSpPr>
            <p:cNvPr id="9" name="Freeform 9"/>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3"/>
              <a:stretch>
                <a:fillRect l="-29938"/>
              </a:stretch>
            </a:blipFill>
          </p:spPr>
        </p:sp>
      </p:grpSp>
      <p:grpSp>
        <p:nvGrpSpPr>
          <p:cNvPr id="10" name="Group 10"/>
          <p:cNvGrpSpPr>
            <a:grpSpLocks noChangeAspect="1"/>
          </p:cNvGrpSpPr>
          <p:nvPr/>
        </p:nvGrpSpPr>
        <p:grpSpPr>
          <a:xfrm rot="-10800000">
            <a:off x="17391334" y="1597226"/>
            <a:ext cx="8221061" cy="7070113"/>
            <a:chOff x="0" y="0"/>
            <a:chExt cx="6350000" cy="5461000"/>
          </a:xfrm>
        </p:grpSpPr>
        <p:sp>
          <p:nvSpPr>
            <p:cNvPr id="11" name="Freeform 11"/>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000000">
                <a:alpha val="0"/>
              </a:srgbClr>
            </a:solidFill>
            <a:ln w="12700">
              <a:solidFill>
                <a:srgbClr val="000000"/>
              </a:solidFill>
            </a:ln>
          </p:spPr>
        </p:sp>
      </p:grpSp>
      <p:pic>
        <p:nvPicPr>
          <p:cNvPr id="12" name="Picture 12"/>
          <p:cNvPicPr>
            <a:picLocks noChangeAspect="1"/>
          </p:cNvPicPr>
          <p:nvPr/>
        </p:nvPicPr>
        <p:blipFill>
          <a:blip r:embed="rId4"/>
          <a:srcRect/>
          <a:stretch>
            <a:fillRect/>
          </a:stretch>
        </p:blipFill>
        <p:spPr>
          <a:xfrm>
            <a:off x="1028700" y="846231"/>
            <a:ext cx="4590827" cy="990510"/>
          </a:xfrm>
          <a:prstGeom prst="rect">
            <a:avLst/>
          </a:prstGeom>
        </p:spPr>
      </p:pic>
      <p:sp>
        <p:nvSpPr>
          <p:cNvPr id="13" name="TextBox 13"/>
          <p:cNvSpPr txBox="1"/>
          <p:nvPr/>
        </p:nvSpPr>
        <p:spPr>
          <a:xfrm>
            <a:off x="1028700" y="2177723"/>
            <a:ext cx="8309868" cy="1789080"/>
          </a:xfrm>
          <a:prstGeom prst="rect">
            <a:avLst/>
          </a:prstGeom>
        </p:spPr>
        <p:txBody>
          <a:bodyPr lIns="0" tIns="0" rIns="0" bIns="0" rtlCol="0" anchor="t">
            <a:spAutoFit/>
          </a:bodyPr>
          <a:lstStyle/>
          <a:p>
            <a:pPr>
              <a:lnSpc>
                <a:spcPts val="15252"/>
              </a:lnSpc>
            </a:pPr>
            <a:r>
              <a:rPr lang="en-US" sz="10850">
                <a:solidFill>
                  <a:srgbClr val="FFFFFF"/>
                </a:solidFill>
                <a:latin typeface="Trade Gothic LT Std"/>
              </a:rPr>
              <a:t>LESSON 6</a:t>
            </a:r>
            <a:endParaRPr lang="en-US" sz="10894">
              <a:solidFill>
                <a:srgbClr val="FFFFFF"/>
              </a:solidFill>
              <a:latin typeface="Trade Gothic LT Std"/>
            </a:endParaRPr>
          </a:p>
        </p:txBody>
      </p:sp>
      <p:sp>
        <p:nvSpPr>
          <p:cNvPr id="14" name="TextBox 14"/>
          <p:cNvSpPr txBox="1"/>
          <p:nvPr/>
        </p:nvSpPr>
        <p:spPr>
          <a:xfrm>
            <a:off x="1028700" y="3850198"/>
            <a:ext cx="10938429" cy="3751080"/>
          </a:xfrm>
          <a:prstGeom prst="rect">
            <a:avLst/>
          </a:prstGeom>
        </p:spPr>
        <p:txBody>
          <a:bodyPr lIns="0" tIns="0" rIns="0" bIns="0" rtlCol="0" anchor="t">
            <a:spAutoFit/>
          </a:bodyPr>
          <a:lstStyle/>
          <a:p>
            <a:pPr>
              <a:lnSpc>
                <a:spcPts val="14272"/>
              </a:lnSpc>
            </a:pPr>
            <a:r>
              <a:rPr lang="en-US" sz="10194">
                <a:solidFill>
                  <a:srgbClr val="00A3AD"/>
                </a:solidFill>
                <a:latin typeface="Trade Gothic LT Std"/>
              </a:rPr>
              <a:t>ENTERTAINMENT WHEN BABYSITTING</a:t>
            </a:r>
          </a:p>
        </p:txBody>
      </p:sp>
      <p:sp>
        <p:nvSpPr>
          <p:cNvPr id="15" name="AutoShape 2">
            <a:extLst>
              <a:ext uri="{FF2B5EF4-FFF2-40B4-BE49-F238E27FC236}">
                <a16:creationId xmlns:a16="http://schemas.microsoft.com/office/drawing/2014/main" id="{B74CA22C-ABF2-8EAD-5269-77D9493A8E9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Text&#10;&#10;Description automatically generated">
            <a:extLst>
              <a:ext uri="{FF2B5EF4-FFF2-40B4-BE49-F238E27FC236}">
                <a16:creationId xmlns:a16="http://schemas.microsoft.com/office/drawing/2014/main" id="{8A096C2F-21C8-F93A-4493-69C0BE6D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8304437"/>
            <a:ext cx="2608506" cy="1332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94936" y="3331336"/>
            <a:ext cx="2166124" cy="1915222"/>
            <a:chOff x="0" y="0"/>
            <a:chExt cx="570502" cy="504421"/>
          </a:xfrm>
        </p:grpSpPr>
        <p:sp>
          <p:nvSpPr>
            <p:cNvPr id="16" name="Freeform 16"/>
            <p:cNvSpPr/>
            <p:nvPr/>
          </p:nvSpPr>
          <p:spPr>
            <a:xfrm>
              <a:off x="0" y="0"/>
              <a:ext cx="570502" cy="504421"/>
            </a:xfrm>
            <a:custGeom>
              <a:avLst/>
              <a:gdLst/>
              <a:ahLst/>
              <a:cxnLst/>
              <a:rect l="l" t="t" r="r" b="b"/>
              <a:pathLst>
                <a:path w="570502" h="504421">
                  <a:moveTo>
                    <a:pt x="0" y="0"/>
                  </a:moveTo>
                  <a:lnTo>
                    <a:pt x="570502" y="0"/>
                  </a:lnTo>
                  <a:lnTo>
                    <a:pt x="570502" y="504421"/>
                  </a:lnTo>
                  <a:lnTo>
                    <a:pt x="0" y="504421"/>
                  </a:lnTo>
                  <a:close/>
                </a:path>
              </a:pathLst>
            </a:custGeom>
            <a:solidFill>
              <a:srgbClr val="00A3AD"/>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762857" y="6200346"/>
            <a:ext cx="2166124" cy="1915222"/>
            <a:chOff x="0" y="0"/>
            <a:chExt cx="570502" cy="504421"/>
          </a:xfrm>
        </p:grpSpPr>
        <p:sp>
          <p:nvSpPr>
            <p:cNvPr id="19" name="Freeform 19"/>
            <p:cNvSpPr/>
            <p:nvPr/>
          </p:nvSpPr>
          <p:spPr>
            <a:xfrm>
              <a:off x="0" y="0"/>
              <a:ext cx="570502" cy="504421"/>
            </a:xfrm>
            <a:custGeom>
              <a:avLst/>
              <a:gdLst/>
              <a:ahLst/>
              <a:cxnLst/>
              <a:rect l="l" t="t" r="r" b="b"/>
              <a:pathLst>
                <a:path w="570502" h="504421">
                  <a:moveTo>
                    <a:pt x="0" y="0"/>
                  </a:moveTo>
                  <a:lnTo>
                    <a:pt x="570502" y="0"/>
                  </a:lnTo>
                  <a:lnTo>
                    <a:pt x="570502" y="504421"/>
                  </a:lnTo>
                  <a:lnTo>
                    <a:pt x="0" y="504421"/>
                  </a:lnTo>
                  <a:close/>
                </a:path>
              </a:pathLst>
            </a:custGeom>
            <a:solidFill>
              <a:srgbClr val="C01529"/>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1" name="Picture 21"/>
          <p:cNvPicPr>
            <a:picLocks noChangeAspect="1"/>
          </p:cNvPicPr>
          <p:nvPr/>
        </p:nvPicPr>
        <p:blipFill>
          <a:blip r:embed="rId3"/>
          <a:srcRect/>
          <a:stretch>
            <a:fillRect/>
          </a:stretch>
        </p:blipFill>
        <p:spPr>
          <a:xfrm>
            <a:off x="1697773" y="3793579"/>
            <a:ext cx="5779332" cy="3850480"/>
          </a:xfrm>
          <a:prstGeom prst="rect">
            <a:avLst/>
          </a:prstGeom>
        </p:spPr>
      </p:pic>
      <p:sp>
        <p:nvSpPr>
          <p:cNvPr id="22" name="TextBox 22"/>
          <p:cNvSpPr txBox="1"/>
          <p:nvPr/>
        </p:nvSpPr>
        <p:spPr>
          <a:xfrm>
            <a:off x="8621915" y="4092631"/>
            <a:ext cx="8951347" cy="3236592"/>
          </a:xfrm>
          <a:prstGeom prst="rect">
            <a:avLst/>
          </a:prstGeom>
        </p:spPr>
        <p:txBody>
          <a:bodyPr wrap="square" lIns="0" tIns="0" rIns="0" bIns="0" rtlCol="0" anchor="t">
            <a:spAutoFit/>
          </a:bodyPr>
          <a:lstStyle/>
          <a:p>
            <a:pPr>
              <a:lnSpc>
                <a:spcPct val="150000"/>
              </a:lnSpc>
            </a:pPr>
            <a:r>
              <a:rPr lang="en-US" sz="3600" b="1" dirty="0">
                <a:solidFill>
                  <a:srgbClr val="000000"/>
                </a:solidFill>
                <a:latin typeface="Merriweather Sans Light" pitchFamily="2" charset="0"/>
              </a:rPr>
              <a:t>Think, pair, share</a:t>
            </a:r>
          </a:p>
          <a:p>
            <a:pPr marL="582933" lvl="1" indent="-291467">
              <a:lnSpc>
                <a:spcPct val="150000"/>
              </a:lnSpc>
              <a:buFont typeface="Arial"/>
              <a:buChar char="•"/>
            </a:pPr>
            <a:r>
              <a:rPr lang="en-US" sz="3600" dirty="0">
                <a:solidFill>
                  <a:srgbClr val="000000"/>
                </a:solidFill>
                <a:latin typeface="Merriweather Sans Light" pitchFamily="2" charset="0"/>
              </a:rPr>
              <a:t>What were some of your favorite toys as a child?</a:t>
            </a:r>
          </a:p>
          <a:p>
            <a:pPr marL="582933" lvl="1" indent="-291467">
              <a:lnSpc>
                <a:spcPct val="150000"/>
              </a:lnSpc>
              <a:buFont typeface="Arial"/>
              <a:buChar char="•"/>
            </a:pPr>
            <a:r>
              <a:rPr lang="en-US" sz="3600" dirty="0">
                <a:solidFill>
                  <a:srgbClr val="000000"/>
                </a:solidFill>
                <a:latin typeface="Merriweather Sans Light" pitchFamily="2" charset="0"/>
              </a:rPr>
              <a:t>Do you think those toys were safe? </a:t>
            </a:r>
          </a:p>
        </p:txBody>
      </p:sp>
      <p:sp>
        <p:nvSpPr>
          <p:cNvPr id="23" name="TextBox 23"/>
          <p:cNvSpPr txBox="1"/>
          <p:nvPr/>
        </p:nvSpPr>
        <p:spPr>
          <a:xfrm>
            <a:off x="957262" y="1819275"/>
            <a:ext cx="8695971" cy="1186823"/>
          </a:xfrm>
          <a:prstGeom prst="rect">
            <a:avLst/>
          </a:prstGeom>
        </p:spPr>
        <p:txBody>
          <a:bodyPr lIns="0" tIns="0" rIns="0" bIns="0" rtlCol="0" anchor="t">
            <a:spAutoFit/>
          </a:bodyPr>
          <a:lstStyle/>
          <a:p>
            <a:pPr>
              <a:lnSpc>
                <a:spcPts val="7680"/>
              </a:lnSpc>
            </a:pPr>
            <a:r>
              <a:rPr lang="en-US" sz="8000">
                <a:solidFill>
                  <a:srgbClr val="000000"/>
                </a:solidFill>
                <a:latin typeface="Trade Gothic LT Std"/>
              </a:rPr>
              <a:t>REFLECTION TIME</a:t>
            </a:r>
          </a:p>
        </p:txBody>
      </p:sp>
      <p:pic>
        <p:nvPicPr>
          <p:cNvPr id="24" name="Picture 23" descr="Text&#10;&#10;Description automatically generated">
            <a:extLst>
              <a:ext uri="{FF2B5EF4-FFF2-40B4-BE49-F238E27FC236}">
                <a16:creationId xmlns:a16="http://schemas.microsoft.com/office/drawing/2014/main" id="{6A4A7FEB-A1F7-D971-0A31-CBDB82D11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4" name="TextBox 13">
            <a:extLst>
              <a:ext uri="{FF2B5EF4-FFF2-40B4-BE49-F238E27FC236}">
                <a16:creationId xmlns:a16="http://schemas.microsoft.com/office/drawing/2014/main" id="{F82105A7-C464-56F5-F9CD-523DC62DD83D}"/>
              </a:ext>
            </a:extLst>
          </p:cNvPr>
          <p:cNvSpPr txBox="1"/>
          <p:nvPr/>
        </p:nvSpPr>
        <p:spPr>
          <a:xfrm>
            <a:off x="2563957" y="7804872"/>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Poppins"/>
              </a:rPr>
              <a:t>Image from Microsoft PPT Stock Images​​​​​</a:t>
            </a:r>
            <a:r>
              <a:rPr lang="en-US" sz="1000">
                <a:latin typeface="Poppins"/>
                <a:cs typeface="Poppins"/>
              </a:rPr>
              <a: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srcRect/>
          <a:stretch>
            <a:fillRect/>
          </a:stretch>
        </p:blipFill>
        <p:spPr>
          <a:xfrm>
            <a:off x="8608843" y="4019928"/>
            <a:ext cx="3779302" cy="4731521"/>
          </a:xfrm>
          <a:prstGeom prst="rect">
            <a:avLst/>
          </a:prstGeom>
        </p:spPr>
      </p:pic>
      <p:sp>
        <p:nvSpPr>
          <p:cNvPr id="17" name="TextBox 17"/>
          <p:cNvSpPr txBox="1"/>
          <p:nvPr/>
        </p:nvSpPr>
        <p:spPr>
          <a:xfrm>
            <a:off x="1028700" y="1057275"/>
            <a:ext cx="8695971" cy="2158373"/>
          </a:xfrm>
          <a:prstGeom prst="rect">
            <a:avLst/>
          </a:prstGeom>
        </p:spPr>
        <p:txBody>
          <a:bodyPr lIns="0" tIns="0" rIns="0" bIns="0" rtlCol="0" anchor="t">
            <a:spAutoFit/>
          </a:bodyPr>
          <a:lstStyle/>
          <a:p>
            <a:pPr>
              <a:lnSpc>
                <a:spcPts val="7680"/>
              </a:lnSpc>
            </a:pPr>
            <a:r>
              <a:rPr lang="en-US" sz="8000">
                <a:solidFill>
                  <a:srgbClr val="000000"/>
                </a:solidFill>
                <a:latin typeface="Trade Gothic LT Std"/>
              </a:rPr>
              <a:t>WHAT KIND OF TOYS?</a:t>
            </a:r>
          </a:p>
        </p:txBody>
      </p:sp>
      <p:pic>
        <p:nvPicPr>
          <p:cNvPr id="18" name="Picture 17" descr="Text&#10;&#10;Description automatically generated">
            <a:extLst>
              <a:ext uri="{FF2B5EF4-FFF2-40B4-BE49-F238E27FC236}">
                <a16:creationId xmlns:a16="http://schemas.microsoft.com/office/drawing/2014/main" id="{55F5141E-BA39-5BCE-3760-DBC536FA6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4" name="TextBox 13">
            <a:extLst>
              <a:ext uri="{FF2B5EF4-FFF2-40B4-BE49-F238E27FC236}">
                <a16:creationId xmlns:a16="http://schemas.microsoft.com/office/drawing/2014/main" id="{57F10F8C-E458-2D49-6514-50C0CD9C4467}"/>
              </a:ext>
            </a:extLst>
          </p:cNvPr>
          <p:cNvSpPr txBox="1"/>
          <p:nvPr/>
        </p:nvSpPr>
        <p:spPr>
          <a:xfrm>
            <a:off x="1012032" y="3332996"/>
            <a:ext cx="6250778" cy="497520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spcBef>
                <a:spcPts val="400"/>
              </a:spcBef>
            </a:pPr>
            <a:r>
              <a:rPr lang="en-US" sz="3400" b="1" dirty="0">
                <a:latin typeface="Merriweather Sans Light"/>
                <a:cs typeface="Segoe UI"/>
              </a:rPr>
              <a:t>Toys should:</a:t>
            </a:r>
            <a:endParaRPr lang="en-US" sz="3400" dirty="0">
              <a:latin typeface="Merriweather Sans Light"/>
              <a:cs typeface="Segoe UI"/>
            </a:endParaRPr>
          </a:p>
          <a:p>
            <a:pPr marL="457200" indent="-457200">
              <a:lnSpc>
                <a:spcPct val="150000"/>
              </a:lnSpc>
              <a:spcBef>
                <a:spcPts val="400"/>
              </a:spcBef>
              <a:buFont typeface="Arial"/>
              <a:buChar char="•"/>
            </a:pPr>
            <a:r>
              <a:rPr lang="en-US" sz="3400">
                <a:latin typeface="Merriweather Sans Light"/>
                <a:cs typeface="Arial"/>
              </a:rPr>
              <a:t>Be fun</a:t>
            </a:r>
            <a:endParaRPr lang="en-US" sz="3400">
              <a:latin typeface="Merriweather Sans Light"/>
              <a:cs typeface="Segoe UI"/>
            </a:endParaRPr>
          </a:p>
          <a:p>
            <a:pPr marL="457200" indent="-457200">
              <a:lnSpc>
                <a:spcPct val="150000"/>
              </a:lnSpc>
              <a:spcBef>
                <a:spcPts val="400"/>
              </a:spcBef>
              <a:buFont typeface="Arial"/>
              <a:buChar char="•"/>
            </a:pPr>
            <a:r>
              <a:rPr lang="en-US" sz="3400">
                <a:latin typeface="Merriweather Sans Light"/>
                <a:cs typeface="Arial"/>
              </a:rPr>
              <a:t>Increase their skills</a:t>
            </a:r>
            <a:endParaRPr lang="en-US" sz="3400">
              <a:latin typeface="Merriweather Sans Light"/>
              <a:cs typeface="Segoe UI"/>
            </a:endParaRPr>
          </a:p>
          <a:p>
            <a:pPr marL="457200" indent="-457200">
              <a:lnSpc>
                <a:spcPct val="150000"/>
              </a:lnSpc>
              <a:spcBef>
                <a:spcPts val="400"/>
              </a:spcBef>
              <a:buFont typeface="Arial"/>
              <a:buChar char="•"/>
            </a:pPr>
            <a:r>
              <a:rPr lang="en-US" sz="3400" dirty="0">
                <a:latin typeface="Merriweather Sans Light"/>
                <a:cs typeface="Arial"/>
              </a:rPr>
              <a:t>Help them </a:t>
            </a:r>
            <a:r>
              <a:rPr lang="en-US" sz="3400">
                <a:latin typeface="Merriweather Sans Light"/>
                <a:cs typeface="Arial"/>
              </a:rPr>
              <a:t>learn</a:t>
            </a:r>
            <a:endParaRPr lang="en-US" sz="3400">
              <a:latin typeface="Merriweather Sans Light"/>
              <a:cs typeface="Segoe UI"/>
            </a:endParaRPr>
          </a:p>
          <a:p>
            <a:pPr marL="457200" indent="-457200">
              <a:lnSpc>
                <a:spcPct val="150000"/>
              </a:lnSpc>
              <a:spcBef>
                <a:spcPts val="400"/>
              </a:spcBef>
              <a:buFont typeface="Arial"/>
              <a:buChar char="•"/>
            </a:pPr>
            <a:r>
              <a:rPr lang="en-US" sz="3400">
                <a:latin typeface="Merriweather Sans Light"/>
                <a:cs typeface="Arial"/>
              </a:rPr>
              <a:t>Encourage creativity </a:t>
            </a:r>
          </a:p>
          <a:p>
            <a:pPr marL="457200" indent="-457200">
              <a:lnSpc>
                <a:spcPct val="150000"/>
              </a:lnSpc>
              <a:spcBef>
                <a:spcPts val="400"/>
              </a:spcBef>
              <a:buFont typeface="Arial"/>
              <a:buChar char="•"/>
            </a:pPr>
            <a:r>
              <a:rPr lang="en-US" sz="3400">
                <a:latin typeface="Merriweather Sans Light"/>
                <a:cs typeface="Arial"/>
              </a:rPr>
              <a:t>Build concentration skills</a:t>
            </a:r>
            <a:endParaRPr lang="en-US" sz="3400">
              <a:latin typeface="Merriweather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srcRect/>
          <a:stretch>
            <a:fillRect/>
          </a:stretch>
        </p:blipFill>
        <p:spPr>
          <a:xfrm>
            <a:off x="9937277" y="4356755"/>
            <a:ext cx="3331681" cy="4383791"/>
          </a:xfrm>
          <a:prstGeom prst="rect">
            <a:avLst/>
          </a:prstGeom>
        </p:spPr>
      </p:pic>
      <p:sp>
        <p:nvSpPr>
          <p:cNvPr id="16" name="TextBox 16"/>
          <p:cNvSpPr txBox="1"/>
          <p:nvPr/>
        </p:nvSpPr>
        <p:spPr>
          <a:xfrm>
            <a:off x="572783" y="3254236"/>
            <a:ext cx="8778968" cy="5023106"/>
          </a:xfrm>
          <a:prstGeom prst="rect">
            <a:avLst/>
          </a:prstGeom>
        </p:spPr>
        <p:txBody>
          <a:bodyPr wrap="square" lIns="0" tIns="0" rIns="0" bIns="0" rtlCol="0" anchor="t">
            <a:spAutoFit/>
          </a:bodyPr>
          <a:lstStyle/>
          <a:p>
            <a:pPr marL="0" lvl="1">
              <a:lnSpc>
                <a:spcPct val="150000"/>
              </a:lnSpc>
            </a:pPr>
            <a:r>
              <a:rPr lang="en-US" sz="2750" b="1" dirty="0">
                <a:solidFill>
                  <a:srgbClr val="000000"/>
                </a:solidFill>
                <a:latin typeface="Merriweather Sans Light"/>
              </a:rPr>
              <a:t>Consider what toys are appropriate for...</a:t>
            </a:r>
            <a:endParaRPr lang="en-US" sz="2750" b="1">
              <a:solidFill>
                <a:srgbClr val="000000"/>
              </a:solidFill>
              <a:latin typeface="Merriweather Sans Light"/>
              <a:ea typeface="Arimo"/>
              <a:cs typeface="Arimo"/>
            </a:endParaRPr>
          </a:p>
          <a:p>
            <a:pPr lvl="1" indent="-457200">
              <a:lnSpc>
                <a:spcPct val="150000"/>
              </a:lnSpc>
              <a:buFont typeface="Courier New"/>
              <a:buChar char="o"/>
            </a:pPr>
            <a:r>
              <a:rPr lang="en-US" sz="2750" dirty="0">
                <a:solidFill>
                  <a:srgbClr val="000000"/>
                </a:solidFill>
                <a:latin typeface="Merriweather Sans Light"/>
              </a:rPr>
              <a:t>Active play</a:t>
            </a:r>
            <a:endParaRPr lang="en-US" sz="2750">
              <a:solidFill>
                <a:srgbClr val="000000"/>
              </a:solidFill>
              <a:latin typeface="Merriweather Sans Light"/>
              <a:ea typeface="Arimo"/>
              <a:cs typeface="Arimo"/>
            </a:endParaRPr>
          </a:p>
          <a:p>
            <a:pPr lvl="1" indent="-457200">
              <a:lnSpc>
                <a:spcPct val="150000"/>
              </a:lnSpc>
              <a:buFont typeface="Courier New"/>
              <a:buChar char="o"/>
            </a:pPr>
            <a:r>
              <a:rPr lang="en-US" sz="2750" dirty="0">
                <a:solidFill>
                  <a:srgbClr val="000000"/>
                </a:solidFill>
                <a:latin typeface="Merriweather Sans Light"/>
              </a:rPr>
              <a:t>Quiet play </a:t>
            </a:r>
            <a:endParaRPr lang="en-US" sz="2750">
              <a:solidFill>
                <a:srgbClr val="000000"/>
              </a:solidFill>
              <a:latin typeface="Merriweather Sans Light"/>
              <a:ea typeface="Arimo"/>
              <a:cs typeface="Arimo"/>
            </a:endParaRPr>
          </a:p>
          <a:p>
            <a:pPr lvl="1" indent="-457200">
              <a:lnSpc>
                <a:spcPct val="150000"/>
              </a:lnSpc>
              <a:buFont typeface="Courier New"/>
              <a:buChar char="o"/>
            </a:pPr>
            <a:r>
              <a:rPr lang="en-US" sz="2750" dirty="0">
                <a:solidFill>
                  <a:srgbClr val="000000"/>
                </a:solidFill>
                <a:latin typeface="Merriweather Sans Light"/>
              </a:rPr>
              <a:t>Solitary play</a:t>
            </a:r>
            <a:endParaRPr lang="en-US" sz="2750" dirty="0">
              <a:solidFill>
                <a:srgbClr val="000000"/>
              </a:solidFill>
              <a:latin typeface="Merriweather Sans Light"/>
              <a:ea typeface="Arimo"/>
              <a:cs typeface="Arimo"/>
            </a:endParaRPr>
          </a:p>
          <a:p>
            <a:pPr lvl="1" indent="-457200">
              <a:lnSpc>
                <a:spcPct val="150000"/>
              </a:lnSpc>
              <a:buFont typeface="Courier New"/>
              <a:buChar char="o"/>
            </a:pPr>
            <a:r>
              <a:rPr lang="en-US" sz="2800" dirty="0">
                <a:solidFill>
                  <a:srgbClr val="000000"/>
                </a:solidFill>
                <a:latin typeface="Merriweather Sans Light"/>
                <a:ea typeface="+mn-lt"/>
                <a:cs typeface="+mn-lt"/>
              </a:rPr>
              <a:t>Sharing play</a:t>
            </a:r>
            <a:r>
              <a:rPr lang="en-US" sz="2750" dirty="0">
                <a:solidFill>
                  <a:srgbClr val="000000"/>
                </a:solidFill>
                <a:latin typeface="Merriweather Sans Light"/>
              </a:rPr>
              <a:t> </a:t>
            </a:r>
            <a:endParaRPr lang="en-US" sz="2750">
              <a:solidFill>
                <a:srgbClr val="000000"/>
              </a:solidFill>
              <a:latin typeface="Merriweather Sans Light"/>
              <a:ea typeface="Arimo"/>
              <a:cs typeface="Arimo"/>
            </a:endParaRPr>
          </a:p>
          <a:p>
            <a:pPr marL="0" lvl="1">
              <a:lnSpc>
                <a:spcPct val="150000"/>
              </a:lnSpc>
            </a:pPr>
            <a:r>
              <a:rPr lang="en-US" sz="2750" b="1" dirty="0">
                <a:solidFill>
                  <a:srgbClr val="000000"/>
                </a:solidFill>
                <a:latin typeface="Merriweather Sans Light"/>
              </a:rPr>
              <a:t>Activity</a:t>
            </a:r>
            <a:endParaRPr lang="en-US" sz="2750" b="1" dirty="0">
              <a:solidFill>
                <a:srgbClr val="000000"/>
              </a:solidFill>
              <a:latin typeface="Merriweather Sans Light"/>
              <a:ea typeface="Arimo"/>
              <a:cs typeface="Arimo"/>
            </a:endParaRPr>
          </a:p>
          <a:p>
            <a:pPr lvl="1" indent="-457200">
              <a:lnSpc>
                <a:spcPct val="150000"/>
              </a:lnSpc>
              <a:buFont typeface="Courier New"/>
              <a:buChar char="o"/>
            </a:pPr>
            <a:r>
              <a:rPr lang="en-US" sz="2750" dirty="0">
                <a:solidFill>
                  <a:srgbClr val="000000"/>
                </a:solidFill>
                <a:latin typeface="Merriweather Sans Light"/>
                <a:ea typeface="Arimo"/>
                <a:cs typeface="Arimo"/>
              </a:rPr>
              <a:t>Interview</a:t>
            </a:r>
            <a:r>
              <a:rPr lang="en-US" sz="2750" dirty="0">
                <a:solidFill>
                  <a:srgbClr val="000000"/>
                </a:solidFill>
                <a:latin typeface="Merriweather Sans Light"/>
              </a:rPr>
              <a:t> a partner and try to think of at least two toys for each type of play (no repeat toys)</a:t>
            </a:r>
            <a:endParaRPr lang="en-US" sz="2750">
              <a:solidFill>
                <a:srgbClr val="000000"/>
              </a:solidFill>
              <a:latin typeface="Merriweather Sans Light"/>
              <a:ea typeface="Arimo"/>
              <a:cs typeface="Arimo"/>
            </a:endParaRPr>
          </a:p>
        </p:txBody>
      </p:sp>
      <p:sp>
        <p:nvSpPr>
          <p:cNvPr id="17" name="TextBox 17"/>
          <p:cNvSpPr txBox="1"/>
          <p:nvPr/>
        </p:nvSpPr>
        <p:spPr>
          <a:xfrm>
            <a:off x="504825" y="1104900"/>
            <a:ext cx="8695971" cy="2158373"/>
          </a:xfrm>
          <a:prstGeom prst="rect">
            <a:avLst/>
          </a:prstGeom>
        </p:spPr>
        <p:txBody>
          <a:bodyPr lIns="0" tIns="0" rIns="0" bIns="0" rtlCol="0" anchor="t">
            <a:spAutoFit/>
          </a:bodyPr>
          <a:lstStyle/>
          <a:p>
            <a:pPr>
              <a:lnSpc>
                <a:spcPts val="7680"/>
              </a:lnSpc>
            </a:pPr>
            <a:r>
              <a:rPr lang="en-US" sz="8000">
                <a:solidFill>
                  <a:srgbClr val="000000"/>
                </a:solidFill>
                <a:latin typeface="Trade Gothic LT Std"/>
              </a:rPr>
              <a:t>TOYS FOR CERTAIN TYPES OF PLAY </a:t>
            </a:r>
          </a:p>
        </p:txBody>
      </p:sp>
      <p:pic>
        <p:nvPicPr>
          <p:cNvPr id="18" name="Picture 17" descr="Text&#10;&#10;Description automatically generated">
            <a:extLst>
              <a:ext uri="{FF2B5EF4-FFF2-40B4-BE49-F238E27FC236}">
                <a16:creationId xmlns:a16="http://schemas.microsoft.com/office/drawing/2014/main" id="{85EC80F3-6B08-4C22-0464-65E294991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a:grpSpLocks noChangeAspect="1"/>
          </p:cNvGrpSpPr>
          <p:nvPr/>
        </p:nvGrpSpPr>
        <p:grpSpPr>
          <a:xfrm>
            <a:off x="10297422" y="0"/>
            <a:ext cx="8660332" cy="9697839"/>
            <a:chOff x="0" y="0"/>
            <a:chExt cx="6350000" cy="7110730"/>
          </a:xfrm>
        </p:grpSpPr>
        <p:sp>
          <p:nvSpPr>
            <p:cNvPr id="15" name="Freeform 1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49317" r="-49317"/>
              </a:stretch>
            </a:blipFill>
          </p:spPr>
        </p:sp>
      </p:grpSp>
      <p:sp>
        <p:nvSpPr>
          <p:cNvPr id="17" name="TextBox 17"/>
          <p:cNvSpPr txBox="1"/>
          <p:nvPr/>
        </p:nvSpPr>
        <p:spPr>
          <a:xfrm>
            <a:off x="591356" y="1650234"/>
            <a:ext cx="9268722" cy="2480312"/>
          </a:xfrm>
          <a:prstGeom prst="rect">
            <a:avLst/>
          </a:prstGeom>
        </p:spPr>
        <p:txBody>
          <a:bodyPr lIns="0" tIns="0" rIns="0" bIns="0" rtlCol="0" anchor="t">
            <a:spAutoFit/>
          </a:bodyPr>
          <a:lstStyle/>
          <a:p>
            <a:pPr>
              <a:lnSpc>
                <a:spcPts val="9120"/>
              </a:lnSpc>
            </a:pPr>
            <a:r>
              <a:rPr lang="en-US" sz="8000">
                <a:solidFill>
                  <a:srgbClr val="000000"/>
                </a:solidFill>
                <a:latin typeface="Trade Gothic LT Std"/>
              </a:rPr>
              <a:t>THINGS TO CONSIDER WITH TOYS</a:t>
            </a:r>
          </a:p>
        </p:txBody>
      </p:sp>
      <p:sp>
        <p:nvSpPr>
          <p:cNvPr id="18" name="TextBox 18"/>
          <p:cNvSpPr txBox="1"/>
          <p:nvPr/>
        </p:nvSpPr>
        <p:spPr>
          <a:xfrm>
            <a:off x="588055" y="4173441"/>
            <a:ext cx="8747861" cy="4993034"/>
          </a:xfrm>
          <a:prstGeom prst="rect">
            <a:avLst/>
          </a:prstGeom>
        </p:spPr>
        <p:txBody>
          <a:bodyPr wrap="square" lIns="0" tIns="0" rIns="0" bIns="0" rtlCol="0" anchor="t">
            <a:spAutoFit/>
          </a:bodyPr>
          <a:lstStyle/>
          <a:p>
            <a:pPr>
              <a:lnSpc>
                <a:spcPct val="150000"/>
              </a:lnSpc>
            </a:pPr>
            <a:r>
              <a:rPr lang="en-US" sz="2800" b="1" dirty="0">
                <a:solidFill>
                  <a:srgbClr val="000000"/>
                </a:solidFill>
                <a:latin typeface="Merriweather Sans Light"/>
              </a:rPr>
              <a:t>When picking a toy for a child to play with, it is important that it is: </a:t>
            </a:r>
            <a:endParaRPr lang="en-US" b="1" dirty="0"/>
          </a:p>
          <a:p>
            <a:pPr marL="604520" lvl="1" indent="-302260">
              <a:lnSpc>
                <a:spcPct val="150000"/>
              </a:lnSpc>
              <a:buFont typeface="Arial"/>
              <a:buChar char="•"/>
            </a:pPr>
            <a:r>
              <a:rPr lang="en-US" sz="2800" dirty="0">
                <a:solidFill>
                  <a:srgbClr val="000000"/>
                </a:solidFill>
                <a:latin typeface="Merriweather Sans Light"/>
              </a:rPr>
              <a:t>Age-appropriate</a:t>
            </a:r>
          </a:p>
          <a:p>
            <a:pPr marL="604520" lvl="1" indent="-302260">
              <a:lnSpc>
                <a:spcPct val="150000"/>
              </a:lnSpc>
              <a:buFont typeface="Arial"/>
              <a:buChar char="•"/>
            </a:pPr>
            <a:r>
              <a:rPr lang="en-US" sz="2800" dirty="0">
                <a:solidFill>
                  <a:srgbClr val="000000"/>
                </a:solidFill>
                <a:latin typeface="Merriweather Sans Light"/>
              </a:rPr>
              <a:t>Safe for the child! </a:t>
            </a:r>
          </a:p>
          <a:p>
            <a:pPr>
              <a:lnSpc>
                <a:spcPct val="150000"/>
              </a:lnSpc>
            </a:pPr>
            <a:r>
              <a:rPr lang="en-US" sz="2800" b="1" dirty="0">
                <a:solidFill>
                  <a:srgbClr val="000000"/>
                </a:solidFill>
                <a:latin typeface="Merriweather Sans Light"/>
              </a:rPr>
              <a:t>Let's consider the following: </a:t>
            </a:r>
          </a:p>
          <a:p>
            <a:pPr marL="604520" lvl="1" indent="-302260">
              <a:lnSpc>
                <a:spcPct val="150000"/>
              </a:lnSpc>
              <a:buFont typeface="Arial"/>
              <a:buChar char="•"/>
            </a:pPr>
            <a:r>
              <a:rPr lang="en-US" sz="2800" dirty="0">
                <a:solidFill>
                  <a:srgbClr val="000000"/>
                </a:solidFill>
                <a:latin typeface="Merriweather Sans Light"/>
              </a:rPr>
              <a:t>Age recommendations </a:t>
            </a:r>
          </a:p>
          <a:p>
            <a:pPr marL="604520" lvl="1" indent="-302260">
              <a:lnSpc>
                <a:spcPct val="150000"/>
              </a:lnSpc>
              <a:buFont typeface="Arial"/>
              <a:buChar char="•"/>
            </a:pPr>
            <a:r>
              <a:rPr lang="en-US" sz="2800" dirty="0">
                <a:solidFill>
                  <a:srgbClr val="000000"/>
                </a:solidFill>
                <a:latin typeface="Merriweather Sans Light"/>
              </a:rPr>
              <a:t>Be careful and intentional with toy selection! </a:t>
            </a:r>
          </a:p>
          <a:p>
            <a:pPr>
              <a:lnSpc>
                <a:spcPts val="3920"/>
              </a:lnSpc>
            </a:pPr>
            <a:endParaRPr lang="en-US" sz="2800">
              <a:solidFill>
                <a:srgbClr val="000000"/>
              </a:solidFill>
              <a:latin typeface="Merriweather Sans Light"/>
            </a:endParaRPr>
          </a:p>
        </p:txBody>
      </p:sp>
      <p:pic>
        <p:nvPicPr>
          <p:cNvPr id="19" name="Picture 18" descr="Text&#10;&#10;Description automatically generated">
            <a:extLst>
              <a:ext uri="{FF2B5EF4-FFF2-40B4-BE49-F238E27FC236}">
                <a16:creationId xmlns:a16="http://schemas.microsoft.com/office/drawing/2014/main" id="{63C016BD-D97F-AC6C-1DFB-9C59B404B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1608" y="8203888"/>
            <a:ext cx="3463201" cy="1768802"/>
          </a:xfrm>
          <a:prstGeom prst="rect">
            <a:avLst/>
          </a:prstGeom>
        </p:spPr>
      </p:pic>
      <p:sp>
        <p:nvSpPr>
          <p:cNvPr id="16" name="TextBox 15">
            <a:extLst>
              <a:ext uri="{FF2B5EF4-FFF2-40B4-BE49-F238E27FC236}">
                <a16:creationId xmlns:a16="http://schemas.microsoft.com/office/drawing/2014/main" id="{A3B7FF4A-FF7C-2754-662F-837C155322E9}"/>
              </a:ext>
            </a:extLst>
          </p:cNvPr>
          <p:cNvSpPr txBox="1"/>
          <p:nvPr/>
        </p:nvSpPr>
        <p:spPr>
          <a:xfrm>
            <a:off x="15162934" y="226002"/>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Poppins"/>
              </a:rPr>
              <a:t>Image from Microsoft PPT Stock Images​​​​​</a:t>
            </a:r>
            <a:r>
              <a:rPr lang="en-US" sz="1000">
                <a:latin typeface="Poppins"/>
                <a:cs typeface="Poppins"/>
              </a:rPr>
              <a: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78395" y="-9142141"/>
            <a:ext cx="12134909" cy="11705568"/>
            <a:chOff x="0" y="0"/>
            <a:chExt cx="631959" cy="609600"/>
          </a:xfrm>
        </p:grpSpPr>
        <p:sp>
          <p:nvSpPr>
            <p:cNvPr id="3" name="Freeform 3"/>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038755" y="-9142141"/>
            <a:ext cx="12134909" cy="11705568"/>
            <a:chOff x="0" y="0"/>
            <a:chExt cx="631959" cy="609600"/>
          </a:xfrm>
        </p:grpSpPr>
        <p:sp>
          <p:nvSpPr>
            <p:cNvPr id="6" name="Freeform 6"/>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288023" y="9258300"/>
            <a:ext cx="12498536" cy="3817558"/>
            <a:chOff x="0" y="0"/>
            <a:chExt cx="1995807" cy="609600"/>
          </a:xfrm>
        </p:grpSpPr>
        <p:sp>
          <p:nvSpPr>
            <p:cNvPr id="9" name="Freeform 9"/>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a:grpSpLocks noChangeAspect="1"/>
          </p:cNvGrpSpPr>
          <p:nvPr/>
        </p:nvGrpSpPr>
        <p:grpSpPr>
          <a:xfrm>
            <a:off x="6297080" y="2286835"/>
            <a:ext cx="5693840" cy="7291837"/>
            <a:chOff x="0" y="0"/>
            <a:chExt cx="6350000" cy="8546747"/>
          </a:xfrm>
        </p:grpSpPr>
        <p:sp>
          <p:nvSpPr>
            <p:cNvPr id="12" name="Freeform 12"/>
            <p:cNvSpPr/>
            <p:nvPr/>
          </p:nvSpPr>
          <p:spPr>
            <a:xfrm>
              <a:off x="19742" y="6715760"/>
              <a:ext cx="6317444" cy="1830987"/>
            </a:xfrm>
            <a:custGeom>
              <a:avLst/>
              <a:gdLst/>
              <a:ahLst/>
              <a:cxnLst/>
              <a:rect l="l" t="t" r="r" b="b"/>
              <a:pathLst>
                <a:path w="6277610" h="1496061">
                  <a:moveTo>
                    <a:pt x="6277610" y="0"/>
                  </a:moveTo>
                  <a:lnTo>
                    <a:pt x="0" y="0"/>
                  </a:lnTo>
                  <a:lnTo>
                    <a:pt x="508000" y="748030"/>
                  </a:lnTo>
                  <a:lnTo>
                    <a:pt x="0" y="1496060"/>
                  </a:lnTo>
                  <a:lnTo>
                    <a:pt x="6277610" y="1496060"/>
                  </a:lnTo>
                  <a:lnTo>
                    <a:pt x="5768340" y="748030"/>
                  </a:lnTo>
                  <a:close/>
                </a:path>
              </a:pathLst>
            </a:custGeom>
            <a:solidFill>
              <a:srgbClr val="BA0C2F"/>
            </a:solidFill>
          </p:spPr>
        </p:sp>
        <p:sp>
          <p:nvSpPr>
            <p:cNvPr id="13" name="Freeform 13"/>
            <p:cNvSpPr/>
            <p:nvPr/>
          </p:nvSpPr>
          <p:spPr>
            <a:xfrm>
              <a:off x="0" y="0"/>
              <a:ext cx="6350000" cy="6350000"/>
            </a:xfrm>
            <a:custGeom>
              <a:avLst/>
              <a:gdLst/>
              <a:ahLst/>
              <a:cxnLst/>
              <a:rect l="l" t="t" r="r" b="b"/>
              <a:pathLst>
                <a:path w="6350000" h="6350000">
                  <a:moveTo>
                    <a:pt x="3175000" y="0"/>
                  </a:moveTo>
                  <a:cubicBezTo>
                    <a:pt x="1421130" y="0"/>
                    <a:pt x="0" y="1421130"/>
                    <a:pt x="0" y="3175000"/>
                  </a:cubicBezTo>
                  <a:cubicBezTo>
                    <a:pt x="0" y="4928870"/>
                    <a:pt x="1421130" y="6350000"/>
                    <a:pt x="3175000" y="6350000"/>
                  </a:cubicBezTo>
                  <a:cubicBezTo>
                    <a:pt x="4928870" y="6350000"/>
                    <a:pt x="6350000" y="4928870"/>
                    <a:pt x="6350000" y="3175000"/>
                  </a:cubicBezTo>
                  <a:cubicBezTo>
                    <a:pt x="6350000" y="1421130"/>
                    <a:pt x="4928870" y="0"/>
                    <a:pt x="3175000" y="0"/>
                  </a:cubicBezTo>
                  <a:close/>
                </a:path>
              </a:pathLst>
            </a:custGeom>
            <a:blipFill>
              <a:blip r:embed="rId3"/>
              <a:stretch>
                <a:fillRect l="-39686" r="-39686"/>
              </a:stretch>
            </a:blipFill>
          </p:spPr>
        </p:sp>
      </p:grpSp>
      <p:sp>
        <p:nvSpPr>
          <p:cNvPr id="15" name="TextBox 15"/>
          <p:cNvSpPr txBox="1"/>
          <p:nvPr/>
        </p:nvSpPr>
        <p:spPr>
          <a:xfrm>
            <a:off x="3568115" y="503243"/>
            <a:ext cx="11151862" cy="1311321"/>
          </a:xfrm>
          <a:prstGeom prst="rect">
            <a:avLst/>
          </a:prstGeom>
        </p:spPr>
        <p:txBody>
          <a:bodyPr wrap="square" lIns="0" tIns="0" rIns="0" bIns="0" rtlCol="0" anchor="t">
            <a:spAutoFit/>
          </a:bodyPr>
          <a:lstStyle/>
          <a:p>
            <a:pPr algn="ctr">
              <a:lnSpc>
                <a:spcPts val="11200"/>
              </a:lnSpc>
            </a:pPr>
            <a:r>
              <a:rPr lang="en-US" sz="8000">
                <a:solidFill>
                  <a:srgbClr val="000000"/>
                </a:solidFill>
                <a:latin typeface="Trade Gothic LT Std"/>
              </a:rPr>
              <a:t>LET'S TALK</a:t>
            </a:r>
          </a:p>
        </p:txBody>
      </p:sp>
      <p:sp>
        <p:nvSpPr>
          <p:cNvPr id="16" name="TextBox 16"/>
          <p:cNvSpPr txBox="1"/>
          <p:nvPr/>
        </p:nvSpPr>
        <p:spPr>
          <a:xfrm>
            <a:off x="6983810" y="8196133"/>
            <a:ext cx="4324860" cy="1049903"/>
          </a:xfrm>
          <a:prstGeom prst="rect">
            <a:avLst/>
          </a:prstGeom>
        </p:spPr>
        <p:txBody>
          <a:bodyPr wrap="square" lIns="0" tIns="0" rIns="0" bIns="0" rtlCol="0" anchor="ctr">
            <a:spAutoFit/>
          </a:bodyPr>
          <a:lstStyle/>
          <a:p>
            <a:pPr algn="ctr">
              <a:lnSpc>
                <a:spcPct val="150000"/>
              </a:lnSpc>
              <a:spcBef>
                <a:spcPct val="0"/>
              </a:spcBef>
            </a:pPr>
            <a:r>
              <a:rPr lang="en-US" sz="2400" dirty="0">
                <a:solidFill>
                  <a:srgbClr val="FFFFFF"/>
                </a:solidFill>
                <a:latin typeface="Merriweather Sans Light Bold"/>
              </a:rPr>
              <a:t>What are some potential hazards to look for in toys?</a:t>
            </a:r>
            <a:r>
              <a:rPr lang="en-US" sz="2200" dirty="0">
                <a:solidFill>
                  <a:srgbClr val="FFFFFF"/>
                </a:solidFill>
                <a:latin typeface="Merriweather Sans Light Bold"/>
              </a:rPr>
              <a:t> </a:t>
            </a:r>
            <a:endParaRPr lang="en-US"/>
          </a:p>
        </p:txBody>
      </p:sp>
      <p:pic>
        <p:nvPicPr>
          <p:cNvPr id="17" name="Picture 16" descr="Text&#10;&#10;Description automatically generated">
            <a:extLst>
              <a:ext uri="{FF2B5EF4-FFF2-40B4-BE49-F238E27FC236}">
                <a16:creationId xmlns:a16="http://schemas.microsoft.com/office/drawing/2014/main" id="{AA6E9B9A-711B-2982-ECEF-EC85AAFDF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4" name="TextBox 13">
            <a:extLst>
              <a:ext uri="{FF2B5EF4-FFF2-40B4-BE49-F238E27FC236}">
                <a16:creationId xmlns:a16="http://schemas.microsoft.com/office/drawing/2014/main" id="{515C7249-1877-8E93-A8FB-A8E4163AF06D}"/>
              </a:ext>
            </a:extLst>
          </p:cNvPr>
          <p:cNvSpPr txBox="1"/>
          <p:nvPr/>
        </p:nvSpPr>
        <p:spPr>
          <a:xfrm>
            <a:off x="7772400" y="987223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Poppins"/>
              </a:rPr>
              <a:t>Image from Microsoft PPT Stock Images​​​​​</a:t>
            </a:r>
            <a:r>
              <a:rPr lang="en-US" sz="1000">
                <a:latin typeface="Poppins"/>
                <a:cs typeface="Poppins"/>
              </a:rPr>
              <a:t>​</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4"/>
          <p:cNvPicPr>
            <a:picLocks noChangeAspect="1"/>
          </p:cNvPicPr>
          <p:nvPr/>
        </p:nvPicPr>
        <p:blipFill>
          <a:blip r:embed="rId2"/>
          <a:srcRect/>
          <a:stretch>
            <a:fillRect/>
          </a:stretch>
        </p:blipFill>
        <p:spPr>
          <a:xfrm>
            <a:off x="15165609" y="8333017"/>
            <a:ext cx="2611033" cy="1459966"/>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58083" y="6598734"/>
            <a:ext cx="4198776" cy="4114800"/>
          </a:xfrm>
          <a:prstGeom prst="rect">
            <a:avLst/>
          </a:prstGeom>
        </p:spPr>
      </p:pic>
      <p:sp>
        <p:nvSpPr>
          <p:cNvPr id="16" name="TextBox 16"/>
          <p:cNvSpPr txBox="1"/>
          <p:nvPr/>
        </p:nvSpPr>
        <p:spPr>
          <a:xfrm>
            <a:off x="935497" y="3773049"/>
            <a:ext cx="14012002" cy="3295261"/>
          </a:xfrm>
          <a:prstGeom prst="rect">
            <a:avLst/>
          </a:prstGeom>
        </p:spPr>
        <p:txBody>
          <a:bodyPr lIns="0" tIns="0" rIns="0" bIns="0" rtlCol="0" anchor="t">
            <a:spAutoFit/>
          </a:bodyPr>
          <a:lstStyle/>
          <a:p>
            <a:pPr>
              <a:lnSpc>
                <a:spcPct val="114999"/>
              </a:lnSpc>
              <a:spcAft>
                <a:spcPts val="1200"/>
              </a:spcAft>
            </a:pPr>
            <a:r>
              <a:rPr lang="en" sz="2700" dirty="0">
                <a:solidFill>
                  <a:schemeClr val="dk1"/>
                </a:solidFill>
                <a:ea typeface="+mn-lt"/>
                <a:cs typeface="+mn-lt"/>
              </a:rPr>
              <a:t>UGA FACS Family Life Education Methodology students: Amy Chang, Mackenzie Gay, Elaine Metcalf, and Melina Patterson </a:t>
            </a:r>
            <a:endParaRPr lang="en-US" sz="2700" dirty="0">
              <a:solidFill>
                <a:schemeClr val="dk1"/>
              </a:solidFill>
              <a:ea typeface="+mn-lt"/>
              <a:cs typeface="+mn-lt"/>
            </a:endParaRPr>
          </a:p>
          <a:p>
            <a:pPr>
              <a:lnSpc>
                <a:spcPct val="114999"/>
              </a:lnSpc>
              <a:spcAft>
                <a:spcPts val="1200"/>
              </a:spcAft>
            </a:pPr>
            <a:r>
              <a:rPr lang="en" sz="2700" dirty="0">
                <a:solidFill>
                  <a:schemeClr val="dk1"/>
                </a:solidFill>
                <a:ea typeface="+mn-lt"/>
                <a:cs typeface="+mn-lt"/>
              </a:rPr>
              <a:t>Laura Goss, Georgia 4-H Military Liaison from the University of Georgia College of Agricultural and Environmental Sciences Cooperative Extension</a:t>
            </a:r>
          </a:p>
          <a:p>
            <a:pPr>
              <a:lnSpc>
                <a:spcPct val="114999"/>
              </a:lnSpc>
              <a:spcAft>
                <a:spcPts val="1200"/>
              </a:spcAft>
            </a:pPr>
            <a:r>
              <a:rPr lang="en" sz="2700" dirty="0">
                <a:solidFill>
                  <a:schemeClr val="dk1"/>
                </a:solidFill>
                <a:ea typeface="+mn-lt"/>
                <a:cs typeface="+mn-lt"/>
              </a:rPr>
              <a:t>McKenzie Tankersley, AmeriCorps Volunteer in Service to America member with Georgia 4-H </a:t>
            </a:r>
            <a:endParaRPr lang="en-US" dirty="0"/>
          </a:p>
          <a:p>
            <a:pPr>
              <a:lnSpc>
                <a:spcPts val="3780"/>
              </a:lnSpc>
            </a:pPr>
            <a:endParaRPr lang="en-US" sz="2700" dirty="0">
              <a:solidFill>
                <a:srgbClr val="000000"/>
              </a:solidFill>
              <a:latin typeface="Trade Gothic LT Std Bold"/>
            </a:endParaRPr>
          </a:p>
        </p:txBody>
      </p:sp>
      <p:sp>
        <p:nvSpPr>
          <p:cNvPr id="17" name="TextBox 17"/>
          <p:cNvSpPr txBox="1"/>
          <p:nvPr/>
        </p:nvSpPr>
        <p:spPr>
          <a:xfrm>
            <a:off x="878159" y="639104"/>
            <a:ext cx="8695971" cy="3129923"/>
          </a:xfrm>
          <a:prstGeom prst="rect">
            <a:avLst/>
          </a:prstGeom>
        </p:spPr>
        <p:txBody>
          <a:bodyPr lIns="0" tIns="0" rIns="0" bIns="0" rtlCol="0" anchor="t">
            <a:spAutoFit/>
          </a:bodyPr>
          <a:lstStyle/>
          <a:p>
            <a:pPr>
              <a:lnSpc>
                <a:spcPts val="7680"/>
              </a:lnSpc>
            </a:pPr>
            <a:r>
              <a:rPr lang="en-US" sz="8000" dirty="0">
                <a:solidFill>
                  <a:srgbClr val="000000"/>
                </a:solidFill>
                <a:latin typeface="Trade Gothic LT Std"/>
              </a:rPr>
              <a:t>MEDIA PRESENTATION CREATED BY</a:t>
            </a:r>
          </a:p>
        </p:txBody>
      </p:sp>
      <p:pic>
        <p:nvPicPr>
          <p:cNvPr id="18" name="Picture 17" descr="Text&#10;&#10;Description automatically generated">
            <a:extLst>
              <a:ext uri="{FF2B5EF4-FFF2-40B4-BE49-F238E27FC236}">
                <a16:creationId xmlns:a16="http://schemas.microsoft.com/office/drawing/2014/main" id="{7B3340FB-DEEB-D6DB-0D8F-90461E4B3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3358" y="8264730"/>
            <a:ext cx="3463201" cy="17688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876865" y="8622977"/>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910590" y="8445563"/>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4"/>
          <p:cNvPicPr>
            <a:picLocks noChangeAspect="1"/>
          </p:cNvPicPr>
          <p:nvPr/>
        </p:nvPicPr>
        <p:blipFill>
          <a:blip r:embed="rId2"/>
          <a:srcRect/>
          <a:stretch>
            <a:fillRect/>
          </a:stretch>
        </p:blipFill>
        <p:spPr>
          <a:xfrm>
            <a:off x="15366064" y="8449117"/>
            <a:ext cx="2611033" cy="1459966"/>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3803223"/>
            <a:ext cx="3801689" cy="3780953"/>
          </a:xfrm>
          <a:prstGeom prst="rect">
            <a:avLst/>
          </a:prstGeom>
        </p:spPr>
      </p:pic>
      <p:sp>
        <p:nvSpPr>
          <p:cNvPr id="16" name="TextBox 16"/>
          <p:cNvSpPr txBox="1"/>
          <p:nvPr/>
        </p:nvSpPr>
        <p:spPr>
          <a:xfrm>
            <a:off x="5486841" y="4749661"/>
            <a:ext cx="12202253" cy="1906419"/>
          </a:xfrm>
          <a:prstGeom prst="rect">
            <a:avLst/>
          </a:prstGeom>
        </p:spPr>
        <p:txBody>
          <a:bodyPr wrap="square" lIns="0" tIns="0" rIns="0" bIns="0" rtlCol="0" anchor="t">
            <a:spAutoFit/>
          </a:bodyPr>
          <a:lstStyle/>
          <a:p>
            <a:pPr>
              <a:lnSpc>
                <a:spcPts val="3780"/>
              </a:lnSpc>
            </a:pPr>
            <a:r>
              <a:rPr lang="en-US" sz="2700" dirty="0">
                <a:solidFill>
                  <a:srgbClr val="000000"/>
                </a:solidFill>
                <a:latin typeface="Trade Gothic LT Std Bold"/>
              </a:rPr>
              <a:t>4-H/Army Child &amp; Youth Services Instructor Babysitting Guide, Pages 97-106</a:t>
            </a:r>
            <a:endParaRPr lang="en-US" dirty="0"/>
          </a:p>
          <a:p>
            <a:pPr>
              <a:lnSpc>
                <a:spcPts val="3780"/>
              </a:lnSpc>
            </a:pPr>
            <a:endParaRPr lang="en-US" sz="2700" dirty="0">
              <a:solidFill>
                <a:srgbClr val="000000"/>
              </a:solidFill>
              <a:latin typeface="Trade Gothic LT Std"/>
            </a:endParaRPr>
          </a:p>
          <a:p>
            <a:pPr>
              <a:lnSpc>
                <a:spcPts val="3779"/>
              </a:lnSpc>
            </a:pPr>
            <a:r>
              <a:rPr lang="en-US" sz="2700" dirty="0">
                <a:solidFill>
                  <a:srgbClr val="000000"/>
                </a:solidFill>
                <a:latin typeface="Trade Gothic LT Std"/>
              </a:rPr>
              <a:t>Stock Images. (2022). Canva. www.canva.com</a:t>
            </a:r>
            <a:endParaRPr lang="en-US" dirty="0"/>
          </a:p>
          <a:p>
            <a:pPr>
              <a:lnSpc>
                <a:spcPts val="3780"/>
              </a:lnSpc>
            </a:pPr>
            <a:endParaRPr lang="en-US" sz="2700">
              <a:solidFill>
                <a:srgbClr val="000000"/>
              </a:solidFill>
              <a:latin typeface="Trade Gothic LT Std"/>
            </a:endParaRPr>
          </a:p>
        </p:txBody>
      </p:sp>
      <p:sp>
        <p:nvSpPr>
          <p:cNvPr id="17" name="TextBox 17"/>
          <p:cNvSpPr txBox="1"/>
          <p:nvPr/>
        </p:nvSpPr>
        <p:spPr>
          <a:xfrm>
            <a:off x="890065" y="1984510"/>
            <a:ext cx="8695971" cy="1186823"/>
          </a:xfrm>
          <a:prstGeom prst="rect">
            <a:avLst/>
          </a:prstGeom>
        </p:spPr>
        <p:txBody>
          <a:bodyPr lIns="0" tIns="0" rIns="0" bIns="0" rtlCol="0" anchor="t">
            <a:spAutoFit/>
          </a:bodyPr>
          <a:lstStyle/>
          <a:p>
            <a:pPr>
              <a:lnSpc>
                <a:spcPts val="7680"/>
              </a:lnSpc>
            </a:pPr>
            <a:r>
              <a:rPr lang="en-US" sz="8000" dirty="0">
                <a:solidFill>
                  <a:srgbClr val="000000"/>
                </a:solidFill>
                <a:latin typeface="Trade Gothic LT Std"/>
              </a:rPr>
              <a:t>REFERENCE</a:t>
            </a:r>
          </a:p>
        </p:txBody>
      </p:sp>
      <p:pic>
        <p:nvPicPr>
          <p:cNvPr id="18" name="Picture 17" descr="Text&#10;&#10;Description automatically generated">
            <a:extLst>
              <a:ext uri="{FF2B5EF4-FFF2-40B4-BE49-F238E27FC236}">
                <a16:creationId xmlns:a16="http://schemas.microsoft.com/office/drawing/2014/main" id="{C79868B6-BC75-AAA7-4CFA-224B91E4C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8583" y="8514343"/>
            <a:ext cx="2936619" cy="1499854"/>
          </a:xfrm>
          <a:prstGeom prst="rect">
            <a:avLst/>
          </a:prstGeom>
        </p:spPr>
      </p:pic>
      <p:sp>
        <p:nvSpPr>
          <p:cNvPr id="19" name="TextBox 18">
            <a:extLst>
              <a:ext uri="{FF2B5EF4-FFF2-40B4-BE49-F238E27FC236}">
                <a16:creationId xmlns:a16="http://schemas.microsoft.com/office/drawing/2014/main" id="{AEA0C4E8-769D-FBD0-3B7B-EE1B20387384}"/>
              </a:ext>
            </a:extLst>
          </p:cNvPr>
          <p:cNvSpPr txBox="1"/>
          <p:nvPr/>
        </p:nvSpPr>
        <p:spPr>
          <a:xfrm>
            <a:off x="511752" y="9136206"/>
            <a:ext cx="95492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FFFFFF"/>
                </a:solidFill>
                <a:latin typeface="Trade Gothic LT Std"/>
              </a:rPr>
              <a:t>An Equal Opportunity, Affirmative Action, Veteran, Disability Institution</a:t>
            </a:r>
            <a:endParaRPr lang="en-US" sz="2000">
              <a:solidFill>
                <a:srgbClr val="FFFFFF"/>
              </a:solidFill>
              <a:latin typeface="Trade Gothic LT St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a:grpSpLocks noChangeAspect="1"/>
          </p:cNvGrpSpPr>
          <p:nvPr/>
        </p:nvGrpSpPr>
        <p:grpSpPr>
          <a:xfrm>
            <a:off x="10287267" y="262552"/>
            <a:ext cx="8545455" cy="9109500"/>
            <a:chOff x="0" y="-431050"/>
            <a:chExt cx="6265769" cy="6679343"/>
          </a:xfrm>
        </p:grpSpPr>
        <p:sp>
          <p:nvSpPr>
            <p:cNvPr id="15" name="Freeform 15"/>
            <p:cNvSpPr/>
            <p:nvPr/>
          </p:nvSpPr>
          <p:spPr>
            <a:xfrm>
              <a:off x="0" y="-431050"/>
              <a:ext cx="6265769" cy="6679343"/>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595" t="650" r="-44357" b="-16146"/>
              </a:stretch>
            </a:blipFill>
          </p:spPr>
          <p:txBody>
            <a:bodyPr/>
            <a:lstStyle/>
            <a:p>
              <a:endParaRPr lang="en-US" dirty="0"/>
            </a:p>
          </p:txBody>
        </p:sp>
      </p:grpSp>
      <p:sp>
        <p:nvSpPr>
          <p:cNvPr id="16" name="TextBox 16"/>
          <p:cNvSpPr txBox="1"/>
          <p:nvPr/>
        </p:nvSpPr>
        <p:spPr>
          <a:xfrm>
            <a:off x="1085850" y="1668780"/>
            <a:ext cx="6972035" cy="1166986"/>
          </a:xfrm>
          <a:prstGeom prst="rect">
            <a:avLst/>
          </a:prstGeom>
        </p:spPr>
        <p:txBody>
          <a:bodyPr lIns="0" tIns="0" rIns="0" bIns="0" rtlCol="0" anchor="t">
            <a:spAutoFit/>
          </a:bodyPr>
          <a:lstStyle/>
          <a:p>
            <a:pPr algn="ctr">
              <a:lnSpc>
                <a:spcPts val="9120"/>
              </a:lnSpc>
            </a:pPr>
            <a:r>
              <a:rPr lang="en-US" sz="8000" dirty="0">
                <a:solidFill>
                  <a:srgbClr val="000000"/>
                </a:solidFill>
                <a:latin typeface="Trade Gothic LT Std"/>
              </a:rPr>
              <a:t>LET'S TALK!</a:t>
            </a:r>
            <a:endParaRPr lang="en-US"/>
          </a:p>
        </p:txBody>
      </p:sp>
      <p:sp>
        <p:nvSpPr>
          <p:cNvPr id="17" name="TextBox 17"/>
          <p:cNvSpPr txBox="1"/>
          <p:nvPr/>
        </p:nvSpPr>
        <p:spPr>
          <a:xfrm>
            <a:off x="962998" y="3673915"/>
            <a:ext cx="7208145" cy="2941574"/>
          </a:xfrm>
          <a:prstGeom prst="rect">
            <a:avLst/>
          </a:prstGeom>
        </p:spPr>
        <p:txBody>
          <a:bodyPr wrap="square" lIns="0" tIns="0" rIns="0" bIns="0" rtlCol="0" anchor="t">
            <a:spAutoFit/>
          </a:bodyPr>
          <a:lstStyle/>
          <a:p>
            <a:pPr algn="ctr">
              <a:lnSpc>
                <a:spcPct val="150000"/>
              </a:lnSpc>
            </a:pPr>
            <a:r>
              <a:rPr lang="en-US" sz="4400" dirty="0">
                <a:solidFill>
                  <a:srgbClr val="000000"/>
                </a:solidFill>
                <a:latin typeface="Merriweather Sans Light"/>
              </a:rPr>
              <a:t>What are some activities you can do with kids in different age groups?</a:t>
            </a:r>
            <a:endParaRPr lang="en-US" sz="4400">
              <a:cs typeface="Calibri"/>
            </a:endParaRPr>
          </a:p>
        </p:txBody>
      </p:sp>
      <p:pic>
        <p:nvPicPr>
          <p:cNvPr id="20" name="Picture 19" descr="Text&#10;&#10;Description automatically generated">
            <a:extLst>
              <a:ext uri="{FF2B5EF4-FFF2-40B4-BE49-F238E27FC236}">
                <a16:creationId xmlns:a16="http://schemas.microsoft.com/office/drawing/2014/main" id="{C499AE7C-5718-A098-0C15-7899FEFCB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a:grpSpLocks noChangeAspect="1"/>
          </p:cNvGrpSpPr>
          <p:nvPr/>
        </p:nvGrpSpPr>
        <p:grpSpPr>
          <a:xfrm>
            <a:off x="10297422" y="310450"/>
            <a:ext cx="7990578" cy="8947850"/>
            <a:chOff x="0" y="0"/>
            <a:chExt cx="6350000" cy="7110730"/>
          </a:xfrm>
        </p:grpSpPr>
        <p:sp>
          <p:nvSpPr>
            <p:cNvPr id="15" name="Freeform 1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25662" r="-25662"/>
              </a:stretch>
            </a:blipFill>
          </p:spPr>
        </p:sp>
      </p:grpSp>
      <p:sp>
        <p:nvSpPr>
          <p:cNvPr id="16" name="TextBox 16"/>
          <p:cNvSpPr txBox="1"/>
          <p:nvPr/>
        </p:nvSpPr>
        <p:spPr>
          <a:xfrm>
            <a:off x="1028700" y="1423331"/>
            <a:ext cx="8640334" cy="1974900"/>
          </a:xfrm>
          <a:prstGeom prst="rect">
            <a:avLst/>
          </a:prstGeom>
        </p:spPr>
        <p:txBody>
          <a:bodyPr lIns="0" tIns="0" rIns="0" bIns="0" rtlCol="0" anchor="ctr">
            <a:spAutoFit/>
          </a:bodyPr>
          <a:lstStyle/>
          <a:p>
            <a:pPr>
              <a:lnSpc>
                <a:spcPts val="7680"/>
              </a:lnSpc>
            </a:pPr>
            <a:r>
              <a:rPr lang="en-US" sz="8000">
                <a:solidFill>
                  <a:srgbClr val="000000"/>
                </a:solidFill>
                <a:latin typeface="Trade Gothic LT Std"/>
              </a:rPr>
              <a:t>BIRTH TO SIX MONTHS</a:t>
            </a:r>
          </a:p>
        </p:txBody>
      </p:sp>
      <p:sp>
        <p:nvSpPr>
          <p:cNvPr id="17" name="TextBox 17"/>
          <p:cNvSpPr txBox="1"/>
          <p:nvPr/>
        </p:nvSpPr>
        <p:spPr>
          <a:xfrm>
            <a:off x="1028700" y="3821036"/>
            <a:ext cx="8115300" cy="4362220"/>
          </a:xfrm>
          <a:prstGeom prst="rect">
            <a:avLst/>
          </a:prstGeom>
        </p:spPr>
        <p:txBody>
          <a:bodyPr lIns="0" tIns="0" rIns="0" bIns="0" rtlCol="0" anchor="ctr">
            <a:spAutoFit/>
          </a:bodyPr>
          <a:lstStyle/>
          <a:p>
            <a:pPr algn="just">
              <a:lnSpc>
                <a:spcPct val="150000"/>
              </a:lnSpc>
            </a:pPr>
            <a:r>
              <a:rPr lang="en-US" sz="3200" b="1" dirty="0">
                <a:solidFill>
                  <a:srgbClr val="000000"/>
                </a:solidFill>
                <a:latin typeface="Poppins"/>
              </a:rPr>
              <a:t>What to know: </a:t>
            </a:r>
            <a:endParaRPr lang="en-US" sz="3200" b="1" dirty="0">
              <a:solidFill>
                <a:srgbClr val="000000"/>
              </a:solidFill>
              <a:latin typeface="Poppins"/>
              <a:cs typeface="Poppins"/>
            </a:endParaRPr>
          </a:p>
          <a:p>
            <a:pPr marL="647700" lvl="1" indent="-323850" algn="just">
              <a:lnSpc>
                <a:spcPct val="150000"/>
              </a:lnSpc>
              <a:buFont typeface="Arial"/>
              <a:buChar char="•"/>
            </a:pPr>
            <a:r>
              <a:rPr lang="en-US" sz="3200" dirty="0">
                <a:solidFill>
                  <a:srgbClr val="000000"/>
                </a:solidFill>
                <a:latin typeface="Poppins"/>
              </a:rPr>
              <a:t>Enjoy cuddling</a:t>
            </a:r>
            <a:endParaRPr lang="en-US" sz="3200" dirty="0">
              <a:solidFill>
                <a:srgbClr val="000000"/>
              </a:solidFill>
              <a:latin typeface="Poppins"/>
              <a:cs typeface="Poppins"/>
            </a:endParaRPr>
          </a:p>
          <a:p>
            <a:pPr marL="647700" lvl="1" indent="-323850" algn="just">
              <a:lnSpc>
                <a:spcPct val="150000"/>
              </a:lnSpc>
              <a:buFont typeface="Arial"/>
              <a:buChar char="•"/>
            </a:pPr>
            <a:r>
              <a:rPr lang="en-US" sz="3200" dirty="0">
                <a:solidFill>
                  <a:srgbClr val="000000"/>
                </a:solidFill>
                <a:latin typeface="Poppins"/>
              </a:rPr>
              <a:t>Interested in sounds</a:t>
            </a:r>
            <a:endParaRPr lang="en-US" sz="3200" dirty="0">
              <a:solidFill>
                <a:srgbClr val="000000"/>
              </a:solidFill>
              <a:latin typeface="Poppins"/>
              <a:cs typeface="Poppins"/>
            </a:endParaRPr>
          </a:p>
          <a:p>
            <a:pPr marL="647700" lvl="1" indent="-323850" algn="just">
              <a:lnSpc>
                <a:spcPct val="150000"/>
              </a:lnSpc>
              <a:buFont typeface="Arial"/>
              <a:buChar char="•"/>
            </a:pPr>
            <a:r>
              <a:rPr lang="en-US" sz="3200" dirty="0">
                <a:solidFill>
                  <a:srgbClr val="000000"/>
                </a:solidFill>
                <a:latin typeface="Poppins"/>
              </a:rPr>
              <a:t>Enjoy looking at faces </a:t>
            </a:r>
            <a:endParaRPr lang="en-US" sz="3200" dirty="0">
              <a:solidFill>
                <a:srgbClr val="000000"/>
              </a:solidFill>
              <a:latin typeface="Poppins"/>
              <a:cs typeface="Poppins"/>
            </a:endParaRPr>
          </a:p>
          <a:p>
            <a:pPr marL="1295400" lvl="2" indent="-431800" algn="just">
              <a:lnSpc>
                <a:spcPct val="150000"/>
              </a:lnSpc>
              <a:buFont typeface="Arial"/>
              <a:buChar char="⚬"/>
            </a:pPr>
            <a:r>
              <a:rPr lang="en-US" sz="3200" dirty="0">
                <a:solidFill>
                  <a:srgbClr val="000000"/>
                </a:solidFill>
                <a:latin typeface="Poppins"/>
              </a:rPr>
              <a:t>allows them to learn emotions</a:t>
            </a:r>
            <a:endParaRPr lang="en-US" sz="3200" dirty="0">
              <a:solidFill>
                <a:srgbClr val="000000"/>
              </a:solidFill>
              <a:latin typeface="Poppins"/>
              <a:cs typeface="Poppins"/>
            </a:endParaRPr>
          </a:p>
          <a:p>
            <a:pPr marL="647700" lvl="1" indent="-323850" algn="just">
              <a:lnSpc>
                <a:spcPct val="150000"/>
              </a:lnSpc>
              <a:buFont typeface="Arial"/>
              <a:buChar char="•"/>
            </a:pPr>
            <a:r>
              <a:rPr lang="en-US" sz="3200" dirty="0">
                <a:solidFill>
                  <a:srgbClr val="000000"/>
                </a:solidFill>
                <a:latin typeface="Poppins"/>
              </a:rPr>
              <a:t>Reading, singing, talking </a:t>
            </a:r>
            <a:endParaRPr lang="en-US" sz="3200" dirty="0">
              <a:solidFill>
                <a:srgbClr val="000000"/>
              </a:solidFill>
              <a:latin typeface="Poppins"/>
              <a:cs typeface="Poppins"/>
            </a:endParaRPr>
          </a:p>
        </p:txBody>
      </p:sp>
      <p:pic>
        <p:nvPicPr>
          <p:cNvPr id="19" name="Picture 18" descr="Text&#10;&#10;Description automatically generated">
            <a:extLst>
              <a:ext uri="{FF2B5EF4-FFF2-40B4-BE49-F238E27FC236}">
                <a16:creationId xmlns:a16="http://schemas.microsoft.com/office/drawing/2014/main" id="{B2958F82-ADF0-D48F-3D80-F74555579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8" name="TextBox 17">
            <a:extLst>
              <a:ext uri="{FF2B5EF4-FFF2-40B4-BE49-F238E27FC236}">
                <a16:creationId xmlns:a16="http://schemas.microsoft.com/office/drawing/2014/main" id="{1A5D14E7-EB0A-B44C-5716-FB64E5585230}"/>
              </a:ext>
            </a:extLst>
          </p:cNvPr>
          <p:cNvSpPr txBox="1"/>
          <p:nvPr/>
        </p:nvSpPr>
        <p:spPr>
          <a:xfrm>
            <a:off x="15162934" y="18703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oppins"/>
                <a:cs typeface="Poppins"/>
              </a:rPr>
              <a:t>Image from Microsoft PPT Stock Images​​​​​</a:t>
            </a:r>
            <a:endParaRPr lang="en-US" dirty="0">
              <a:latin typeface="Poppins"/>
              <a:cs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64918" y="4193608"/>
            <a:ext cx="6356331" cy="1345685"/>
            <a:chOff x="0" y="0"/>
            <a:chExt cx="1674095" cy="315284"/>
          </a:xfrm>
        </p:grpSpPr>
        <p:sp>
          <p:nvSpPr>
            <p:cNvPr id="3" name="Freeform 3"/>
            <p:cNvSpPr/>
            <p:nvPr/>
          </p:nvSpPr>
          <p:spPr>
            <a:xfrm>
              <a:off x="0" y="0"/>
              <a:ext cx="1674095" cy="315284"/>
            </a:xfrm>
            <a:custGeom>
              <a:avLst/>
              <a:gdLst/>
              <a:ahLst/>
              <a:cxnLst/>
              <a:rect l="l" t="t" r="r" b="b"/>
              <a:pathLst>
                <a:path w="1674095" h="315284">
                  <a:moveTo>
                    <a:pt x="10962" y="0"/>
                  </a:moveTo>
                  <a:lnTo>
                    <a:pt x="1663134" y="0"/>
                  </a:lnTo>
                  <a:cubicBezTo>
                    <a:pt x="1669188" y="0"/>
                    <a:pt x="1674095" y="4908"/>
                    <a:pt x="1674095" y="10962"/>
                  </a:cubicBezTo>
                  <a:lnTo>
                    <a:pt x="1674095" y="304322"/>
                  </a:lnTo>
                  <a:cubicBezTo>
                    <a:pt x="1674095" y="310376"/>
                    <a:pt x="1669188" y="315284"/>
                    <a:pt x="1663134" y="315284"/>
                  </a:cubicBezTo>
                  <a:lnTo>
                    <a:pt x="10962" y="315284"/>
                  </a:lnTo>
                  <a:cubicBezTo>
                    <a:pt x="4908" y="315284"/>
                    <a:pt x="0" y="310376"/>
                    <a:pt x="0" y="304322"/>
                  </a:cubicBezTo>
                  <a:lnTo>
                    <a:pt x="0" y="10962"/>
                  </a:lnTo>
                  <a:cubicBezTo>
                    <a:pt x="0" y="4908"/>
                    <a:pt x="4908" y="0"/>
                    <a:pt x="10962" y="0"/>
                  </a:cubicBezTo>
                  <a:close/>
                </a:path>
              </a:pathLst>
            </a:custGeom>
            <a:solidFill>
              <a:srgbClr val="BA0C2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09601" y="5055640"/>
            <a:ext cx="6356331" cy="1358067"/>
            <a:chOff x="0" y="0"/>
            <a:chExt cx="1674095" cy="315284"/>
          </a:xfrm>
        </p:grpSpPr>
        <p:sp>
          <p:nvSpPr>
            <p:cNvPr id="6" name="Freeform 6"/>
            <p:cNvSpPr/>
            <p:nvPr/>
          </p:nvSpPr>
          <p:spPr>
            <a:xfrm>
              <a:off x="0" y="0"/>
              <a:ext cx="1674095" cy="315284"/>
            </a:xfrm>
            <a:custGeom>
              <a:avLst/>
              <a:gdLst/>
              <a:ahLst/>
              <a:cxnLst/>
              <a:rect l="l" t="t" r="r" b="b"/>
              <a:pathLst>
                <a:path w="1674095" h="315284">
                  <a:moveTo>
                    <a:pt x="10962" y="0"/>
                  </a:moveTo>
                  <a:lnTo>
                    <a:pt x="1663134" y="0"/>
                  </a:lnTo>
                  <a:cubicBezTo>
                    <a:pt x="1669188" y="0"/>
                    <a:pt x="1674095" y="4908"/>
                    <a:pt x="1674095" y="10962"/>
                  </a:cubicBezTo>
                  <a:lnTo>
                    <a:pt x="1674095" y="304322"/>
                  </a:lnTo>
                  <a:cubicBezTo>
                    <a:pt x="1674095" y="310376"/>
                    <a:pt x="1669188" y="315284"/>
                    <a:pt x="1663134" y="315284"/>
                  </a:cubicBezTo>
                  <a:lnTo>
                    <a:pt x="10962" y="315284"/>
                  </a:lnTo>
                  <a:cubicBezTo>
                    <a:pt x="4908" y="315284"/>
                    <a:pt x="0" y="310376"/>
                    <a:pt x="0" y="304322"/>
                  </a:cubicBezTo>
                  <a:lnTo>
                    <a:pt x="0" y="10962"/>
                  </a:lnTo>
                  <a:cubicBezTo>
                    <a:pt x="0" y="4908"/>
                    <a:pt x="4908" y="0"/>
                    <a:pt x="10962" y="0"/>
                  </a:cubicBezTo>
                  <a:close/>
                </a:path>
              </a:pathLst>
            </a:custGeom>
            <a:solidFill>
              <a:srgbClr val="BA0C2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576348" y="5931005"/>
            <a:ext cx="6356331" cy="1368545"/>
            <a:chOff x="0" y="0"/>
            <a:chExt cx="1674095" cy="315284"/>
          </a:xfrm>
        </p:grpSpPr>
        <p:sp>
          <p:nvSpPr>
            <p:cNvPr id="9" name="Freeform 9"/>
            <p:cNvSpPr/>
            <p:nvPr/>
          </p:nvSpPr>
          <p:spPr>
            <a:xfrm>
              <a:off x="0" y="0"/>
              <a:ext cx="1674095" cy="315284"/>
            </a:xfrm>
            <a:custGeom>
              <a:avLst/>
              <a:gdLst/>
              <a:ahLst/>
              <a:cxnLst/>
              <a:rect l="l" t="t" r="r" b="b"/>
              <a:pathLst>
                <a:path w="1674095" h="315284">
                  <a:moveTo>
                    <a:pt x="10962" y="0"/>
                  </a:moveTo>
                  <a:lnTo>
                    <a:pt x="1663134" y="0"/>
                  </a:lnTo>
                  <a:cubicBezTo>
                    <a:pt x="1669188" y="0"/>
                    <a:pt x="1674095" y="4908"/>
                    <a:pt x="1674095" y="10962"/>
                  </a:cubicBezTo>
                  <a:lnTo>
                    <a:pt x="1674095" y="304322"/>
                  </a:lnTo>
                  <a:cubicBezTo>
                    <a:pt x="1674095" y="310376"/>
                    <a:pt x="1669188" y="315284"/>
                    <a:pt x="1663134" y="315284"/>
                  </a:cubicBezTo>
                  <a:lnTo>
                    <a:pt x="10962" y="315284"/>
                  </a:lnTo>
                  <a:cubicBezTo>
                    <a:pt x="4908" y="315284"/>
                    <a:pt x="0" y="310376"/>
                    <a:pt x="0" y="304322"/>
                  </a:cubicBezTo>
                  <a:lnTo>
                    <a:pt x="0" y="10962"/>
                  </a:lnTo>
                  <a:cubicBezTo>
                    <a:pt x="0" y="4908"/>
                    <a:pt x="4908" y="0"/>
                    <a:pt x="10962" y="0"/>
                  </a:cubicBezTo>
                  <a:close/>
                </a:path>
              </a:pathLst>
            </a:custGeom>
            <a:solidFill>
              <a:srgbClr val="BA0C2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309601" y="6771129"/>
            <a:ext cx="6356331" cy="1357115"/>
            <a:chOff x="0" y="0"/>
            <a:chExt cx="1674095" cy="315284"/>
          </a:xfrm>
        </p:grpSpPr>
        <p:sp>
          <p:nvSpPr>
            <p:cNvPr id="12" name="Freeform 12"/>
            <p:cNvSpPr/>
            <p:nvPr/>
          </p:nvSpPr>
          <p:spPr>
            <a:xfrm>
              <a:off x="0" y="0"/>
              <a:ext cx="1674095" cy="315284"/>
            </a:xfrm>
            <a:custGeom>
              <a:avLst/>
              <a:gdLst/>
              <a:ahLst/>
              <a:cxnLst/>
              <a:rect l="l" t="t" r="r" b="b"/>
              <a:pathLst>
                <a:path w="1674095" h="315284">
                  <a:moveTo>
                    <a:pt x="10962" y="0"/>
                  </a:moveTo>
                  <a:lnTo>
                    <a:pt x="1663134" y="0"/>
                  </a:lnTo>
                  <a:cubicBezTo>
                    <a:pt x="1669188" y="0"/>
                    <a:pt x="1674095" y="4908"/>
                    <a:pt x="1674095" y="10962"/>
                  </a:cubicBezTo>
                  <a:lnTo>
                    <a:pt x="1674095" y="304322"/>
                  </a:lnTo>
                  <a:cubicBezTo>
                    <a:pt x="1674095" y="310376"/>
                    <a:pt x="1669188" y="315284"/>
                    <a:pt x="1663134" y="315284"/>
                  </a:cubicBezTo>
                  <a:lnTo>
                    <a:pt x="10962" y="315284"/>
                  </a:lnTo>
                  <a:cubicBezTo>
                    <a:pt x="4908" y="315284"/>
                    <a:pt x="0" y="310376"/>
                    <a:pt x="0" y="304322"/>
                  </a:cubicBezTo>
                  <a:lnTo>
                    <a:pt x="0" y="10962"/>
                  </a:lnTo>
                  <a:cubicBezTo>
                    <a:pt x="0" y="4908"/>
                    <a:pt x="4908" y="0"/>
                    <a:pt x="10962" y="0"/>
                  </a:cubicBezTo>
                  <a:close/>
                </a:path>
              </a:pathLst>
            </a:custGeom>
            <a:solidFill>
              <a:srgbClr val="BA0C2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89381" y="4182178"/>
            <a:ext cx="1628775" cy="3931920"/>
          </a:xfrm>
          <a:prstGeom prst="rect">
            <a:avLst/>
          </a:prstGeom>
        </p:spPr>
      </p:pic>
      <p:sp>
        <p:nvSpPr>
          <p:cNvPr id="15" name="TextBox 15"/>
          <p:cNvSpPr txBox="1"/>
          <p:nvPr/>
        </p:nvSpPr>
        <p:spPr>
          <a:xfrm>
            <a:off x="3652042" y="1256239"/>
            <a:ext cx="12721277" cy="998094"/>
          </a:xfrm>
          <a:prstGeom prst="rect">
            <a:avLst/>
          </a:prstGeom>
        </p:spPr>
        <p:txBody>
          <a:bodyPr wrap="square" lIns="0" tIns="0" rIns="0" bIns="0" rtlCol="0" anchor="t">
            <a:spAutoFit/>
          </a:bodyPr>
          <a:lstStyle/>
          <a:p>
            <a:pPr algn="ctr">
              <a:lnSpc>
                <a:spcPts val="7680"/>
              </a:lnSpc>
            </a:pPr>
            <a:r>
              <a:rPr lang="en-US" sz="8800" dirty="0">
                <a:solidFill>
                  <a:srgbClr val="000000"/>
                </a:solidFill>
                <a:latin typeface="Trade Gothic LT Std"/>
              </a:rPr>
              <a:t>SIX TO TWELVE MONTHS</a:t>
            </a:r>
          </a:p>
        </p:txBody>
      </p:sp>
      <p:grpSp>
        <p:nvGrpSpPr>
          <p:cNvPr id="16" name="Group 16"/>
          <p:cNvGrpSpPr/>
          <p:nvPr/>
        </p:nvGrpSpPr>
        <p:grpSpPr>
          <a:xfrm>
            <a:off x="-5038755" y="-9142141"/>
            <a:ext cx="11537571" cy="11705568"/>
            <a:chOff x="0" y="0"/>
            <a:chExt cx="600851" cy="609600"/>
          </a:xfrm>
        </p:grpSpPr>
        <p:sp>
          <p:nvSpPr>
            <p:cNvPr id="17" name="Freeform 17"/>
            <p:cNvSpPr/>
            <p:nvPr/>
          </p:nvSpPr>
          <p:spPr>
            <a:xfrm>
              <a:off x="0" y="0"/>
              <a:ext cx="600851" cy="609600"/>
            </a:xfrm>
            <a:custGeom>
              <a:avLst/>
              <a:gdLst/>
              <a:ahLst/>
              <a:cxnLst/>
              <a:rect l="l" t="t" r="r" b="b"/>
              <a:pathLst>
                <a:path w="600851" h="609600">
                  <a:moveTo>
                    <a:pt x="203200" y="0"/>
                  </a:moveTo>
                  <a:lnTo>
                    <a:pt x="600851" y="0"/>
                  </a:lnTo>
                  <a:lnTo>
                    <a:pt x="397651" y="609600"/>
                  </a:lnTo>
                  <a:lnTo>
                    <a:pt x="0" y="609600"/>
                  </a:lnTo>
                  <a:lnTo>
                    <a:pt x="203200" y="0"/>
                  </a:lnTo>
                  <a:close/>
                </a:path>
              </a:pathLst>
            </a:custGeom>
            <a:solidFill>
              <a:srgbClr val="00A3AD"/>
            </a:solidFill>
          </p:spPr>
        </p:sp>
        <p:sp>
          <p:nvSpPr>
            <p:cNvPr id="18" name="TextBox 18"/>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4635958" y="9258300"/>
            <a:ext cx="9496090" cy="3817558"/>
            <a:chOff x="0" y="0"/>
            <a:chExt cx="1516366" cy="609600"/>
          </a:xfrm>
        </p:grpSpPr>
        <p:sp>
          <p:nvSpPr>
            <p:cNvPr id="20" name="Freeform 20"/>
            <p:cNvSpPr/>
            <p:nvPr/>
          </p:nvSpPr>
          <p:spPr>
            <a:xfrm>
              <a:off x="0" y="0"/>
              <a:ext cx="1516366" cy="609600"/>
            </a:xfrm>
            <a:custGeom>
              <a:avLst/>
              <a:gdLst/>
              <a:ahLst/>
              <a:cxnLst/>
              <a:rect l="l" t="t" r="r" b="b"/>
              <a:pathLst>
                <a:path w="1516366" h="609600">
                  <a:moveTo>
                    <a:pt x="203200" y="0"/>
                  </a:moveTo>
                  <a:lnTo>
                    <a:pt x="1516366" y="0"/>
                  </a:lnTo>
                  <a:lnTo>
                    <a:pt x="1313166" y="609600"/>
                  </a:lnTo>
                  <a:lnTo>
                    <a:pt x="0" y="609600"/>
                  </a:lnTo>
                  <a:lnTo>
                    <a:pt x="203200" y="0"/>
                  </a:lnTo>
                  <a:close/>
                </a:path>
              </a:pathLst>
            </a:custGeom>
            <a:solidFill>
              <a:srgbClr val="BA0C2F"/>
            </a:solidFill>
          </p:spPr>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0286983" y="7185250"/>
            <a:ext cx="5092291" cy="538609"/>
          </a:xfrm>
          <a:prstGeom prst="rect">
            <a:avLst/>
          </a:prstGeom>
        </p:spPr>
        <p:txBody>
          <a:bodyPr lIns="0" tIns="0" rIns="0" bIns="0" rtlCol="0" anchor="t">
            <a:spAutoFit/>
          </a:bodyPr>
          <a:lstStyle/>
          <a:p>
            <a:pPr algn="r">
              <a:lnSpc>
                <a:spcPts val="4200"/>
              </a:lnSpc>
            </a:pPr>
            <a:r>
              <a:rPr lang="en-US" sz="3600" b="1" dirty="0">
                <a:solidFill>
                  <a:srgbClr val="FFFFFF"/>
                </a:solidFill>
                <a:latin typeface="Merriweather Sans Light"/>
              </a:rPr>
              <a:t>Repetitions</a:t>
            </a:r>
          </a:p>
        </p:txBody>
      </p:sp>
      <p:sp>
        <p:nvSpPr>
          <p:cNvPr id="24" name="TextBox 24"/>
          <p:cNvSpPr txBox="1"/>
          <p:nvPr/>
        </p:nvSpPr>
        <p:spPr>
          <a:xfrm>
            <a:off x="2884804" y="4597846"/>
            <a:ext cx="5092291" cy="538609"/>
          </a:xfrm>
          <a:prstGeom prst="rect">
            <a:avLst/>
          </a:prstGeom>
        </p:spPr>
        <p:txBody>
          <a:bodyPr lIns="0" tIns="0" rIns="0" bIns="0" rtlCol="0" anchor="t">
            <a:spAutoFit/>
          </a:bodyPr>
          <a:lstStyle/>
          <a:p>
            <a:pPr>
              <a:lnSpc>
                <a:spcPts val="4200"/>
              </a:lnSpc>
            </a:pPr>
            <a:r>
              <a:rPr lang="en-US" sz="3600" b="1" dirty="0">
                <a:solidFill>
                  <a:srgbClr val="FFFFFF"/>
                </a:solidFill>
                <a:latin typeface="Merriweather Sans Light"/>
              </a:rPr>
              <a:t>Read, Sing, Talk </a:t>
            </a:r>
            <a:endParaRPr lang="en-US" sz="3600">
              <a:solidFill>
                <a:srgbClr val="FFFFFF"/>
              </a:solidFill>
              <a:latin typeface="Merriweather Sans Light"/>
            </a:endParaRPr>
          </a:p>
        </p:txBody>
      </p:sp>
      <p:sp>
        <p:nvSpPr>
          <p:cNvPr id="25" name="TextBox 25"/>
          <p:cNvSpPr txBox="1"/>
          <p:nvPr/>
        </p:nvSpPr>
        <p:spPr>
          <a:xfrm>
            <a:off x="10286983" y="5474970"/>
            <a:ext cx="5092291" cy="538609"/>
          </a:xfrm>
          <a:prstGeom prst="rect">
            <a:avLst/>
          </a:prstGeom>
        </p:spPr>
        <p:txBody>
          <a:bodyPr lIns="0" tIns="0" rIns="0" bIns="0" rtlCol="0" anchor="t">
            <a:spAutoFit/>
          </a:bodyPr>
          <a:lstStyle/>
          <a:p>
            <a:pPr algn="r">
              <a:lnSpc>
                <a:spcPts val="4200"/>
              </a:lnSpc>
            </a:pPr>
            <a:r>
              <a:rPr lang="en-US" sz="3600" b="1" dirty="0">
                <a:solidFill>
                  <a:srgbClr val="FFFFFF"/>
                </a:solidFill>
                <a:latin typeface="Merriweather Sans Light"/>
              </a:rPr>
              <a:t>Baby-safe mirror</a:t>
            </a:r>
          </a:p>
        </p:txBody>
      </p:sp>
      <p:sp>
        <p:nvSpPr>
          <p:cNvPr id="26" name="TextBox 26"/>
          <p:cNvSpPr txBox="1"/>
          <p:nvPr/>
        </p:nvSpPr>
        <p:spPr>
          <a:xfrm>
            <a:off x="2884804" y="6347321"/>
            <a:ext cx="5092291" cy="538609"/>
          </a:xfrm>
          <a:prstGeom prst="rect">
            <a:avLst/>
          </a:prstGeom>
        </p:spPr>
        <p:txBody>
          <a:bodyPr lIns="0" tIns="0" rIns="0" bIns="0" rtlCol="0" anchor="t">
            <a:spAutoFit/>
          </a:bodyPr>
          <a:lstStyle/>
          <a:p>
            <a:pPr algn="just">
              <a:lnSpc>
                <a:spcPts val="4200"/>
              </a:lnSpc>
            </a:pPr>
            <a:r>
              <a:rPr lang="en-US" sz="3600" b="1" dirty="0">
                <a:solidFill>
                  <a:srgbClr val="FFFFFF"/>
                </a:solidFill>
                <a:latin typeface="Merriweather Sans Light"/>
              </a:rPr>
              <a:t>Games</a:t>
            </a:r>
          </a:p>
        </p:txBody>
      </p:sp>
      <p:pic>
        <p:nvPicPr>
          <p:cNvPr id="27" name="Picture 26" descr="Text&#10;&#10;Description automatically generated">
            <a:extLst>
              <a:ext uri="{FF2B5EF4-FFF2-40B4-BE49-F238E27FC236}">
                <a16:creationId xmlns:a16="http://schemas.microsoft.com/office/drawing/2014/main" id="{BA9D4E97-1475-F192-A8C0-6E3D08375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90" y="8135302"/>
            <a:ext cx="3463201" cy="1768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2241" y="4403533"/>
            <a:ext cx="3349750" cy="3331479"/>
          </a:xfrm>
          <a:prstGeom prst="rect">
            <a:avLst/>
          </a:prstGeom>
        </p:spPr>
      </p:pic>
      <p:sp>
        <p:nvSpPr>
          <p:cNvPr id="16" name="TextBox 16"/>
          <p:cNvSpPr txBox="1"/>
          <p:nvPr/>
        </p:nvSpPr>
        <p:spPr>
          <a:xfrm>
            <a:off x="1028700" y="2104650"/>
            <a:ext cx="8640334" cy="1186823"/>
          </a:xfrm>
          <a:prstGeom prst="rect">
            <a:avLst/>
          </a:prstGeom>
        </p:spPr>
        <p:txBody>
          <a:bodyPr lIns="0" tIns="0" rIns="0" bIns="0" rtlCol="0" anchor="t">
            <a:spAutoFit/>
          </a:bodyPr>
          <a:lstStyle/>
          <a:p>
            <a:pPr>
              <a:lnSpc>
                <a:spcPts val="7680"/>
              </a:lnSpc>
            </a:pPr>
            <a:r>
              <a:rPr lang="en-US" sz="8000" dirty="0">
                <a:solidFill>
                  <a:srgbClr val="000000"/>
                </a:solidFill>
                <a:latin typeface="Trade Gothic LT Std"/>
              </a:rPr>
              <a:t>ONE TO TWO YEARS</a:t>
            </a:r>
          </a:p>
        </p:txBody>
      </p:sp>
      <p:sp>
        <p:nvSpPr>
          <p:cNvPr id="17" name="TextBox 17"/>
          <p:cNvSpPr txBox="1"/>
          <p:nvPr/>
        </p:nvSpPr>
        <p:spPr>
          <a:xfrm>
            <a:off x="1028701" y="3476625"/>
            <a:ext cx="8477608" cy="5205271"/>
          </a:xfrm>
          <a:prstGeom prst="rect">
            <a:avLst/>
          </a:prstGeom>
        </p:spPr>
        <p:txBody>
          <a:bodyPr wrap="square" lIns="0" tIns="0" rIns="0" bIns="0" rtlCol="0" anchor="t">
            <a:spAutoFit/>
          </a:bodyPr>
          <a:lstStyle/>
          <a:p>
            <a:pPr marL="647700" lvl="1" indent="-323850">
              <a:lnSpc>
                <a:spcPct val="150000"/>
              </a:lnSpc>
              <a:buFont typeface="Arial"/>
              <a:buChar char="•"/>
            </a:pPr>
            <a:r>
              <a:rPr lang="en-US" sz="3600" dirty="0">
                <a:solidFill>
                  <a:srgbClr val="000000"/>
                </a:solidFill>
                <a:latin typeface="Merriweather Sans Light" pitchFamily="2" charset="0"/>
              </a:rPr>
              <a:t>Make-believe Play </a:t>
            </a:r>
          </a:p>
          <a:p>
            <a:pPr marL="1295400" lvl="2" indent="-431800">
              <a:lnSpc>
                <a:spcPct val="150000"/>
              </a:lnSpc>
              <a:buFont typeface="Arial"/>
              <a:buChar char="⚬"/>
            </a:pPr>
            <a:r>
              <a:rPr lang="en-US" sz="3600" dirty="0">
                <a:solidFill>
                  <a:srgbClr val="000000"/>
                </a:solidFill>
                <a:latin typeface="Merriweather Sans Light" pitchFamily="2" charset="0"/>
              </a:rPr>
              <a:t>telephone, miniature cars, trucks, and dolls</a:t>
            </a:r>
          </a:p>
          <a:p>
            <a:pPr marL="647700" lvl="1" indent="-323850">
              <a:lnSpc>
                <a:spcPct val="150000"/>
              </a:lnSpc>
              <a:buFont typeface="Arial"/>
              <a:buChar char="•"/>
            </a:pPr>
            <a:r>
              <a:rPr lang="en-US" sz="3600" dirty="0">
                <a:solidFill>
                  <a:srgbClr val="000000"/>
                </a:solidFill>
                <a:latin typeface="Merriweather Sans Light" pitchFamily="2" charset="0"/>
              </a:rPr>
              <a:t>Simple toys</a:t>
            </a:r>
          </a:p>
          <a:p>
            <a:pPr marL="1295400" lvl="2" indent="-431800">
              <a:lnSpc>
                <a:spcPct val="150000"/>
              </a:lnSpc>
              <a:buFont typeface="Arial"/>
              <a:buChar char="⚬"/>
            </a:pPr>
            <a:r>
              <a:rPr lang="en-US" sz="3600" dirty="0">
                <a:solidFill>
                  <a:srgbClr val="000000"/>
                </a:solidFill>
                <a:latin typeface="Merriweather Sans Light" pitchFamily="2" charset="0"/>
              </a:rPr>
              <a:t>Blocks </a:t>
            </a:r>
          </a:p>
          <a:p>
            <a:pPr algn="just">
              <a:lnSpc>
                <a:spcPts val="4200"/>
              </a:lnSpc>
            </a:pPr>
            <a:endParaRPr lang="en-US" sz="3000" dirty="0">
              <a:solidFill>
                <a:srgbClr val="000000"/>
              </a:solidFill>
              <a:latin typeface="Poppins"/>
            </a:endParaRPr>
          </a:p>
          <a:p>
            <a:pPr algn="just">
              <a:lnSpc>
                <a:spcPts val="4200"/>
              </a:lnSpc>
            </a:pPr>
            <a:endParaRPr lang="en-US" sz="3000" dirty="0">
              <a:solidFill>
                <a:srgbClr val="000000"/>
              </a:solidFill>
              <a:latin typeface="Poppins"/>
            </a:endParaRPr>
          </a:p>
        </p:txBody>
      </p:sp>
      <p:pic>
        <p:nvPicPr>
          <p:cNvPr id="18" name="Picture 17" descr="Text&#10;&#10;Description automatically generated">
            <a:extLst>
              <a:ext uri="{FF2B5EF4-FFF2-40B4-BE49-F238E27FC236}">
                <a16:creationId xmlns:a16="http://schemas.microsoft.com/office/drawing/2014/main" id="{EA59D2A8-84F9-0966-D763-266E18F45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78395" y="-9142141"/>
            <a:ext cx="12134909" cy="11705568"/>
            <a:chOff x="0" y="0"/>
            <a:chExt cx="631959" cy="609600"/>
          </a:xfrm>
        </p:grpSpPr>
        <p:sp>
          <p:nvSpPr>
            <p:cNvPr id="3" name="Freeform 3"/>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038755" y="-9142141"/>
            <a:ext cx="12134909" cy="11705568"/>
            <a:chOff x="0" y="0"/>
            <a:chExt cx="631959" cy="609600"/>
          </a:xfrm>
        </p:grpSpPr>
        <p:sp>
          <p:nvSpPr>
            <p:cNvPr id="6" name="Freeform 6"/>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288023" y="9258300"/>
            <a:ext cx="12498536" cy="3817558"/>
            <a:chOff x="0" y="0"/>
            <a:chExt cx="1995807" cy="609600"/>
          </a:xfrm>
        </p:grpSpPr>
        <p:sp>
          <p:nvSpPr>
            <p:cNvPr id="9" name="Freeform 9"/>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a:grpSpLocks noChangeAspect="1"/>
          </p:cNvGrpSpPr>
          <p:nvPr/>
        </p:nvGrpSpPr>
        <p:grpSpPr>
          <a:xfrm>
            <a:off x="2233613" y="3463526"/>
            <a:ext cx="4609372" cy="5960840"/>
            <a:chOff x="0" y="0"/>
            <a:chExt cx="6350000" cy="8211820"/>
          </a:xfrm>
        </p:grpSpPr>
        <p:sp>
          <p:nvSpPr>
            <p:cNvPr id="12" name="Freeform 12"/>
            <p:cNvSpPr/>
            <p:nvPr/>
          </p:nvSpPr>
          <p:spPr>
            <a:xfrm>
              <a:off x="33020" y="6715760"/>
              <a:ext cx="6277610" cy="1496061"/>
            </a:xfrm>
            <a:custGeom>
              <a:avLst/>
              <a:gdLst/>
              <a:ahLst/>
              <a:cxnLst/>
              <a:rect l="l" t="t" r="r" b="b"/>
              <a:pathLst>
                <a:path w="6277610" h="1496061">
                  <a:moveTo>
                    <a:pt x="6277610" y="0"/>
                  </a:moveTo>
                  <a:lnTo>
                    <a:pt x="0" y="0"/>
                  </a:lnTo>
                  <a:lnTo>
                    <a:pt x="508000" y="748030"/>
                  </a:lnTo>
                  <a:lnTo>
                    <a:pt x="0" y="1496060"/>
                  </a:lnTo>
                  <a:lnTo>
                    <a:pt x="6277610" y="1496060"/>
                  </a:lnTo>
                  <a:lnTo>
                    <a:pt x="5768340" y="748030"/>
                  </a:lnTo>
                  <a:close/>
                </a:path>
              </a:pathLst>
            </a:custGeom>
            <a:solidFill>
              <a:srgbClr val="BA0C2F"/>
            </a:solidFill>
          </p:spPr>
        </p:sp>
        <p:sp>
          <p:nvSpPr>
            <p:cNvPr id="13" name="Freeform 13"/>
            <p:cNvSpPr/>
            <p:nvPr/>
          </p:nvSpPr>
          <p:spPr>
            <a:xfrm>
              <a:off x="0" y="0"/>
              <a:ext cx="6350000" cy="6350000"/>
            </a:xfrm>
            <a:custGeom>
              <a:avLst/>
              <a:gdLst/>
              <a:ahLst/>
              <a:cxnLst/>
              <a:rect l="l" t="t" r="r" b="b"/>
              <a:pathLst>
                <a:path w="6350000" h="6350000">
                  <a:moveTo>
                    <a:pt x="3175000" y="0"/>
                  </a:moveTo>
                  <a:cubicBezTo>
                    <a:pt x="1421130" y="0"/>
                    <a:pt x="0" y="1421130"/>
                    <a:pt x="0" y="3175000"/>
                  </a:cubicBezTo>
                  <a:cubicBezTo>
                    <a:pt x="0" y="4928870"/>
                    <a:pt x="1421130" y="6350000"/>
                    <a:pt x="3175000" y="6350000"/>
                  </a:cubicBezTo>
                  <a:cubicBezTo>
                    <a:pt x="4928870" y="6350000"/>
                    <a:pt x="6350000" y="4928870"/>
                    <a:pt x="6350000" y="3175000"/>
                  </a:cubicBezTo>
                  <a:cubicBezTo>
                    <a:pt x="6350000" y="1421130"/>
                    <a:pt x="4928870" y="0"/>
                    <a:pt x="3175000" y="0"/>
                  </a:cubicBezTo>
                  <a:close/>
                </a:path>
              </a:pathLst>
            </a:custGeom>
            <a:blipFill>
              <a:blip r:embed="rId3"/>
              <a:stretch>
                <a:fillRect l="-25046" r="-25046"/>
              </a:stretch>
            </a:blipFill>
          </p:spPr>
        </p:sp>
      </p:grpSp>
      <p:sp>
        <p:nvSpPr>
          <p:cNvPr id="14" name="TextBox 14"/>
          <p:cNvSpPr txBox="1"/>
          <p:nvPr/>
        </p:nvSpPr>
        <p:spPr>
          <a:xfrm>
            <a:off x="7782801" y="3037282"/>
            <a:ext cx="6347742" cy="5831789"/>
          </a:xfrm>
          <a:prstGeom prst="rect">
            <a:avLst/>
          </a:prstGeom>
        </p:spPr>
        <p:txBody>
          <a:bodyPr lIns="0" tIns="0" rIns="0" bIns="0" rtlCol="0" anchor="t">
            <a:spAutoFit/>
          </a:bodyPr>
          <a:lstStyle/>
          <a:p>
            <a:pPr marL="604520" lvl="1" indent="-302260">
              <a:lnSpc>
                <a:spcPct val="150000"/>
              </a:lnSpc>
              <a:buFont typeface="Arial"/>
              <a:buChar char="•"/>
            </a:pPr>
            <a:r>
              <a:rPr lang="en-US" sz="3200" dirty="0">
                <a:solidFill>
                  <a:srgbClr val="000000"/>
                </a:solidFill>
                <a:latin typeface="Merriweather Sans Light Bold"/>
              </a:rPr>
              <a:t>Puzzles and construction toys </a:t>
            </a:r>
          </a:p>
          <a:p>
            <a:pPr marL="604520" lvl="1" indent="-302260">
              <a:lnSpc>
                <a:spcPct val="150000"/>
              </a:lnSpc>
              <a:buFont typeface="Arial"/>
              <a:buChar char="•"/>
            </a:pPr>
            <a:r>
              <a:rPr lang="en-US" sz="3200" dirty="0">
                <a:solidFill>
                  <a:srgbClr val="000000"/>
                </a:solidFill>
                <a:latin typeface="Merriweather Sans Light Bold"/>
              </a:rPr>
              <a:t>Scribbling, crafts</a:t>
            </a:r>
          </a:p>
          <a:p>
            <a:pPr marL="604520" lvl="1" indent="-302260">
              <a:lnSpc>
                <a:spcPct val="150000"/>
              </a:lnSpc>
              <a:buFont typeface="Arial"/>
              <a:buChar char="•"/>
            </a:pPr>
            <a:r>
              <a:rPr lang="en-US" sz="3200" dirty="0">
                <a:solidFill>
                  <a:srgbClr val="000000"/>
                </a:solidFill>
                <a:latin typeface="Merriweather Sans Light Bold"/>
              </a:rPr>
              <a:t>Matching toys </a:t>
            </a:r>
          </a:p>
          <a:p>
            <a:pPr marL="604520" lvl="1" indent="-302260">
              <a:lnSpc>
                <a:spcPct val="150000"/>
              </a:lnSpc>
              <a:buFont typeface="Arial"/>
              <a:buChar char="•"/>
            </a:pPr>
            <a:r>
              <a:rPr lang="en-US" sz="3200" dirty="0">
                <a:solidFill>
                  <a:srgbClr val="000000"/>
                </a:solidFill>
                <a:latin typeface="Merriweather Sans Light Bold"/>
              </a:rPr>
              <a:t>Make music</a:t>
            </a:r>
          </a:p>
          <a:p>
            <a:pPr marL="604520" lvl="1" indent="-302260">
              <a:lnSpc>
                <a:spcPct val="150000"/>
              </a:lnSpc>
              <a:buFont typeface="Arial"/>
              <a:buChar char="•"/>
            </a:pPr>
            <a:r>
              <a:rPr lang="en-US" sz="3200" dirty="0">
                <a:solidFill>
                  <a:srgbClr val="000000"/>
                </a:solidFill>
                <a:latin typeface="Merriweather Sans Light Bold"/>
              </a:rPr>
              <a:t>Outdoors</a:t>
            </a:r>
          </a:p>
          <a:p>
            <a:pPr marL="604520" lvl="1" indent="-302260">
              <a:lnSpc>
                <a:spcPct val="150000"/>
              </a:lnSpc>
              <a:buFont typeface="Arial"/>
              <a:buChar char="•"/>
            </a:pPr>
            <a:r>
              <a:rPr lang="en-US" sz="3200" dirty="0">
                <a:solidFill>
                  <a:srgbClr val="000000"/>
                </a:solidFill>
                <a:latin typeface="Merriweather Sans Light Bold"/>
              </a:rPr>
              <a:t>Quiet time</a:t>
            </a:r>
          </a:p>
          <a:p>
            <a:pPr marL="604520" lvl="1" indent="-302260">
              <a:lnSpc>
                <a:spcPct val="150000"/>
              </a:lnSpc>
              <a:buFont typeface="Arial"/>
              <a:buChar char="•"/>
            </a:pPr>
            <a:r>
              <a:rPr lang="en-US" sz="3200" dirty="0">
                <a:solidFill>
                  <a:srgbClr val="000000"/>
                </a:solidFill>
                <a:latin typeface="Merriweather Sans Light Bold"/>
              </a:rPr>
              <a:t>Reading time</a:t>
            </a:r>
          </a:p>
        </p:txBody>
      </p:sp>
      <p:sp>
        <p:nvSpPr>
          <p:cNvPr id="16" name="TextBox 16"/>
          <p:cNvSpPr txBox="1"/>
          <p:nvPr/>
        </p:nvSpPr>
        <p:spPr>
          <a:xfrm>
            <a:off x="3522756" y="523107"/>
            <a:ext cx="11961486" cy="1530344"/>
          </a:xfrm>
          <a:prstGeom prst="rect">
            <a:avLst/>
          </a:prstGeom>
        </p:spPr>
        <p:txBody>
          <a:bodyPr lIns="0" tIns="0" rIns="0" bIns="0" rtlCol="0" anchor="t">
            <a:spAutoFit/>
          </a:bodyPr>
          <a:lstStyle/>
          <a:p>
            <a:pPr algn="ctr">
              <a:lnSpc>
                <a:spcPts val="11200"/>
              </a:lnSpc>
            </a:pPr>
            <a:r>
              <a:rPr lang="en-US" sz="8000">
                <a:solidFill>
                  <a:srgbClr val="000000"/>
                </a:solidFill>
                <a:latin typeface="Trade Gothic LT Std"/>
              </a:rPr>
              <a:t>TWO TO THREE YEARS</a:t>
            </a:r>
          </a:p>
        </p:txBody>
      </p:sp>
      <p:sp>
        <p:nvSpPr>
          <p:cNvPr id="17" name="TextBox 17"/>
          <p:cNvSpPr txBox="1"/>
          <p:nvPr/>
        </p:nvSpPr>
        <p:spPr>
          <a:xfrm>
            <a:off x="2927138" y="8552142"/>
            <a:ext cx="3221045" cy="629921"/>
          </a:xfrm>
          <a:prstGeom prst="rect">
            <a:avLst/>
          </a:prstGeom>
        </p:spPr>
        <p:txBody>
          <a:bodyPr lIns="0" tIns="0" rIns="0" bIns="0" rtlCol="0" anchor="t">
            <a:spAutoFit/>
          </a:bodyPr>
          <a:lstStyle/>
          <a:p>
            <a:pPr algn="ctr">
              <a:lnSpc>
                <a:spcPts val="5179"/>
              </a:lnSpc>
              <a:spcBef>
                <a:spcPct val="0"/>
              </a:spcBef>
            </a:pPr>
            <a:r>
              <a:rPr lang="en-US" sz="3699">
                <a:solidFill>
                  <a:srgbClr val="FFFFFF"/>
                </a:solidFill>
                <a:latin typeface="Open Sans Light Bold"/>
              </a:rPr>
              <a:t>Have Fun!</a:t>
            </a:r>
          </a:p>
        </p:txBody>
      </p:sp>
      <p:pic>
        <p:nvPicPr>
          <p:cNvPr id="18" name="Picture 17" descr="Text&#10;&#10;Description automatically generated">
            <a:extLst>
              <a:ext uri="{FF2B5EF4-FFF2-40B4-BE49-F238E27FC236}">
                <a16:creationId xmlns:a16="http://schemas.microsoft.com/office/drawing/2014/main" id="{1DB7EE55-4329-5923-2AC3-5783057A2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5" name="TextBox 14">
            <a:extLst>
              <a:ext uri="{FF2B5EF4-FFF2-40B4-BE49-F238E27FC236}">
                <a16:creationId xmlns:a16="http://schemas.microsoft.com/office/drawing/2014/main" id="{F7C95FF1-66F4-0FD3-9F83-E10C362FA6D3}"/>
              </a:ext>
            </a:extLst>
          </p:cNvPr>
          <p:cNvSpPr txBox="1"/>
          <p:nvPr/>
        </p:nvSpPr>
        <p:spPr>
          <a:xfrm>
            <a:off x="3278332" y="996748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Poppins"/>
              </a:rPr>
              <a:t>Image from Microsoft PPT Stock Images​​​​​</a:t>
            </a:r>
            <a:r>
              <a:rPr lang="en-US" sz="1000">
                <a:latin typeface="Poppins"/>
                <a:cs typeface="Poppins"/>
              </a:rPr>
              <a: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srcRect t="24796" b="8870"/>
          <a:stretch>
            <a:fillRect/>
          </a:stretch>
        </p:blipFill>
        <p:spPr>
          <a:xfrm>
            <a:off x="9348433" y="3838838"/>
            <a:ext cx="4602391" cy="4582223"/>
          </a:xfrm>
          <a:prstGeom prst="rect">
            <a:avLst/>
          </a:prstGeom>
        </p:spPr>
      </p:pic>
      <p:sp>
        <p:nvSpPr>
          <p:cNvPr id="16" name="TextBox 16"/>
          <p:cNvSpPr txBox="1"/>
          <p:nvPr/>
        </p:nvSpPr>
        <p:spPr>
          <a:xfrm>
            <a:off x="1028700" y="914400"/>
            <a:ext cx="6972035" cy="2480312"/>
          </a:xfrm>
          <a:prstGeom prst="rect">
            <a:avLst/>
          </a:prstGeom>
        </p:spPr>
        <p:txBody>
          <a:bodyPr lIns="0" tIns="0" rIns="0" bIns="0" rtlCol="0" anchor="t">
            <a:spAutoFit/>
          </a:bodyPr>
          <a:lstStyle/>
          <a:p>
            <a:pPr>
              <a:lnSpc>
                <a:spcPts val="9120"/>
              </a:lnSpc>
            </a:pPr>
            <a:r>
              <a:rPr lang="en-US" sz="8000">
                <a:solidFill>
                  <a:srgbClr val="000000"/>
                </a:solidFill>
                <a:latin typeface="Trade Gothic LT Std"/>
              </a:rPr>
              <a:t>THREE TO FOUR YEARS</a:t>
            </a:r>
          </a:p>
        </p:txBody>
      </p:sp>
      <p:sp>
        <p:nvSpPr>
          <p:cNvPr id="17" name="TextBox 17"/>
          <p:cNvSpPr txBox="1"/>
          <p:nvPr/>
        </p:nvSpPr>
        <p:spPr>
          <a:xfrm>
            <a:off x="869245" y="3381706"/>
            <a:ext cx="7906588" cy="5467138"/>
          </a:xfrm>
          <a:prstGeom prst="rect">
            <a:avLst/>
          </a:prstGeom>
        </p:spPr>
        <p:txBody>
          <a:bodyPr wrap="square" lIns="0" tIns="0" rIns="0" bIns="0" rtlCol="0" anchor="t">
            <a:spAutoFit/>
          </a:bodyPr>
          <a:lstStyle/>
          <a:p>
            <a:pPr marL="604520" lvl="1" indent="-302260">
              <a:lnSpc>
                <a:spcPct val="150000"/>
              </a:lnSpc>
              <a:buFont typeface="Arial"/>
              <a:buChar char="•"/>
            </a:pPr>
            <a:r>
              <a:rPr lang="en-US" sz="2900" dirty="0">
                <a:solidFill>
                  <a:srgbClr val="000000"/>
                </a:solidFill>
                <a:latin typeface="Merriweather Sans Light"/>
              </a:rPr>
              <a:t>Roleplay </a:t>
            </a:r>
          </a:p>
          <a:p>
            <a:pPr marL="604520" lvl="1" indent="-302260">
              <a:lnSpc>
                <a:spcPct val="150000"/>
              </a:lnSpc>
              <a:buFont typeface="Arial"/>
              <a:buChar char="•"/>
            </a:pPr>
            <a:r>
              <a:rPr lang="en-US" sz="2900" dirty="0">
                <a:solidFill>
                  <a:srgbClr val="000000"/>
                </a:solidFill>
                <a:latin typeface="Merriweather Sans Light"/>
              </a:rPr>
              <a:t>Crafts with clay, crayons, color books, finger paints, chalk, chalkboards, safety scissors </a:t>
            </a:r>
          </a:p>
          <a:p>
            <a:pPr marL="604520" lvl="1" indent="-302260">
              <a:lnSpc>
                <a:spcPct val="150000"/>
              </a:lnSpc>
              <a:buFont typeface="Arial"/>
              <a:buChar char="•"/>
            </a:pPr>
            <a:r>
              <a:rPr lang="en-US" sz="2900" dirty="0">
                <a:solidFill>
                  <a:srgbClr val="000000"/>
                </a:solidFill>
                <a:latin typeface="Merriweather Sans Light"/>
              </a:rPr>
              <a:t>Board games</a:t>
            </a:r>
          </a:p>
          <a:p>
            <a:pPr marL="604520" lvl="1" indent="-302260">
              <a:lnSpc>
                <a:spcPct val="150000"/>
              </a:lnSpc>
              <a:buFont typeface="Arial"/>
              <a:buChar char="•"/>
            </a:pPr>
            <a:r>
              <a:rPr lang="en-US" sz="2900" dirty="0">
                <a:solidFill>
                  <a:srgbClr val="000000"/>
                </a:solidFill>
                <a:latin typeface="Merriweather Sans Light"/>
              </a:rPr>
              <a:t>Take a walk outdoors</a:t>
            </a:r>
          </a:p>
          <a:p>
            <a:pPr marL="604520" lvl="1" indent="-302260">
              <a:lnSpc>
                <a:spcPct val="150000"/>
              </a:lnSpc>
              <a:buFont typeface="Arial"/>
              <a:buChar char="•"/>
            </a:pPr>
            <a:r>
              <a:rPr lang="en-US" sz="2900" dirty="0">
                <a:solidFill>
                  <a:srgbClr val="000000"/>
                </a:solidFill>
                <a:latin typeface="Merriweather Sans Light"/>
              </a:rPr>
              <a:t>Make a fort out of blankets </a:t>
            </a:r>
          </a:p>
          <a:p>
            <a:pPr marL="604520" lvl="1" indent="-302260">
              <a:lnSpc>
                <a:spcPct val="150000"/>
              </a:lnSpc>
              <a:buFont typeface="Arial"/>
              <a:buChar char="•"/>
            </a:pPr>
            <a:r>
              <a:rPr lang="en-US" sz="2900" dirty="0">
                <a:solidFill>
                  <a:srgbClr val="000000"/>
                </a:solidFill>
                <a:latin typeface="Merriweather Sans Light"/>
              </a:rPr>
              <a:t>Simple dice games</a:t>
            </a:r>
          </a:p>
        </p:txBody>
      </p:sp>
      <p:pic>
        <p:nvPicPr>
          <p:cNvPr id="18" name="Picture 17" descr="Text&#10;&#10;Description automatically generated">
            <a:extLst>
              <a:ext uri="{FF2B5EF4-FFF2-40B4-BE49-F238E27FC236}">
                <a16:creationId xmlns:a16="http://schemas.microsoft.com/office/drawing/2014/main" id="{4A722D0F-373E-7D5B-A762-3E2E684CA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
        <p:nvSpPr>
          <p:cNvPr id="14" name="TextBox 13">
            <a:extLst>
              <a:ext uri="{FF2B5EF4-FFF2-40B4-BE49-F238E27FC236}">
                <a16:creationId xmlns:a16="http://schemas.microsoft.com/office/drawing/2014/main" id="{E6BCD5F0-2DEB-80E5-7808-676A7B9455E3}"/>
              </a:ext>
            </a:extLst>
          </p:cNvPr>
          <p:cNvSpPr txBox="1"/>
          <p:nvPr/>
        </p:nvSpPr>
        <p:spPr>
          <a:xfrm>
            <a:off x="10266218" y="857769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Poppins"/>
              </a:rPr>
              <a:t>Image from Microsoft PPT Stock Images​​​​​</a:t>
            </a:r>
            <a:r>
              <a:rPr lang="en-US" sz="1000">
                <a:latin typeface="Poppins"/>
                <a:cs typeface="Poppins"/>
              </a:rPr>
              <a: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246978" y="9193540"/>
            <a:ext cx="12498536" cy="3817558"/>
            <a:chOff x="0" y="0"/>
            <a:chExt cx="1995807" cy="609600"/>
          </a:xfrm>
        </p:grpSpPr>
        <p:sp>
          <p:nvSpPr>
            <p:cNvPr id="9" name="Freeform 9"/>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0696997" y="2042632"/>
            <a:ext cx="9408264" cy="4646783"/>
            <a:chOff x="0" y="0"/>
            <a:chExt cx="1601909" cy="791190"/>
          </a:xfrm>
        </p:grpSpPr>
        <p:sp>
          <p:nvSpPr>
            <p:cNvPr id="13" name="Freeform 13"/>
            <p:cNvSpPr/>
            <p:nvPr/>
          </p:nvSpPr>
          <p:spPr>
            <a:xfrm>
              <a:off x="0" y="0"/>
              <a:ext cx="1601909" cy="791190"/>
            </a:xfrm>
            <a:custGeom>
              <a:avLst/>
              <a:gdLst/>
              <a:ahLst/>
              <a:cxnLst/>
              <a:rect l="l" t="t" r="r" b="b"/>
              <a:pathLst>
                <a:path w="1601909" h="791190">
                  <a:moveTo>
                    <a:pt x="203200" y="0"/>
                  </a:moveTo>
                  <a:lnTo>
                    <a:pt x="1601909" y="0"/>
                  </a:lnTo>
                  <a:lnTo>
                    <a:pt x="1398709" y="791190"/>
                  </a:lnTo>
                  <a:lnTo>
                    <a:pt x="0" y="791190"/>
                  </a:lnTo>
                  <a:lnTo>
                    <a:pt x="203200" y="0"/>
                  </a:lnTo>
                  <a:close/>
                </a:path>
              </a:pathLst>
            </a:custGeom>
            <a:solidFill>
              <a:srgbClr val="BA0C2F"/>
            </a:solidFill>
          </p:spPr>
        </p:sp>
        <p:sp>
          <p:nvSpPr>
            <p:cNvPr id="14" name="TextBox 1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97422" y="-8374232"/>
            <a:ext cx="12134909" cy="11705568"/>
            <a:chOff x="0" y="0"/>
            <a:chExt cx="631959" cy="609600"/>
          </a:xfrm>
        </p:grpSpPr>
        <p:sp>
          <p:nvSpPr>
            <p:cNvPr id="16" name="Freeform 16"/>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7" name="TextBox 1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6690" y="1650364"/>
            <a:ext cx="3897838" cy="4114800"/>
          </a:xfrm>
          <a:prstGeom prst="rect">
            <a:avLst/>
          </a:prstGeom>
        </p:spPr>
      </p:pic>
      <p:sp>
        <p:nvSpPr>
          <p:cNvPr id="19" name="TextBox 19"/>
          <p:cNvSpPr txBox="1"/>
          <p:nvPr/>
        </p:nvSpPr>
        <p:spPr>
          <a:xfrm>
            <a:off x="926852" y="1077988"/>
            <a:ext cx="6972035" cy="2480312"/>
          </a:xfrm>
          <a:prstGeom prst="rect">
            <a:avLst/>
          </a:prstGeom>
        </p:spPr>
        <p:txBody>
          <a:bodyPr lIns="0" tIns="0" rIns="0" bIns="0" rtlCol="0" anchor="t">
            <a:spAutoFit/>
          </a:bodyPr>
          <a:lstStyle/>
          <a:p>
            <a:pPr>
              <a:lnSpc>
                <a:spcPts val="9120"/>
              </a:lnSpc>
            </a:pPr>
            <a:r>
              <a:rPr lang="en-US" sz="8000" dirty="0">
                <a:solidFill>
                  <a:srgbClr val="000000"/>
                </a:solidFill>
                <a:latin typeface="Trade Gothic LT Std"/>
              </a:rPr>
              <a:t>FOUR TO FIVE YEARS</a:t>
            </a:r>
          </a:p>
        </p:txBody>
      </p:sp>
      <p:sp>
        <p:nvSpPr>
          <p:cNvPr id="20" name="TextBox 20"/>
          <p:cNvSpPr txBox="1"/>
          <p:nvPr/>
        </p:nvSpPr>
        <p:spPr>
          <a:xfrm>
            <a:off x="687829" y="3905452"/>
            <a:ext cx="10009168" cy="4485202"/>
          </a:xfrm>
          <a:prstGeom prst="rect">
            <a:avLst/>
          </a:prstGeom>
        </p:spPr>
        <p:txBody>
          <a:bodyPr wrap="square" lIns="0" tIns="0" rIns="0" bIns="0" rtlCol="0" anchor="t">
            <a:spAutoFit/>
          </a:bodyPr>
          <a:lstStyle/>
          <a:p>
            <a:pPr marL="604520" lvl="1" indent="-302260">
              <a:lnSpc>
                <a:spcPct val="150000"/>
              </a:lnSpc>
              <a:buFont typeface="Arial"/>
              <a:buChar char="•"/>
            </a:pPr>
            <a:r>
              <a:rPr lang="en-US" sz="2900" dirty="0">
                <a:solidFill>
                  <a:srgbClr val="000000"/>
                </a:solidFill>
                <a:latin typeface="Merriweather Sans Light"/>
              </a:rPr>
              <a:t>Interested in letters and numbers</a:t>
            </a:r>
          </a:p>
          <a:p>
            <a:pPr marL="604520" lvl="1" indent="-302260">
              <a:lnSpc>
                <a:spcPct val="150000"/>
              </a:lnSpc>
              <a:buFont typeface="Arial"/>
              <a:buChar char="•"/>
            </a:pPr>
            <a:r>
              <a:rPr lang="en-US" sz="2900" dirty="0">
                <a:solidFill>
                  <a:srgbClr val="000000"/>
                </a:solidFill>
                <a:latin typeface="Merriweather Sans Light"/>
              </a:rPr>
              <a:t>Quiet time </a:t>
            </a:r>
          </a:p>
          <a:p>
            <a:pPr marL="604520" lvl="1" indent="-302260">
              <a:lnSpc>
                <a:spcPct val="150000"/>
              </a:lnSpc>
              <a:buFont typeface="Arial"/>
              <a:buChar char="•"/>
            </a:pPr>
            <a:r>
              <a:rPr lang="en-US" sz="2900" dirty="0">
                <a:solidFill>
                  <a:srgbClr val="000000"/>
                </a:solidFill>
                <a:latin typeface="Merriweather Sans Light"/>
              </a:rPr>
              <a:t>Look at pictures </a:t>
            </a:r>
          </a:p>
          <a:p>
            <a:pPr marL="604520" lvl="1" indent="-302260">
              <a:lnSpc>
                <a:spcPct val="150000"/>
              </a:lnSpc>
              <a:buFont typeface="Arial"/>
              <a:buChar char="•"/>
            </a:pPr>
            <a:r>
              <a:rPr lang="en-US" sz="2900" dirty="0">
                <a:solidFill>
                  <a:srgbClr val="000000"/>
                </a:solidFill>
                <a:latin typeface="Merriweather Sans Light"/>
              </a:rPr>
              <a:t>Dress-up </a:t>
            </a:r>
          </a:p>
          <a:p>
            <a:pPr marL="604520" lvl="1" indent="-302260">
              <a:lnSpc>
                <a:spcPct val="150000"/>
              </a:lnSpc>
              <a:buFont typeface="Arial"/>
              <a:buChar char="•"/>
            </a:pPr>
            <a:r>
              <a:rPr lang="en-US" sz="2900" dirty="0">
                <a:solidFill>
                  <a:srgbClr val="000000"/>
                </a:solidFill>
                <a:latin typeface="Merriweather Sans Light"/>
              </a:rPr>
              <a:t>Do simple calisthenic (strength training) Activities</a:t>
            </a:r>
          </a:p>
          <a:p>
            <a:pPr marL="604520" lvl="1" indent="-302260">
              <a:lnSpc>
                <a:spcPct val="150000"/>
              </a:lnSpc>
              <a:buFont typeface="Arial"/>
              <a:buChar char="•"/>
            </a:pPr>
            <a:r>
              <a:rPr lang="en-US" sz="2900" dirty="0">
                <a:solidFill>
                  <a:srgbClr val="000000"/>
                </a:solidFill>
                <a:latin typeface="Merriweather Sans Light"/>
              </a:rPr>
              <a:t>Active play outdoors</a:t>
            </a:r>
          </a:p>
          <a:p>
            <a:pPr>
              <a:lnSpc>
                <a:spcPts val="3920"/>
              </a:lnSpc>
            </a:pPr>
            <a:endParaRPr lang="en-US" sz="2800" dirty="0">
              <a:solidFill>
                <a:srgbClr val="000000"/>
              </a:solidFill>
              <a:latin typeface="Merriweather Sans Light"/>
            </a:endParaRPr>
          </a:p>
        </p:txBody>
      </p:sp>
      <p:pic>
        <p:nvPicPr>
          <p:cNvPr id="21" name="Picture 20" descr="Text&#10;&#10;Description automatically generated">
            <a:extLst>
              <a:ext uri="{FF2B5EF4-FFF2-40B4-BE49-F238E27FC236}">
                <a16:creationId xmlns:a16="http://schemas.microsoft.com/office/drawing/2014/main" id="{1FF79CD7-4AF5-5242-6AC8-2E0685AA6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8433" y="-2109749"/>
            <a:ext cx="9408264" cy="3580278"/>
            <a:chOff x="0" y="0"/>
            <a:chExt cx="1601909" cy="609600"/>
          </a:xfrm>
        </p:grpSpPr>
        <p:sp>
          <p:nvSpPr>
            <p:cNvPr id="3" name="Freeform 3"/>
            <p:cNvSpPr/>
            <p:nvPr/>
          </p:nvSpPr>
          <p:spPr>
            <a:xfrm>
              <a:off x="0" y="0"/>
              <a:ext cx="1601909" cy="609600"/>
            </a:xfrm>
            <a:custGeom>
              <a:avLst/>
              <a:gdLst/>
              <a:ahLst/>
              <a:cxnLst/>
              <a:rect l="l" t="t" r="r" b="b"/>
              <a:pathLst>
                <a:path w="1601909" h="609600">
                  <a:moveTo>
                    <a:pt x="203200" y="0"/>
                  </a:moveTo>
                  <a:lnTo>
                    <a:pt x="1601909" y="0"/>
                  </a:lnTo>
                  <a:lnTo>
                    <a:pt x="1398709" y="609600"/>
                  </a:lnTo>
                  <a:lnTo>
                    <a:pt x="0" y="609600"/>
                  </a:lnTo>
                  <a:lnTo>
                    <a:pt x="203200" y="0"/>
                  </a:lnTo>
                  <a:close/>
                </a:path>
              </a:pathLst>
            </a:custGeom>
            <a:solidFill>
              <a:srgbClr val="BA0C2F"/>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202290" y="9561472"/>
            <a:ext cx="4941710" cy="5223296"/>
            <a:chOff x="0" y="0"/>
            <a:chExt cx="576737" cy="609600"/>
          </a:xfrm>
        </p:grpSpPr>
        <p:sp>
          <p:nvSpPr>
            <p:cNvPr id="6" name="Freeform 6"/>
            <p:cNvSpPr/>
            <p:nvPr/>
          </p:nvSpPr>
          <p:spPr>
            <a:xfrm>
              <a:off x="0" y="0"/>
              <a:ext cx="576737" cy="609600"/>
            </a:xfrm>
            <a:custGeom>
              <a:avLst/>
              <a:gdLst/>
              <a:ahLst/>
              <a:cxnLst/>
              <a:rect l="l" t="t" r="r" b="b"/>
              <a:pathLst>
                <a:path w="576737" h="609600">
                  <a:moveTo>
                    <a:pt x="203200" y="0"/>
                  </a:moveTo>
                  <a:lnTo>
                    <a:pt x="576737" y="0"/>
                  </a:lnTo>
                  <a:lnTo>
                    <a:pt x="373537" y="609600"/>
                  </a:lnTo>
                  <a:lnTo>
                    <a:pt x="0" y="609600"/>
                  </a:lnTo>
                  <a:lnTo>
                    <a:pt x="203200" y="0"/>
                  </a:lnTo>
                  <a:close/>
                </a:path>
              </a:pathLst>
            </a:custGeom>
            <a:solidFill>
              <a:srgbClr val="00A3A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97422" y="-8374232"/>
            <a:ext cx="12134909" cy="11705568"/>
            <a:chOff x="0" y="0"/>
            <a:chExt cx="631959" cy="609600"/>
          </a:xfrm>
        </p:grpSpPr>
        <p:sp>
          <p:nvSpPr>
            <p:cNvPr id="9" name="Freeform 9"/>
            <p:cNvSpPr/>
            <p:nvPr/>
          </p:nvSpPr>
          <p:spPr>
            <a:xfrm>
              <a:off x="0" y="0"/>
              <a:ext cx="631959" cy="609600"/>
            </a:xfrm>
            <a:custGeom>
              <a:avLst/>
              <a:gdLst/>
              <a:ahLst/>
              <a:cxnLst/>
              <a:rect l="l" t="t" r="r" b="b"/>
              <a:pathLst>
                <a:path w="631959" h="609600">
                  <a:moveTo>
                    <a:pt x="203200" y="0"/>
                  </a:moveTo>
                  <a:lnTo>
                    <a:pt x="631959" y="0"/>
                  </a:lnTo>
                  <a:lnTo>
                    <a:pt x="428759" y="609600"/>
                  </a:lnTo>
                  <a:lnTo>
                    <a:pt x="0" y="609600"/>
                  </a:lnTo>
                  <a:lnTo>
                    <a:pt x="203200" y="0"/>
                  </a:lnTo>
                  <a:close/>
                </a:path>
              </a:pathLst>
            </a:custGeom>
            <a:solidFill>
              <a:srgbClr val="00A3A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46978" y="9193540"/>
            <a:ext cx="12498536" cy="3817558"/>
            <a:chOff x="0" y="0"/>
            <a:chExt cx="1995807" cy="609600"/>
          </a:xfrm>
        </p:grpSpPr>
        <p:sp>
          <p:nvSpPr>
            <p:cNvPr id="12" name="Freeform 12"/>
            <p:cNvSpPr/>
            <p:nvPr/>
          </p:nvSpPr>
          <p:spPr>
            <a:xfrm>
              <a:off x="0" y="0"/>
              <a:ext cx="1995807" cy="609600"/>
            </a:xfrm>
            <a:custGeom>
              <a:avLst/>
              <a:gdLst/>
              <a:ahLst/>
              <a:cxnLst/>
              <a:rect l="l" t="t" r="r" b="b"/>
              <a:pathLst>
                <a:path w="1995807" h="609600">
                  <a:moveTo>
                    <a:pt x="203200" y="0"/>
                  </a:moveTo>
                  <a:lnTo>
                    <a:pt x="1995807" y="0"/>
                  </a:lnTo>
                  <a:lnTo>
                    <a:pt x="1792607" y="609600"/>
                  </a:lnTo>
                  <a:lnTo>
                    <a:pt x="0" y="609600"/>
                  </a:lnTo>
                  <a:lnTo>
                    <a:pt x="203200" y="0"/>
                  </a:lnTo>
                  <a:close/>
                </a:path>
              </a:pathLst>
            </a:custGeom>
            <a:solidFill>
              <a:srgbClr val="BA0C2F"/>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61120" y="3818883"/>
            <a:ext cx="5773316" cy="4114800"/>
          </a:xfrm>
          <a:prstGeom prst="rect">
            <a:avLst/>
          </a:prstGeom>
        </p:spPr>
      </p:pic>
      <p:sp>
        <p:nvSpPr>
          <p:cNvPr id="16" name="TextBox 16"/>
          <p:cNvSpPr txBox="1"/>
          <p:nvPr/>
        </p:nvSpPr>
        <p:spPr>
          <a:xfrm>
            <a:off x="1028700" y="1057275"/>
            <a:ext cx="8695971" cy="2158373"/>
          </a:xfrm>
          <a:prstGeom prst="rect">
            <a:avLst/>
          </a:prstGeom>
        </p:spPr>
        <p:txBody>
          <a:bodyPr lIns="0" tIns="0" rIns="0" bIns="0" rtlCol="0" anchor="t">
            <a:spAutoFit/>
          </a:bodyPr>
          <a:lstStyle/>
          <a:p>
            <a:pPr>
              <a:lnSpc>
                <a:spcPts val="7680"/>
              </a:lnSpc>
            </a:pPr>
            <a:r>
              <a:rPr lang="en-US" sz="8000">
                <a:solidFill>
                  <a:srgbClr val="000000"/>
                </a:solidFill>
                <a:latin typeface="Trade Gothic LT Std"/>
              </a:rPr>
              <a:t>FIVE TO SEVEN YEARS</a:t>
            </a:r>
          </a:p>
        </p:txBody>
      </p:sp>
      <p:sp>
        <p:nvSpPr>
          <p:cNvPr id="17" name="TextBox 17"/>
          <p:cNvSpPr txBox="1"/>
          <p:nvPr/>
        </p:nvSpPr>
        <p:spPr>
          <a:xfrm>
            <a:off x="885826" y="3331336"/>
            <a:ext cx="7104753" cy="4615431"/>
          </a:xfrm>
          <a:prstGeom prst="rect">
            <a:avLst/>
          </a:prstGeom>
        </p:spPr>
        <p:txBody>
          <a:bodyPr wrap="square" lIns="0" tIns="0" rIns="0" bIns="0" rtlCol="0" anchor="t">
            <a:spAutoFit/>
          </a:bodyPr>
          <a:lstStyle/>
          <a:p>
            <a:pPr marL="474980" lvl="1" indent="-237490">
              <a:lnSpc>
                <a:spcPct val="150000"/>
              </a:lnSpc>
              <a:buFont typeface="Arial"/>
              <a:buChar char="•"/>
            </a:pPr>
            <a:r>
              <a:rPr lang="en-US" sz="2900" dirty="0">
                <a:solidFill>
                  <a:srgbClr val="000000"/>
                </a:solidFill>
                <a:latin typeface="Merriweather Sans Light"/>
              </a:rPr>
              <a:t>Outdoors </a:t>
            </a:r>
          </a:p>
          <a:p>
            <a:pPr marL="474980" lvl="1" indent="-237490">
              <a:lnSpc>
                <a:spcPct val="150000"/>
              </a:lnSpc>
              <a:buFont typeface="Arial"/>
              <a:buChar char="•"/>
            </a:pPr>
            <a:r>
              <a:rPr lang="en-US" sz="2900" dirty="0">
                <a:solidFill>
                  <a:srgbClr val="000000"/>
                </a:solidFill>
                <a:latin typeface="Merriweather Sans Light"/>
              </a:rPr>
              <a:t>Read to you or with you</a:t>
            </a:r>
          </a:p>
          <a:p>
            <a:pPr marL="474980" lvl="1" indent="-237490">
              <a:lnSpc>
                <a:spcPct val="150000"/>
              </a:lnSpc>
              <a:buFont typeface="Arial"/>
              <a:buChar char="•"/>
            </a:pPr>
            <a:r>
              <a:rPr lang="en-US" sz="2900" dirty="0">
                <a:solidFill>
                  <a:srgbClr val="000000"/>
                </a:solidFill>
                <a:latin typeface="Merriweather Sans Light"/>
              </a:rPr>
              <a:t>Playing with dolls, playing dress-up, manipulative toys,  and construction materials </a:t>
            </a:r>
          </a:p>
          <a:p>
            <a:pPr marL="474980" lvl="1" indent="-237490">
              <a:lnSpc>
                <a:spcPct val="150000"/>
              </a:lnSpc>
              <a:buFont typeface="Arial"/>
              <a:buChar char="•"/>
            </a:pPr>
            <a:r>
              <a:rPr lang="en-US" sz="2900" dirty="0">
                <a:solidFill>
                  <a:srgbClr val="000000"/>
                </a:solidFill>
                <a:latin typeface="Merriweather Sans Light"/>
              </a:rPr>
              <a:t>Board games</a:t>
            </a:r>
          </a:p>
          <a:p>
            <a:pPr marL="474980" lvl="1" indent="-237490">
              <a:lnSpc>
                <a:spcPct val="150000"/>
              </a:lnSpc>
              <a:buFont typeface="Arial"/>
              <a:buChar char="•"/>
            </a:pPr>
            <a:r>
              <a:rPr lang="en-US" sz="2900" dirty="0">
                <a:solidFill>
                  <a:srgbClr val="000000"/>
                </a:solidFill>
                <a:latin typeface="Merriweather Sans Light"/>
              </a:rPr>
              <a:t>Make up a silly song with the child/ren</a:t>
            </a:r>
          </a:p>
        </p:txBody>
      </p:sp>
      <p:pic>
        <p:nvPicPr>
          <p:cNvPr id="18" name="Picture 17" descr="Text&#10;&#10;Description automatically generated">
            <a:extLst>
              <a:ext uri="{FF2B5EF4-FFF2-40B4-BE49-F238E27FC236}">
                <a16:creationId xmlns:a16="http://schemas.microsoft.com/office/drawing/2014/main" id="{EDE2D57E-D9A0-145D-894C-04AC02C84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7102" y="8100370"/>
            <a:ext cx="3463201" cy="17688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92a104-005c-406e-932b-1948c3b9b1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CCDA840E44C840A4451C30EE66884F" ma:contentTypeVersion="12" ma:contentTypeDescription="Create a new document." ma:contentTypeScope="" ma:versionID="b8f8f505c3e804e543a2ecdc6f19016b">
  <xsd:schema xmlns:xsd="http://www.w3.org/2001/XMLSchema" xmlns:xs="http://www.w3.org/2001/XMLSchema" xmlns:p="http://schemas.microsoft.com/office/2006/metadata/properties" xmlns:ns2="9f92a104-005c-406e-932b-1948c3b9b14c" xmlns:ns3="dc7626c0-47d2-4084-afb8-9d06c41fcfe6" targetNamespace="http://schemas.microsoft.com/office/2006/metadata/properties" ma:root="true" ma:fieldsID="8a405d0469975f31806af764ac3a164e" ns2:_="" ns3:_="">
    <xsd:import namespace="9f92a104-005c-406e-932b-1948c3b9b14c"/>
    <xsd:import namespace="dc7626c0-47d2-4084-afb8-9d06c41fcf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2a104-005c-406e-932b-1948c3b9b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626c0-47d2-4084-afb8-9d06c41fcf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4C5A7-0306-47B6-9F0B-FD7F90761589}">
  <ds:schemaRefs>
    <ds:schemaRef ds:uri="http://schemas.microsoft.com/sharepoint/v3/contenttype/forms"/>
  </ds:schemaRefs>
</ds:datastoreItem>
</file>

<file path=customXml/itemProps2.xml><?xml version="1.0" encoding="utf-8"?>
<ds:datastoreItem xmlns:ds="http://schemas.openxmlformats.org/officeDocument/2006/customXml" ds:itemID="{27714E49-2AA1-4F0A-ADBA-460B790CDCAB}">
  <ds:schemaRefs>
    <ds:schemaRef ds:uri="9f92a104-005c-406e-932b-1948c3b9b14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64736C-49CA-4742-A87B-8EA1C2EDE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2a104-005c-406e-932b-1948c3b9b14c"/>
    <ds:schemaRef ds:uri="dc7626c0-47d2-4084-afb8-9d06c41fc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TotalTime>
  <Words>2345</Words>
  <Application>Microsoft Office PowerPoint</Application>
  <PresentationFormat>Custom</PresentationFormat>
  <Paragraphs>211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Entrertainment When Babysiting_Lesson 6</dc:title>
  <dc:creator>ga4h</dc:creator>
  <cp:lastModifiedBy>Mckenzie L Tankersley</cp:lastModifiedBy>
  <cp:revision>588</cp:revision>
  <dcterms:created xsi:type="dcterms:W3CDTF">2006-08-16T00:00:00Z</dcterms:created>
  <dcterms:modified xsi:type="dcterms:W3CDTF">2023-08-10T16:29:36Z</dcterms:modified>
  <dc:identifier>DAFUSLAONqk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0x01010011CCDA840E44C840A4451C30EE66884F</vt:lpwstr>
  </property>
  <property fmtid="{D5CDD505-2E9C-101B-9397-08002B2CF9AE}" pid="3" name="MediaServiceImageTags">
    <vt:lpwstr/>
  </property>
</Properties>
</file>