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1"/>
  </p:notesMasterIdLst>
  <p:sldIdLst>
    <p:sldId id="256" r:id="rId5"/>
    <p:sldId id="257" r:id="rId6"/>
    <p:sldId id="272" r:id="rId7"/>
    <p:sldId id="258" r:id="rId8"/>
    <p:sldId id="259" r:id="rId9"/>
    <p:sldId id="261" r:id="rId10"/>
    <p:sldId id="260" r:id="rId11"/>
    <p:sldId id="273" r:id="rId12"/>
    <p:sldId id="274" r:id="rId13"/>
    <p:sldId id="275" r:id="rId14"/>
    <p:sldId id="276" r:id="rId15"/>
    <p:sldId id="277" r:id="rId16"/>
    <p:sldId id="262" r:id="rId17"/>
    <p:sldId id="270" r:id="rId18"/>
    <p:sldId id="271" r:id="rId19"/>
    <p:sldId id="263"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Roboto" panose="02000000000000000000" pitchFamily="2" charset="0"/>
      <p:regular r:id="rId26"/>
      <p:bold r:id="rId27"/>
      <p:italic r:id="rId28"/>
      <p:boldItalic r:id="rId29"/>
    </p:embeddedFont>
    <p:embeddedFont>
      <p:font typeface="Trade Gothic Next" panose="020B0503040303020004" pitchFamily="34" charset="0"/>
      <p:regular r:id="rId30"/>
      <p:bold r:id="rId31"/>
      <p:italic r:id="rId32"/>
      <p:boldItalic r:id="rId33"/>
    </p:embeddedFont>
    <p:embeddedFont>
      <p:font typeface="Trade Gothic Next Rounded" panose="020F0503040303020004" pitchFamily="3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A2A2"/>
    <a:srgbClr val="000000"/>
    <a:srgbClr val="00A3AD"/>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22EEA-CD4F-4AC4-91AC-2F2138C9BF17}" v="5886" dt="2023-03-31T18:57:09.069"/>
    <p1510:client id="{2AD1851D-ECFE-4CBD-AEE4-858AD468EDD9}" v="120" dt="2023-03-31T19:23:34.936"/>
    <p1510:client id="{2DA4B3F4-9272-4BCA-97CC-A86776A2D800}" v="40" dt="2023-08-09T19:24:33.919"/>
    <p1510:client id="{6BCDF7F9-00A4-49BE-B929-7515995D7339}" v="129" dt="2023-03-31T19:52:00.373"/>
    <p1510:client id="{80197816-D018-4750-AF0D-19506E18EA97}" v="12" dt="2023-08-08T20:03:54.380"/>
    <p1510:client id="{88F2CEF9-B2B9-4FFC-83F0-2789E4BD7827}" v="17" dt="2023-03-31T19:40:33.042"/>
    <p1510:client id="{95EA2AB2-6563-456E-9482-3A8DD4D6CA39}" v="22" dt="2023-08-10T14:19:09.580"/>
    <p1510:client id="{AC12316E-BDCF-4FBC-A444-E388DD549E12}" v="21" dt="2023-03-31T20:24:02.115"/>
    <p1510:client id="{E6C8E84A-0DF8-4812-8B60-77D4EB0CC535}" v="32" dt="2023-08-08T19:08:42.301"/>
    <p1510:client id="{EF333491-1F86-4195-B9AA-1E8E28966030}" v="18" dt="2023-03-31T19:45:49.791"/>
    <p1510:client id="{F14D3BF2-4B14-4025-BB6A-94BFAC567BE2}" v="55" dt="2023-08-09T21:06:56.743"/>
    <p1510:client id="{F586432F-72A6-4436-BAB1-82E5C600584D}" v="2" dt="2023-03-31T19:54:45.712"/>
  </p1510:revLst>
</p1510:revInfo>
</file>

<file path=ppt/tableStyles.xml><?xml version="1.0" encoding="utf-8"?>
<a:tblStyleLst xmlns:a="http://schemas.openxmlformats.org/drawingml/2006/main" def="{F0C1B078-6090-42D0-BD36-A33B484ADEA2}">
  <a:tblStyle styleId="{F0C1B078-6090-42D0-BD36-A33B484ADEA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enzie L Tankersley" userId="S::mlt91390@uga.edu::1127c39b-5c26-4c73-a14b-7515c0d92cf6" providerId="AD" clId="Web-{F14D3BF2-4B14-4025-BB6A-94BFAC567BE2}"/>
    <pc:docChg chg="modSld">
      <pc:chgData name="Mckenzie L Tankersley" userId="S::mlt91390@uga.edu::1127c39b-5c26-4c73-a14b-7515c0d92cf6" providerId="AD" clId="Web-{F14D3BF2-4B14-4025-BB6A-94BFAC567BE2}" dt="2023-08-09T21:09:07.153" v="120"/>
      <pc:docMkLst>
        <pc:docMk/>
      </pc:docMkLst>
      <pc:sldChg chg="modSp">
        <pc:chgData name="Mckenzie L Tankersley" userId="S::mlt91390@uga.edu::1127c39b-5c26-4c73-a14b-7515c0d92cf6" providerId="AD" clId="Web-{F14D3BF2-4B14-4025-BB6A-94BFAC567BE2}" dt="2023-08-09T21:02:25.767" v="22" actId="20577"/>
        <pc:sldMkLst>
          <pc:docMk/>
          <pc:sldMk cId="0" sldId="258"/>
        </pc:sldMkLst>
        <pc:spChg chg="mod">
          <ac:chgData name="Mckenzie L Tankersley" userId="S::mlt91390@uga.edu::1127c39b-5c26-4c73-a14b-7515c0d92cf6" providerId="AD" clId="Web-{F14D3BF2-4B14-4025-BB6A-94BFAC567BE2}" dt="2023-08-09T21:02:25.767" v="22" actId="20577"/>
          <ac:spMkLst>
            <pc:docMk/>
            <pc:sldMk cId="0" sldId="258"/>
            <ac:spMk id="82" creationId="{00000000-0000-0000-0000-000000000000}"/>
          </ac:spMkLst>
        </pc:spChg>
      </pc:sldChg>
      <pc:sldChg chg="modSp modNotes">
        <pc:chgData name="Mckenzie L Tankersley" userId="S::mlt91390@uga.edu::1127c39b-5c26-4c73-a14b-7515c0d92cf6" providerId="AD" clId="Web-{F14D3BF2-4B14-4025-BB6A-94BFAC567BE2}" dt="2023-08-09T21:04:45.833" v="50"/>
        <pc:sldMkLst>
          <pc:docMk/>
          <pc:sldMk cId="0" sldId="259"/>
        </pc:sldMkLst>
        <pc:spChg chg="mod">
          <ac:chgData name="Mckenzie L Tankersley" userId="S::mlt91390@uga.edu::1127c39b-5c26-4c73-a14b-7515c0d92cf6" providerId="AD" clId="Web-{F14D3BF2-4B14-4025-BB6A-94BFAC567BE2}" dt="2023-08-09T21:03:21.503" v="33" actId="20577"/>
          <ac:spMkLst>
            <pc:docMk/>
            <pc:sldMk cId="0" sldId="259"/>
            <ac:spMk id="2" creationId="{E76A5FBD-B672-3D9F-AFB6-89CD61AAC309}"/>
          </ac:spMkLst>
        </pc:spChg>
        <pc:spChg chg="mod">
          <ac:chgData name="Mckenzie L Tankersley" userId="S::mlt91390@uga.edu::1127c39b-5c26-4c73-a14b-7515c0d92cf6" providerId="AD" clId="Web-{F14D3BF2-4B14-4025-BB6A-94BFAC567BE2}" dt="2023-08-09T21:03:33.894" v="35" actId="1076"/>
          <ac:spMkLst>
            <pc:docMk/>
            <pc:sldMk cId="0" sldId="259"/>
            <ac:spMk id="6" creationId="{7A895ED6-205C-1EDB-7652-20859495F589}"/>
          </ac:spMkLst>
        </pc:spChg>
        <pc:spChg chg="mod">
          <ac:chgData name="Mckenzie L Tankersley" userId="S::mlt91390@uga.edu::1127c39b-5c26-4c73-a14b-7515c0d92cf6" providerId="AD" clId="Web-{F14D3BF2-4B14-4025-BB6A-94BFAC567BE2}" dt="2023-08-09T21:03:28.191" v="34" actId="1076"/>
          <ac:spMkLst>
            <pc:docMk/>
            <pc:sldMk cId="0" sldId="259"/>
            <ac:spMk id="89" creationId="{00000000-0000-0000-0000-000000000000}"/>
          </ac:spMkLst>
        </pc:spChg>
        <pc:picChg chg="mod">
          <ac:chgData name="Mckenzie L Tankersley" userId="S::mlt91390@uga.edu::1127c39b-5c26-4c73-a14b-7515c0d92cf6" providerId="AD" clId="Web-{F14D3BF2-4B14-4025-BB6A-94BFAC567BE2}" dt="2023-08-09T21:03:37.159" v="36" actId="1076"/>
          <ac:picMkLst>
            <pc:docMk/>
            <pc:sldMk cId="0" sldId="259"/>
            <ac:picMk id="3" creationId="{88B4808A-40DA-353C-E65B-3977AAEC66D9}"/>
          </ac:picMkLst>
        </pc:picChg>
      </pc:sldChg>
      <pc:sldChg chg="modSp modNotes">
        <pc:chgData name="Mckenzie L Tankersley" userId="S::mlt91390@uga.edu::1127c39b-5c26-4c73-a14b-7515c0d92cf6" providerId="AD" clId="Web-{F14D3BF2-4B14-4025-BB6A-94BFAC567BE2}" dt="2023-08-09T21:07:13.368" v="82"/>
        <pc:sldMkLst>
          <pc:docMk/>
          <pc:sldMk cId="0" sldId="260"/>
        </pc:sldMkLst>
        <pc:spChg chg="mod">
          <ac:chgData name="Mckenzie L Tankersley" userId="S::mlt91390@uga.edu::1127c39b-5c26-4c73-a14b-7515c0d92cf6" providerId="AD" clId="Web-{F14D3BF2-4B14-4025-BB6A-94BFAC567BE2}" dt="2023-08-09T21:05:55.929" v="69" actId="1076"/>
          <ac:spMkLst>
            <pc:docMk/>
            <pc:sldMk cId="0" sldId="260"/>
            <ac:spMk id="2" creationId="{56E58D37-F247-537A-C041-336AE5131C7D}"/>
          </ac:spMkLst>
        </pc:spChg>
        <pc:spChg chg="mod">
          <ac:chgData name="Mckenzie L Tankersley" userId="S::mlt91390@uga.edu::1127c39b-5c26-4c73-a14b-7515c0d92cf6" providerId="AD" clId="Web-{F14D3BF2-4B14-4025-BB6A-94BFAC567BE2}" dt="2023-08-09T21:06:11.914" v="72"/>
          <ac:spMkLst>
            <pc:docMk/>
            <pc:sldMk cId="0" sldId="260"/>
            <ac:spMk id="3" creationId="{BCDA8F22-02D3-A634-DA8B-17FD484D49EA}"/>
          </ac:spMkLst>
        </pc:spChg>
        <pc:spChg chg="mod">
          <ac:chgData name="Mckenzie L Tankersley" userId="S::mlt91390@uga.edu::1127c39b-5c26-4c73-a14b-7515c0d92cf6" providerId="AD" clId="Web-{F14D3BF2-4B14-4025-BB6A-94BFAC567BE2}" dt="2023-08-09T21:06:53.165" v="79" actId="20577"/>
          <ac:spMkLst>
            <pc:docMk/>
            <pc:sldMk cId="0" sldId="260"/>
            <ac:spMk id="96" creationId="{00000000-0000-0000-0000-000000000000}"/>
          </ac:spMkLst>
        </pc:spChg>
        <pc:picChg chg="mod">
          <ac:chgData name="Mckenzie L Tankersley" userId="S::mlt91390@uga.edu::1127c39b-5c26-4c73-a14b-7515c0d92cf6" providerId="AD" clId="Web-{F14D3BF2-4B14-4025-BB6A-94BFAC567BE2}" dt="2023-08-09T21:06:02.054" v="70" actId="1076"/>
          <ac:picMkLst>
            <pc:docMk/>
            <pc:sldMk cId="0" sldId="260"/>
            <ac:picMk id="98" creationId="{00000000-0000-0000-0000-000000000000}"/>
          </ac:picMkLst>
        </pc:picChg>
      </pc:sldChg>
      <pc:sldChg chg="modSp modNotes">
        <pc:chgData name="Mckenzie L Tankersley" userId="S::mlt91390@uga.edu::1127c39b-5c26-4c73-a14b-7515c0d92cf6" providerId="AD" clId="Web-{F14D3BF2-4B14-4025-BB6A-94BFAC567BE2}" dt="2023-08-09T21:05:30.209" v="66"/>
        <pc:sldMkLst>
          <pc:docMk/>
          <pc:sldMk cId="0" sldId="261"/>
        </pc:sldMkLst>
        <pc:spChg chg="mod">
          <ac:chgData name="Mckenzie L Tankersley" userId="S::mlt91390@uga.edu::1127c39b-5c26-4c73-a14b-7515c0d92cf6" providerId="AD" clId="Web-{F14D3BF2-4B14-4025-BB6A-94BFAC567BE2}" dt="2023-08-09T21:04:53.302" v="51" actId="20577"/>
          <ac:spMkLst>
            <pc:docMk/>
            <pc:sldMk cId="0" sldId="261"/>
            <ac:spMk id="104" creationId="{00000000-0000-0000-0000-000000000000}"/>
          </ac:spMkLst>
        </pc:spChg>
      </pc:sldChg>
      <pc:sldChg chg="modNotes">
        <pc:chgData name="Mckenzie L Tankersley" userId="S::mlt91390@uga.edu::1127c39b-5c26-4c73-a14b-7515c0d92cf6" providerId="AD" clId="Web-{F14D3BF2-4B14-4025-BB6A-94BFAC567BE2}" dt="2023-08-09T21:09:07.153" v="120"/>
        <pc:sldMkLst>
          <pc:docMk/>
          <pc:sldMk cId="3696555972" sldId="273"/>
        </pc:sldMkLst>
      </pc:sldChg>
    </pc:docChg>
  </pc:docChgLst>
  <pc:docChgLst>
    <pc:chgData name="Mckenzie L Tankersley" userId="S::mlt91390@uga.edu::1127c39b-5c26-4c73-a14b-7515c0d92cf6" providerId="AD" clId="Web-{6BCDF7F9-00A4-49BE-B929-7515995D7339}"/>
    <pc:docChg chg="modSld sldOrd">
      <pc:chgData name="Mckenzie L Tankersley" userId="S::mlt91390@uga.edu::1127c39b-5c26-4c73-a14b-7515c0d92cf6" providerId="AD" clId="Web-{6BCDF7F9-00A4-49BE-B929-7515995D7339}" dt="2023-03-31T20:41:19.288" v="1633"/>
      <pc:docMkLst>
        <pc:docMk/>
      </pc:docMkLst>
      <pc:sldChg chg="modSp">
        <pc:chgData name="Mckenzie L Tankersley" userId="S::mlt91390@uga.edu::1127c39b-5c26-4c73-a14b-7515c0d92cf6" providerId="AD" clId="Web-{6BCDF7F9-00A4-49BE-B929-7515995D7339}" dt="2023-03-31T19:49:29.244" v="110" actId="1076"/>
        <pc:sldMkLst>
          <pc:docMk/>
          <pc:sldMk cId="0" sldId="256"/>
        </pc:sldMkLst>
        <pc:spChg chg="mod">
          <ac:chgData name="Mckenzie L Tankersley" userId="S::mlt91390@uga.edu::1127c39b-5c26-4c73-a14b-7515c0d92cf6" providerId="AD" clId="Web-{6BCDF7F9-00A4-49BE-B929-7515995D7339}" dt="2023-03-31T19:48:58.759" v="105" actId="14100"/>
          <ac:spMkLst>
            <pc:docMk/>
            <pc:sldMk cId="0" sldId="256"/>
            <ac:spMk id="67" creationId="{00000000-0000-0000-0000-000000000000}"/>
          </ac:spMkLst>
        </pc:spChg>
        <pc:spChg chg="mod">
          <ac:chgData name="Mckenzie L Tankersley" userId="S::mlt91390@uga.edu::1127c39b-5c26-4c73-a14b-7515c0d92cf6" providerId="AD" clId="Web-{6BCDF7F9-00A4-49BE-B929-7515995D7339}" dt="2023-03-31T19:48:55.259" v="104" actId="1076"/>
          <ac:spMkLst>
            <pc:docMk/>
            <pc:sldMk cId="0" sldId="256"/>
            <ac:spMk id="69" creationId="{00000000-0000-0000-0000-000000000000}"/>
          </ac:spMkLst>
        </pc:spChg>
        <pc:picChg chg="mod">
          <ac:chgData name="Mckenzie L Tankersley" userId="S::mlt91390@uga.edu::1127c39b-5c26-4c73-a14b-7515c0d92cf6" providerId="AD" clId="Web-{6BCDF7F9-00A4-49BE-B929-7515995D7339}" dt="2023-03-31T19:49:26.744" v="109" actId="1076"/>
          <ac:picMkLst>
            <pc:docMk/>
            <pc:sldMk cId="0" sldId="256"/>
            <ac:picMk id="2" creationId="{3DAE0F5E-0AC2-8177-F9BE-02D04ABD2E31}"/>
          </ac:picMkLst>
        </pc:picChg>
        <pc:picChg chg="mod">
          <ac:chgData name="Mckenzie L Tankersley" userId="S::mlt91390@uga.edu::1127c39b-5c26-4c73-a14b-7515c0d92cf6" providerId="AD" clId="Web-{6BCDF7F9-00A4-49BE-B929-7515995D7339}" dt="2023-03-31T19:49:29.244" v="110" actId="1076"/>
          <ac:picMkLst>
            <pc:docMk/>
            <pc:sldMk cId="0" sldId="256"/>
            <ac:picMk id="3" creationId="{5A30E0E8-BA67-B913-75BA-3613F93BCCA2}"/>
          </ac:picMkLst>
        </pc:picChg>
        <pc:picChg chg="mod">
          <ac:chgData name="Mckenzie L Tankersley" userId="S::mlt91390@uga.edu::1127c39b-5c26-4c73-a14b-7515c0d92cf6" providerId="AD" clId="Web-{6BCDF7F9-00A4-49BE-B929-7515995D7339}" dt="2023-03-31T19:49:08.025" v="106" actId="1076"/>
          <ac:picMkLst>
            <pc:docMk/>
            <pc:sldMk cId="0" sldId="256"/>
            <ac:picMk id="4" creationId="{BA57E9BA-E9F3-D385-4800-6E5441BC042E}"/>
          </ac:picMkLst>
        </pc:picChg>
      </pc:sldChg>
      <pc:sldChg chg="addSp delSp modSp modNotes">
        <pc:chgData name="Mckenzie L Tankersley" userId="S::mlt91390@uga.edu::1127c39b-5c26-4c73-a14b-7515c0d92cf6" providerId="AD" clId="Web-{6BCDF7F9-00A4-49BE-B929-7515995D7339}" dt="2023-03-31T20:04:43.271" v="1008"/>
        <pc:sldMkLst>
          <pc:docMk/>
          <pc:sldMk cId="0" sldId="257"/>
        </pc:sldMkLst>
        <pc:spChg chg="mod">
          <ac:chgData name="Mckenzie L Tankersley" userId="S::mlt91390@uga.edu::1127c39b-5c26-4c73-a14b-7515c0d92cf6" providerId="AD" clId="Web-{6BCDF7F9-00A4-49BE-B929-7515995D7339}" dt="2023-03-31T19:51:50.342" v="124" actId="14100"/>
          <ac:spMkLst>
            <pc:docMk/>
            <pc:sldMk cId="0" sldId="257"/>
            <ac:spMk id="3" creationId="{AE250BFB-1836-3880-52C8-CC7B216C68D5}"/>
          </ac:spMkLst>
        </pc:spChg>
        <pc:spChg chg="mod">
          <ac:chgData name="Mckenzie L Tankersley" userId="S::mlt91390@uga.edu::1127c39b-5c26-4c73-a14b-7515c0d92cf6" providerId="AD" clId="Web-{6BCDF7F9-00A4-49BE-B929-7515995D7339}" dt="2023-03-31T19:50:19.121" v="114" actId="1076"/>
          <ac:spMkLst>
            <pc:docMk/>
            <pc:sldMk cId="0" sldId="257"/>
            <ac:spMk id="74" creationId="{00000000-0000-0000-0000-000000000000}"/>
          </ac:spMkLst>
        </pc:spChg>
        <pc:spChg chg="mod">
          <ac:chgData name="Mckenzie L Tankersley" userId="S::mlt91390@uga.edu::1127c39b-5c26-4c73-a14b-7515c0d92cf6" providerId="AD" clId="Web-{6BCDF7F9-00A4-49BE-B929-7515995D7339}" dt="2023-03-31T19:51:45.436" v="123" actId="1076"/>
          <ac:spMkLst>
            <pc:docMk/>
            <pc:sldMk cId="0" sldId="257"/>
            <ac:spMk id="75" creationId="{00000000-0000-0000-0000-000000000000}"/>
          </ac:spMkLst>
        </pc:spChg>
        <pc:picChg chg="mod">
          <ac:chgData name="Mckenzie L Tankersley" userId="S::mlt91390@uga.edu::1127c39b-5c26-4c73-a14b-7515c0d92cf6" providerId="AD" clId="Web-{6BCDF7F9-00A4-49BE-B929-7515995D7339}" dt="2023-03-31T19:52:00.373" v="125" actId="14100"/>
          <ac:picMkLst>
            <pc:docMk/>
            <pc:sldMk cId="0" sldId="257"/>
            <ac:picMk id="2" creationId="{492A98E7-F388-2C26-6695-321B4C6B5D0F}"/>
          </ac:picMkLst>
        </pc:picChg>
        <pc:picChg chg="add">
          <ac:chgData name="Mckenzie L Tankersley" userId="S::mlt91390@uga.edu::1127c39b-5c26-4c73-a14b-7515c0d92cf6" providerId="AD" clId="Web-{6BCDF7F9-00A4-49BE-B929-7515995D7339}" dt="2023-03-31T19:39:13.523" v="11"/>
          <ac:picMkLst>
            <pc:docMk/>
            <pc:sldMk cId="0" sldId="257"/>
            <ac:picMk id="5" creationId="{4068E49E-772F-6984-42A0-11BDB8701A19}"/>
          </ac:picMkLst>
        </pc:picChg>
        <pc:picChg chg="del">
          <ac:chgData name="Mckenzie L Tankersley" userId="S::mlt91390@uga.edu::1127c39b-5c26-4c73-a14b-7515c0d92cf6" providerId="AD" clId="Web-{6BCDF7F9-00A4-49BE-B929-7515995D7339}" dt="2023-03-31T19:39:11.335" v="10"/>
          <ac:picMkLst>
            <pc:docMk/>
            <pc:sldMk cId="0" sldId="257"/>
            <ac:picMk id="7" creationId="{65AA68A9-6695-511E-86DA-4D21FC8C59DE}"/>
          </ac:picMkLst>
        </pc:picChg>
      </pc:sldChg>
      <pc:sldChg chg="addSp delSp modSp modNotes">
        <pc:chgData name="Mckenzie L Tankersley" userId="S::mlt91390@uga.edu::1127c39b-5c26-4c73-a14b-7515c0d92cf6" providerId="AD" clId="Web-{6BCDF7F9-00A4-49BE-B929-7515995D7339}" dt="2023-03-31T20:24:09.290" v="1304"/>
        <pc:sldMkLst>
          <pc:docMk/>
          <pc:sldMk cId="0" sldId="258"/>
        </pc:sldMkLst>
        <pc:spChg chg="mod">
          <ac:chgData name="Mckenzie L Tankersley" userId="S::mlt91390@uga.edu::1127c39b-5c26-4c73-a14b-7515c0d92cf6" providerId="AD" clId="Web-{6BCDF7F9-00A4-49BE-B929-7515995D7339}" dt="2023-03-31T19:39:41.899" v="13" actId="20577"/>
          <ac:spMkLst>
            <pc:docMk/>
            <pc:sldMk cId="0" sldId="258"/>
            <ac:spMk id="81" creationId="{00000000-0000-0000-0000-000000000000}"/>
          </ac:spMkLst>
        </pc:spChg>
        <pc:spChg chg="mod">
          <ac:chgData name="Mckenzie L Tankersley" userId="S::mlt91390@uga.edu::1127c39b-5c26-4c73-a14b-7515c0d92cf6" providerId="AD" clId="Web-{6BCDF7F9-00A4-49BE-B929-7515995D7339}" dt="2023-03-31T19:38:54.788" v="8" actId="1076"/>
          <ac:spMkLst>
            <pc:docMk/>
            <pc:sldMk cId="0" sldId="258"/>
            <ac:spMk id="82" creationId="{00000000-0000-0000-0000-000000000000}"/>
          </ac:spMkLst>
        </pc:spChg>
        <pc:picChg chg="del">
          <ac:chgData name="Mckenzie L Tankersley" userId="S::mlt91390@uga.edu::1127c39b-5c26-4c73-a14b-7515c0d92cf6" providerId="AD" clId="Web-{6BCDF7F9-00A4-49BE-B929-7515995D7339}" dt="2023-03-31T19:38:25.740" v="6"/>
          <ac:picMkLst>
            <pc:docMk/>
            <pc:sldMk cId="0" sldId="258"/>
            <ac:picMk id="2" creationId="{50107B37-A001-5608-44C5-C0899C9A18F0}"/>
          </ac:picMkLst>
        </pc:picChg>
        <pc:picChg chg="add">
          <ac:chgData name="Mckenzie L Tankersley" userId="S::mlt91390@uga.edu::1127c39b-5c26-4c73-a14b-7515c0d92cf6" providerId="AD" clId="Web-{6BCDF7F9-00A4-49BE-B929-7515995D7339}" dt="2023-03-31T19:38:23.631" v="5"/>
          <ac:picMkLst>
            <pc:docMk/>
            <pc:sldMk cId="0" sldId="258"/>
            <ac:picMk id="6" creationId="{04C91FCC-368F-EBED-ACB7-6FEAB41AF82F}"/>
          </ac:picMkLst>
        </pc:picChg>
      </pc:sldChg>
      <pc:sldChg chg="addSp delSp modSp modNotes">
        <pc:chgData name="Mckenzie L Tankersley" userId="S::mlt91390@uga.edu::1127c39b-5c26-4c73-a14b-7515c0d92cf6" providerId="AD" clId="Web-{6BCDF7F9-00A4-49BE-B929-7515995D7339}" dt="2023-03-31T20:26:37.200" v="1366"/>
        <pc:sldMkLst>
          <pc:docMk/>
          <pc:sldMk cId="0" sldId="259"/>
        </pc:sldMkLst>
        <pc:spChg chg="mod">
          <ac:chgData name="Mckenzie L Tankersley" userId="S::mlt91390@uga.edu::1127c39b-5c26-4c73-a14b-7515c0d92cf6" providerId="AD" clId="Web-{6BCDF7F9-00A4-49BE-B929-7515995D7339}" dt="2023-03-31T19:40:19.150" v="15" actId="1076"/>
          <ac:spMkLst>
            <pc:docMk/>
            <pc:sldMk cId="0" sldId="259"/>
            <ac:spMk id="6" creationId="{7A895ED6-205C-1EDB-7652-20859495F589}"/>
          </ac:spMkLst>
        </pc:spChg>
        <pc:spChg chg="mod">
          <ac:chgData name="Mckenzie L Tankersley" userId="S::mlt91390@uga.edu::1127c39b-5c26-4c73-a14b-7515c0d92cf6" providerId="AD" clId="Web-{6BCDF7F9-00A4-49BE-B929-7515995D7339}" dt="2023-03-31T19:40:34.635" v="19" actId="1076"/>
          <ac:spMkLst>
            <pc:docMk/>
            <pc:sldMk cId="0" sldId="259"/>
            <ac:spMk id="88" creationId="{00000000-0000-0000-0000-000000000000}"/>
          </ac:spMkLst>
        </pc:spChg>
        <pc:spChg chg="mod">
          <ac:chgData name="Mckenzie L Tankersley" userId="S::mlt91390@uga.edu::1127c39b-5c26-4c73-a14b-7515c0d92cf6" providerId="AD" clId="Web-{6BCDF7F9-00A4-49BE-B929-7515995D7339}" dt="2023-03-31T19:40:42.510" v="21" actId="14100"/>
          <ac:spMkLst>
            <pc:docMk/>
            <pc:sldMk cId="0" sldId="259"/>
            <ac:spMk id="89" creationId="{00000000-0000-0000-0000-000000000000}"/>
          </ac:spMkLst>
        </pc:spChg>
        <pc:picChg chg="del">
          <ac:chgData name="Mckenzie L Tankersley" userId="S::mlt91390@uga.edu::1127c39b-5c26-4c73-a14b-7515c0d92cf6" providerId="AD" clId="Web-{6BCDF7F9-00A4-49BE-B929-7515995D7339}" dt="2023-03-31T19:40:23.681" v="17"/>
          <ac:picMkLst>
            <pc:docMk/>
            <pc:sldMk cId="0" sldId="259"/>
            <ac:picMk id="2" creationId="{FAC60F2B-9377-13FC-C14E-26E2BD8D2292}"/>
          </ac:picMkLst>
        </pc:picChg>
        <pc:picChg chg="mod">
          <ac:chgData name="Mckenzie L Tankersley" userId="S::mlt91390@uga.edu::1127c39b-5c26-4c73-a14b-7515c0d92cf6" providerId="AD" clId="Web-{6BCDF7F9-00A4-49BE-B929-7515995D7339}" dt="2023-03-31T19:40:22.509" v="16" actId="1076"/>
          <ac:picMkLst>
            <pc:docMk/>
            <pc:sldMk cId="0" sldId="259"/>
            <ac:picMk id="3" creationId="{88B4808A-40DA-353C-E65B-3977AAEC66D9}"/>
          </ac:picMkLst>
        </pc:picChg>
        <pc:picChg chg="add">
          <ac:chgData name="Mckenzie L Tankersley" userId="S::mlt91390@uga.edu::1127c39b-5c26-4c73-a14b-7515c0d92cf6" providerId="AD" clId="Web-{6BCDF7F9-00A4-49BE-B929-7515995D7339}" dt="2023-03-31T19:40:25.900" v="18"/>
          <ac:picMkLst>
            <pc:docMk/>
            <pc:sldMk cId="0" sldId="259"/>
            <ac:picMk id="5" creationId="{067E47A8-BE91-B111-830A-8563D2345906}"/>
          </ac:picMkLst>
        </pc:picChg>
      </pc:sldChg>
      <pc:sldChg chg="addSp delSp modSp modNotes">
        <pc:chgData name="Mckenzie L Tankersley" userId="S::mlt91390@uga.edu::1127c39b-5c26-4c73-a14b-7515c0d92cf6" providerId="AD" clId="Web-{6BCDF7F9-00A4-49BE-B929-7515995D7339}" dt="2023-03-31T20:28:04.984" v="1422"/>
        <pc:sldMkLst>
          <pc:docMk/>
          <pc:sldMk cId="0" sldId="260"/>
        </pc:sldMkLst>
        <pc:spChg chg="mod">
          <ac:chgData name="Mckenzie L Tankersley" userId="S::mlt91390@uga.edu::1127c39b-5c26-4c73-a14b-7515c0d92cf6" providerId="AD" clId="Web-{6BCDF7F9-00A4-49BE-B929-7515995D7339}" dt="2023-03-31T19:41:30.824" v="29" actId="1076"/>
          <ac:spMkLst>
            <pc:docMk/>
            <pc:sldMk cId="0" sldId="260"/>
            <ac:spMk id="2" creationId="{56E58D37-F247-537A-C041-336AE5131C7D}"/>
          </ac:spMkLst>
        </pc:spChg>
        <pc:spChg chg="mod">
          <ac:chgData name="Mckenzie L Tankersley" userId="S::mlt91390@uga.edu::1127c39b-5c26-4c73-a14b-7515c0d92cf6" providerId="AD" clId="Web-{6BCDF7F9-00A4-49BE-B929-7515995D7339}" dt="2023-03-31T19:41:14.839" v="26" actId="1076"/>
          <ac:spMkLst>
            <pc:docMk/>
            <pc:sldMk cId="0" sldId="260"/>
            <ac:spMk id="95" creationId="{00000000-0000-0000-0000-000000000000}"/>
          </ac:spMkLst>
        </pc:spChg>
        <pc:spChg chg="mod">
          <ac:chgData name="Mckenzie L Tankersley" userId="S::mlt91390@uga.edu::1127c39b-5c26-4c73-a14b-7515c0d92cf6" providerId="AD" clId="Web-{6BCDF7F9-00A4-49BE-B929-7515995D7339}" dt="2023-03-31T19:41:21.339" v="28" actId="1076"/>
          <ac:spMkLst>
            <pc:docMk/>
            <pc:sldMk cId="0" sldId="260"/>
            <ac:spMk id="96" creationId="{00000000-0000-0000-0000-000000000000}"/>
          </ac:spMkLst>
        </pc:spChg>
        <pc:picChg chg="del">
          <ac:chgData name="Mckenzie L Tankersley" userId="S::mlt91390@uga.edu::1127c39b-5c26-4c73-a14b-7515c0d92cf6" providerId="AD" clId="Web-{6BCDF7F9-00A4-49BE-B929-7515995D7339}" dt="2023-03-31T19:41:05.292" v="24"/>
          <ac:picMkLst>
            <pc:docMk/>
            <pc:sldMk cId="0" sldId="260"/>
            <ac:picMk id="3" creationId="{64D102D4-4643-BA75-8DD1-F504A5E24027}"/>
          </ac:picMkLst>
        </pc:picChg>
        <pc:picChg chg="add">
          <ac:chgData name="Mckenzie L Tankersley" userId="S::mlt91390@uga.edu::1127c39b-5c26-4c73-a14b-7515c0d92cf6" providerId="AD" clId="Web-{6BCDF7F9-00A4-49BE-B929-7515995D7339}" dt="2023-03-31T19:41:06.854" v="25"/>
          <ac:picMkLst>
            <pc:docMk/>
            <pc:sldMk cId="0" sldId="260"/>
            <ac:picMk id="5" creationId="{651D5B29-7E9B-8DED-C45B-94D2B1E1CB13}"/>
          </ac:picMkLst>
        </pc:picChg>
        <pc:picChg chg="mod">
          <ac:chgData name="Mckenzie L Tankersley" userId="S::mlt91390@uga.edu::1127c39b-5c26-4c73-a14b-7515c0d92cf6" providerId="AD" clId="Web-{6BCDF7F9-00A4-49BE-B929-7515995D7339}" dt="2023-03-31T19:41:33.824" v="30" actId="1076"/>
          <ac:picMkLst>
            <pc:docMk/>
            <pc:sldMk cId="0" sldId="260"/>
            <ac:picMk id="98" creationId="{00000000-0000-0000-0000-000000000000}"/>
          </ac:picMkLst>
        </pc:picChg>
      </pc:sldChg>
      <pc:sldChg chg="addSp delSp modSp modNotes">
        <pc:chgData name="Mckenzie L Tankersley" userId="S::mlt91390@uga.edu::1127c39b-5c26-4c73-a14b-7515c0d92cf6" providerId="AD" clId="Web-{6BCDF7F9-00A4-49BE-B929-7515995D7339}" dt="2023-03-31T20:32:59.180" v="1495"/>
        <pc:sldMkLst>
          <pc:docMk/>
          <pc:sldMk cId="0" sldId="261"/>
        </pc:sldMkLst>
        <pc:spChg chg="mod">
          <ac:chgData name="Mckenzie L Tankersley" userId="S::mlt91390@uga.edu::1127c39b-5c26-4c73-a14b-7515c0d92cf6" providerId="AD" clId="Web-{6BCDF7F9-00A4-49BE-B929-7515995D7339}" dt="2023-03-31T19:42:00.309" v="33" actId="1076"/>
          <ac:spMkLst>
            <pc:docMk/>
            <pc:sldMk cId="0" sldId="261"/>
            <ac:spMk id="103" creationId="{00000000-0000-0000-0000-000000000000}"/>
          </ac:spMkLst>
        </pc:spChg>
        <pc:spChg chg="mod">
          <ac:chgData name="Mckenzie L Tankersley" userId="S::mlt91390@uga.edu::1127c39b-5c26-4c73-a14b-7515c0d92cf6" providerId="AD" clId="Web-{6BCDF7F9-00A4-49BE-B929-7515995D7339}" dt="2023-03-31T19:42:10.309" v="36" actId="14100"/>
          <ac:spMkLst>
            <pc:docMk/>
            <pc:sldMk cId="0" sldId="261"/>
            <ac:spMk id="104" creationId="{00000000-0000-0000-0000-000000000000}"/>
          </ac:spMkLst>
        </pc:spChg>
        <pc:graphicFrameChg chg="mod modGraphic">
          <ac:chgData name="Mckenzie L Tankersley" userId="S::mlt91390@uga.edu::1127c39b-5c26-4c73-a14b-7515c0d92cf6" providerId="AD" clId="Web-{6BCDF7F9-00A4-49BE-B929-7515995D7339}" dt="2023-03-31T19:42:42.716" v="40"/>
          <ac:graphicFrameMkLst>
            <pc:docMk/>
            <pc:sldMk cId="0" sldId="261"/>
            <ac:graphicFrameMk id="106" creationId="{00000000-0000-0000-0000-000000000000}"/>
          </ac:graphicFrameMkLst>
        </pc:graphicFrameChg>
        <pc:picChg chg="del">
          <ac:chgData name="Mckenzie L Tankersley" userId="S::mlt91390@uga.edu::1127c39b-5c26-4c73-a14b-7515c0d92cf6" providerId="AD" clId="Web-{6BCDF7F9-00A4-49BE-B929-7515995D7339}" dt="2023-03-31T19:42:02.700" v="34"/>
          <ac:picMkLst>
            <pc:docMk/>
            <pc:sldMk cId="0" sldId="261"/>
            <ac:picMk id="2" creationId="{C0B3DEAB-FEEC-57A4-6408-4641990E61E4}"/>
          </ac:picMkLst>
        </pc:picChg>
        <pc:picChg chg="add">
          <ac:chgData name="Mckenzie L Tankersley" userId="S::mlt91390@uga.edu::1127c39b-5c26-4c73-a14b-7515c0d92cf6" providerId="AD" clId="Web-{6BCDF7F9-00A4-49BE-B929-7515995D7339}" dt="2023-03-31T19:41:54.934" v="32"/>
          <ac:picMkLst>
            <pc:docMk/>
            <pc:sldMk cId="0" sldId="261"/>
            <ac:picMk id="4" creationId="{FE52A9A9-694D-F6B9-4DF8-C5E481328F52}"/>
          </ac:picMkLst>
        </pc:picChg>
      </pc:sldChg>
      <pc:sldChg chg="modSp modNotes">
        <pc:chgData name="Mckenzie L Tankersley" userId="S::mlt91390@uga.edu::1127c39b-5c26-4c73-a14b-7515c0d92cf6" providerId="AD" clId="Web-{6BCDF7F9-00A4-49BE-B929-7515995D7339}" dt="2023-03-31T20:41:19.288" v="1633"/>
        <pc:sldMkLst>
          <pc:docMk/>
          <pc:sldMk cId="0" sldId="262"/>
        </pc:sldMkLst>
        <pc:spChg chg="mod">
          <ac:chgData name="Mckenzie L Tankersley" userId="S::mlt91390@uga.edu::1127c39b-5c26-4c73-a14b-7515c0d92cf6" providerId="AD" clId="Web-{6BCDF7F9-00A4-49BE-B929-7515995D7339}" dt="2023-03-31T19:45:24.706" v="73" actId="20577"/>
          <ac:spMkLst>
            <pc:docMk/>
            <pc:sldMk cId="0" sldId="262"/>
            <ac:spMk id="111" creationId="{00000000-0000-0000-0000-000000000000}"/>
          </ac:spMkLst>
        </pc:spChg>
      </pc:sldChg>
      <pc:sldChg chg="addSp delSp modSp">
        <pc:chgData name="Mckenzie L Tankersley" userId="S::mlt91390@uga.edu::1127c39b-5c26-4c73-a14b-7515c0d92cf6" providerId="AD" clId="Web-{6BCDF7F9-00A4-49BE-B929-7515995D7339}" dt="2023-03-31T19:47:06.802" v="88"/>
        <pc:sldMkLst>
          <pc:docMk/>
          <pc:sldMk cId="0" sldId="263"/>
        </pc:sldMkLst>
        <pc:spChg chg="mod">
          <ac:chgData name="Mckenzie L Tankersley" userId="S::mlt91390@uga.edu::1127c39b-5c26-4c73-a14b-7515c0d92cf6" providerId="AD" clId="Web-{6BCDF7F9-00A4-49BE-B929-7515995D7339}" dt="2023-03-31T19:47:01.490" v="86" actId="1076"/>
          <ac:spMkLst>
            <pc:docMk/>
            <pc:sldMk cId="0" sldId="263"/>
            <ac:spMk id="119" creationId="{00000000-0000-0000-0000-000000000000}"/>
          </ac:spMkLst>
        </pc:spChg>
        <pc:picChg chg="del">
          <ac:chgData name="Mckenzie L Tankersley" userId="S::mlt91390@uga.edu::1127c39b-5c26-4c73-a14b-7515c0d92cf6" providerId="AD" clId="Web-{6BCDF7F9-00A4-49BE-B929-7515995D7339}" dt="2023-03-31T19:47:06.521" v="87"/>
          <ac:picMkLst>
            <pc:docMk/>
            <pc:sldMk cId="0" sldId="263"/>
            <ac:picMk id="2" creationId="{D657F0DE-5BFD-6509-359F-FE1B8B767DC0}"/>
          </ac:picMkLst>
        </pc:picChg>
        <pc:picChg chg="add">
          <ac:chgData name="Mckenzie L Tankersley" userId="S::mlt91390@uga.edu::1127c39b-5c26-4c73-a14b-7515c0d92cf6" providerId="AD" clId="Web-{6BCDF7F9-00A4-49BE-B929-7515995D7339}" dt="2023-03-31T19:47:06.802" v="88"/>
          <ac:picMkLst>
            <pc:docMk/>
            <pc:sldMk cId="0" sldId="263"/>
            <ac:picMk id="4" creationId="{3F6A89D3-A57D-FC8A-6E8A-434BD15F7ED3}"/>
          </ac:picMkLst>
        </pc:picChg>
      </pc:sldChg>
      <pc:sldChg chg="modSp">
        <pc:chgData name="Mckenzie L Tankersley" userId="S::mlt91390@uga.edu::1127c39b-5c26-4c73-a14b-7515c0d92cf6" providerId="AD" clId="Web-{6BCDF7F9-00A4-49BE-B929-7515995D7339}" dt="2023-03-31T19:46:48.083" v="85" actId="20577"/>
        <pc:sldMkLst>
          <pc:docMk/>
          <pc:sldMk cId="0" sldId="270"/>
        </pc:sldMkLst>
        <pc:spChg chg="mod">
          <ac:chgData name="Mckenzie L Tankersley" userId="S::mlt91390@uga.edu::1127c39b-5c26-4c73-a14b-7515c0d92cf6" providerId="AD" clId="Web-{6BCDF7F9-00A4-49BE-B929-7515995D7339}" dt="2023-03-31T19:46:05.848" v="75" actId="1076"/>
          <ac:spMkLst>
            <pc:docMk/>
            <pc:sldMk cId="0" sldId="270"/>
            <ac:spMk id="841" creationId="{00000000-0000-0000-0000-000000000000}"/>
          </ac:spMkLst>
        </pc:spChg>
        <pc:spChg chg="mod">
          <ac:chgData name="Mckenzie L Tankersley" userId="S::mlt91390@uga.edu::1127c39b-5c26-4c73-a14b-7515c0d92cf6" providerId="AD" clId="Web-{6BCDF7F9-00A4-49BE-B929-7515995D7339}" dt="2023-03-31T19:46:48.083" v="85" actId="20577"/>
          <ac:spMkLst>
            <pc:docMk/>
            <pc:sldMk cId="0" sldId="270"/>
            <ac:spMk id="842" creationId="{00000000-0000-0000-0000-000000000000}"/>
          </ac:spMkLst>
        </pc:spChg>
      </pc:sldChg>
      <pc:sldChg chg="modSp ord">
        <pc:chgData name="Mckenzie L Tankersley" userId="S::mlt91390@uga.edu::1127c39b-5c26-4c73-a14b-7515c0d92cf6" providerId="AD" clId="Web-{6BCDF7F9-00A4-49BE-B929-7515995D7339}" dt="2023-03-31T19:50:59.387" v="115"/>
        <pc:sldMkLst>
          <pc:docMk/>
          <pc:sldMk cId="0" sldId="271"/>
        </pc:sldMkLst>
        <pc:spChg chg="mod">
          <ac:chgData name="Mckenzie L Tankersley" userId="S::mlt91390@uga.edu::1127c39b-5c26-4c73-a14b-7515c0d92cf6" providerId="AD" clId="Web-{6BCDF7F9-00A4-49BE-B929-7515995D7339}" dt="2023-03-31T19:47:48.366" v="93" actId="1076"/>
          <ac:spMkLst>
            <pc:docMk/>
            <pc:sldMk cId="0" sldId="271"/>
            <ac:spMk id="851" creationId="{00000000-0000-0000-0000-000000000000}"/>
          </ac:spMkLst>
        </pc:spChg>
        <pc:spChg chg="mod">
          <ac:chgData name="Mckenzie L Tankersley" userId="S::mlt91390@uga.edu::1127c39b-5c26-4c73-a14b-7515c0d92cf6" providerId="AD" clId="Web-{6BCDF7F9-00A4-49BE-B929-7515995D7339}" dt="2023-03-31T19:47:59.351" v="95" actId="14100"/>
          <ac:spMkLst>
            <pc:docMk/>
            <pc:sldMk cId="0" sldId="271"/>
            <ac:spMk id="852" creationId="{00000000-0000-0000-0000-000000000000}"/>
          </ac:spMkLst>
        </pc:spChg>
        <pc:picChg chg="mod">
          <ac:chgData name="Mckenzie L Tankersley" userId="S::mlt91390@uga.edu::1127c39b-5c26-4c73-a14b-7515c0d92cf6" providerId="AD" clId="Web-{6BCDF7F9-00A4-49BE-B929-7515995D7339}" dt="2023-03-31T19:48:12.101" v="97" actId="1076"/>
          <ac:picMkLst>
            <pc:docMk/>
            <pc:sldMk cId="0" sldId="271"/>
            <ac:picMk id="3" creationId="{B04931AA-F208-6C2C-0381-96E4C7DF1C0E}"/>
          </ac:picMkLst>
        </pc:picChg>
        <pc:picChg chg="mod">
          <ac:chgData name="Mckenzie L Tankersley" userId="S::mlt91390@uga.edu::1127c39b-5c26-4c73-a14b-7515c0d92cf6" providerId="AD" clId="Web-{6BCDF7F9-00A4-49BE-B929-7515995D7339}" dt="2023-03-31T19:47:29.412" v="90" actId="1076"/>
          <ac:picMkLst>
            <pc:docMk/>
            <pc:sldMk cId="0" sldId="271"/>
            <ac:picMk id="5" creationId="{69E6438C-208A-BDD6-8BA9-2B79D1C4AD73}"/>
          </ac:picMkLst>
        </pc:picChg>
      </pc:sldChg>
      <pc:sldChg chg="addSp delSp modSp modNotes">
        <pc:chgData name="Mckenzie L Tankersley" userId="S::mlt91390@uga.edu::1127c39b-5c26-4c73-a14b-7515c0d92cf6" providerId="AD" clId="Web-{6BCDF7F9-00A4-49BE-B929-7515995D7339}" dt="2023-03-31T20:05:14.960" v="1034"/>
        <pc:sldMkLst>
          <pc:docMk/>
          <pc:sldMk cId="1882417448" sldId="272"/>
        </pc:sldMkLst>
        <pc:spChg chg="mod">
          <ac:chgData name="Mckenzie L Tankersley" userId="S::mlt91390@uga.edu::1127c39b-5c26-4c73-a14b-7515c0d92cf6" providerId="AD" clId="Web-{6BCDF7F9-00A4-49BE-B929-7515995D7339}" dt="2023-03-31T19:37:56.161" v="3" actId="1076"/>
          <ac:spMkLst>
            <pc:docMk/>
            <pc:sldMk cId="1882417448" sldId="272"/>
            <ac:spMk id="2" creationId="{9D7668D6-CB72-4CDD-37FE-F4C66C1F8769}"/>
          </ac:spMkLst>
        </pc:spChg>
        <pc:picChg chg="del">
          <ac:chgData name="Mckenzie L Tankersley" userId="S::mlt91390@uga.edu::1127c39b-5c26-4c73-a14b-7515c0d92cf6" providerId="AD" clId="Web-{6BCDF7F9-00A4-49BE-B929-7515995D7339}" dt="2023-03-31T19:37:44.880" v="0"/>
          <ac:picMkLst>
            <pc:docMk/>
            <pc:sldMk cId="1882417448" sldId="272"/>
            <ac:picMk id="4" creationId="{00D443EE-2116-256B-DB03-B7973A423CDD}"/>
          </ac:picMkLst>
        </pc:picChg>
        <pc:picChg chg="add mod">
          <ac:chgData name="Mckenzie L Tankersley" userId="S::mlt91390@uga.edu::1127c39b-5c26-4c73-a14b-7515c0d92cf6" providerId="AD" clId="Web-{6BCDF7F9-00A4-49BE-B929-7515995D7339}" dt="2023-03-31T19:37:50.739" v="2" actId="1076"/>
          <ac:picMkLst>
            <pc:docMk/>
            <pc:sldMk cId="1882417448" sldId="272"/>
            <ac:picMk id="6" creationId="{413AC512-C8FD-7A16-36A2-794D798786F5}"/>
          </ac:picMkLst>
        </pc:picChg>
      </pc:sldChg>
      <pc:sldChg chg="addSp delSp modSp modNotes">
        <pc:chgData name="Mckenzie L Tankersley" userId="S::mlt91390@uga.edu::1127c39b-5c26-4c73-a14b-7515c0d92cf6" providerId="AD" clId="Web-{6BCDF7F9-00A4-49BE-B929-7515995D7339}" dt="2023-03-31T20:34:30.808" v="1545"/>
        <pc:sldMkLst>
          <pc:docMk/>
          <pc:sldMk cId="3696555972" sldId="273"/>
        </pc:sldMkLst>
        <pc:spChg chg="mod">
          <ac:chgData name="Mckenzie L Tankersley" userId="S::mlt91390@uga.edu::1127c39b-5c26-4c73-a14b-7515c0d92cf6" providerId="AD" clId="Web-{6BCDF7F9-00A4-49BE-B929-7515995D7339}" dt="2023-03-31T19:43:02.155" v="43" actId="1076"/>
          <ac:spMkLst>
            <pc:docMk/>
            <pc:sldMk cId="3696555972" sldId="273"/>
            <ac:spMk id="103" creationId="{00000000-0000-0000-0000-000000000000}"/>
          </ac:spMkLst>
        </pc:spChg>
        <pc:picChg chg="del">
          <ac:chgData name="Mckenzie L Tankersley" userId="S::mlt91390@uga.edu::1127c39b-5c26-4c73-a14b-7515c0d92cf6" providerId="AD" clId="Web-{6BCDF7F9-00A4-49BE-B929-7515995D7339}" dt="2023-03-31T19:43:16.514" v="46"/>
          <ac:picMkLst>
            <pc:docMk/>
            <pc:sldMk cId="3696555972" sldId="273"/>
            <ac:picMk id="2" creationId="{C0B3DEAB-FEEC-57A4-6408-4641990E61E4}"/>
          </ac:picMkLst>
        </pc:picChg>
        <pc:picChg chg="add">
          <ac:chgData name="Mckenzie L Tankersley" userId="S::mlt91390@uga.edu::1127c39b-5c26-4c73-a14b-7515c0d92cf6" providerId="AD" clId="Web-{6BCDF7F9-00A4-49BE-B929-7515995D7339}" dt="2023-03-31T19:42:55.061" v="42"/>
          <ac:picMkLst>
            <pc:docMk/>
            <pc:sldMk cId="3696555972" sldId="273"/>
            <ac:picMk id="5" creationId="{EEA3357F-E10A-8CB3-6683-D55B5C8A6759}"/>
          </ac:picMkLst>
        </pc:picChg>
      </pc:sldChg>
      <pc:sldChg chg="addSp delSp modSp modNotes">
        <pc:chgData name="Mckenzie L Tankersley" userId="S::mlt91390@uga.edu::1127c39b-5c26-4c73-a14b-7515c0d92cf6" providerId="AD" clId="Web-{6BCDF7F9-00A4-49BE-B929-7515995D7339}" dt="2023-03-31T20:36:37.546" v="1617"/>
        <pc:sldMkLst>
          <pc:docMk/>
          <pc:sldMk cId="2928395440" sldId="274"/>
        </pc:sldMkLst>
        <pc:spChg chg="mod">
          <ac:chgData name="Mckenzie L Tankersley" userId="S::mlt91390@uga.edu::1127c39b-5c26-4c73-a14b-7515c0d92cf6" providerId="AD" clId="Web-{6BCDF7F9-00A4-49BE-B929-7515995D7339}" dt="2023-03-31T19:43:12.530" v="44" actId="1076"/>
          <ac:spMkLst>
            <pc:docMk/>
            <pc:sldMk cId="2928395440" sldId="274"/>
            <ac:spMk id="103" creationId="{00000000-0000-0000-0000-000000000000}"/>
          </ac:spMkLst>
        </pc:spChg>
        <pc:picChg chg="del">
          <ac:chgData name="Mckenzie L Tankersley" userId="S::mlt91390@uga.edu::1127c39b-5c26-4c73-a14b-7515c0d92cf6" providerId="AD" clId="Web-{6BCDF7F9-00A4-49BE-B929-7515995D7339}" dt="2023-03-31T19:43:13.561" v="45"/>
          <ac:picMkLst>
            <pc:docMk/>
            <pc:sldMk cId="2928395440" sldId="274"/>
            <ac:picMk id="2" creationId="{C0B3DEAB-FEEC-57A4-6408-4641990E61E4}"/>
          </ac:picMkLst>
        </pc:picChg>
        <pc:picChg chg="add">
          <ac:chgData name="Mckenzie L Tankersley" userId="S::mlt91390@uga.edu::1127c39b-5c26-4c73-a14b-7515c0d92cf6" providerId="AD" clId="Web-{6BCDF7F9-00A4-49BE-B929-7515995D7339}" dt="2023-03-31T19:43:19.046" v="47"/>
          <ac:picMkLst>
            <pc:docMk/>
            <pc:sldMk cId="2928395440" sldId="274"/>
            <ac:picMk id="4" creationId="{77F27496-8ABF-4F4C-42B9-541756E70559}"/>
          </ac:picMkLst>
        </pc:picChg>
      </pc:sldChg>
      <pc:sldChg chg="addSp delSp modSp">
        <pc:chgData name="Mckenzie L Tankersley" userId="S::mlt91390@uga.edu::1127c39b-5c26-4c73-a14b-7515c0d92cf6" providerId="AD" clId="Web-{6BCDF7F9-00A4-49BE-B929-7515995D7339}" dt="2023-03-31T19:43:38.656" v="51"/>
        <pc:sldMkLst>
          <pc:docMk/>
          <pc:sldMk cId="1211494057" sldId="275"/>
        </pc:sldMkLst>
        <pc:spChg chg="mod">
          <ac:chgData name="Mckenzie L Tankersley" userId="S::mlt91390@uga.edu::1127c39b-5c26-4c73-a14b-7515c0d92cf6" providerId="AD" clId="Web-{6BCDF7F9-00A4-49BE-B929-7515995D7339}" dt="2023-03-31T19:43:34.671" v="50" actId="1076"/>
          <ac:spMkLst>
            <pc:docMk/>
            <pc:sldMk cId="1211494057" sldId="275"/>
            <ac:spMk id="103" creationId="{00000000-0000-0000-0000-000000000000}"/>
          </ac:spMkLst>
        </pc:spChg>
        <pc:picChg chg="del">
          <ac:chgData name="Mckenzie L Tankersley" userId="S::mlt91390@uga.edu::1127c39b-5c26-4c73-a14b-7515c0d92cf6" providerId="AD" clId="Web-{6BCDF7F9-00A4-49BE-B929-7515995D7339}" dt="2023-03-31T19:43:38.656" v="51"/>
          <ac:picMkLst>
            <pc:docMk/>
            <pc:sldMk cId="1211494057" sldId="275"/>
            <ac:picMk id="2" creationId="{C0B3DEAB-FEEC-57A4-6408-4641990E61E4}"/>
          </ac:picMkLst>
        </pc:picChg>
        <pc:picChg chg="add">
          <ac:chgData name="Mckenzie L Tankersley" userId="S::mlt91390@uga.edu::1127c39b-5c26-4c73-a14b-7515c0d92cf6" providerId="AD" clId="Web-{6BCDF7F9-00A4-49BE-B929-7515995D7339}" dt="2023-03-31T19:43:30.405" v="49"/>
          <ac:picMkLst>
            <pc:docMk/>
            <pc:sldMk cId="1211494057" sldId="275"/>
            <ac:picMk id="5" creationId="{0D3F3ABB-197D-EEA9-5B63-128AEBC6AC93}"/>
          </ac:picMkLst>
        </pc:picChg>
      </pc:sldChg>
      <pc:sldChg chg="addSp delSp modSp modNotes">
        <pc:chgData name="Mckenzie L Tankersley" userId="S::mlt91390@uga.edu::1127c39b-5c26-4c73-a14b-7515c0d92cf6" providerId="AD" clId="Web-{6BCDF7F9-00A4-49BE-B929-7515995D7339}" dt="2023-03-31T20:38:40.253" v="1624"/>
        <pc:sldMkLst>
          <pc:docMk/>
          <pc:sldMk cId="837260136" sldId="276"/>
        </pc:sldMkLst>
        <pc:spChg chg="mod">
          <ac:chgData name="Mckenzie L Tankersley" userId="S::mlt91390@uga.edu::1127c39b-5c26-4c73-a14b-7515c0d92cf6" providerId="AD" clId="Web-{6BCDF7F9-00A4-49BE-B929-7515995D7339}" dt="2023-03-31T19:43:47.359" v="53" actId="1076"/>
          <ac:spMkLst>
            <pc:docMk/>
            <pc:sldMk cId="837260136" sldId="276"/>
            <ac:spMk id="103" creationId="{00000000-0000-0000-0000-000000000000}"/>
          </ac:spMkLst>
        </pc:spChg>
        <pc:picChg chg="del">
          <ac:chgData name="Mckenzie L Tankersley" userId="S::mlt91390@uga.edu::1127c39b-5c26-4c73-a14b-7515c0d92cf6" providerId="AD" clId="Web-{6BCDF7F9-00A4-49BE-B929-7515995D7339}" dt="2023-03-31T19:43:41.734" v="52"/>
          <ac:picMkLst>
            <pc:docMk/>
            <pc:sldMk cId="837260136" sldId="276"/>
            <ac:picMk id="2" creationId="{C0B3DEAB-FEEC-57A4-6408-4641990E61E4}"/>
          </ac:picMkLst>
        </pc:picChg>
        <pc:picChg chg="add">
          <ac:chgData name="Mckenzie L Tankersley" userId="S::mlt91390@uga.edu::1127c39b-5c26-4c73-a14b-7515c0d92cf6" providerId="AD" clId="Web-{6BCDF7F9-00A4-49BE-B929-7515995D7339}" dt="2023-03-31T19:43:48.234" v="54"/>
          <ac:picMkLst>
            <pc:docMk/>
            <pc:sldMk cId="837260136" sldId="276"/>
            <ac:picMk id="4" creationId="{BDBFC4F1-5E1C-4017-7B1B-0E2D67AFBFB0}"/>
          </ac:picMkLst>
        </pc:picChg>
      </pc:sldChg>
      <pc:sldChg chg="addSp delSp modSp modNotes">
        <pc:chgData name="Mckenzie L Tankersley" userId="S::mlt91390@uga.edu::1127c39b-5c26-4c73-a14b-7515c0d92cf6" providerId="AD" clId="Web-{6BCDF7F9-00A4-49BE-B929-7515995D7339}" dt="2023-03-31T20:39:53.755" v="1628"/>
        <pc:sldMkLst>
          <pc:docMk/>
          <pc:sldMk cId="3053214711" sldId="277"/>
        </pc:sldMkLst>
        <pc:spChg chg="mod">
          <ac:chgData name="Mckenzie L Tankersley" userId="S::mlt91390@uga.edu::1127c39b-5c26-4c73-a14b-7515c0d92cf6" providerId="AD" clId="Web-{6BCDF7F9-00A4-49BE-B929-7515995D7339}" dt="2023-03-31T19:45:12.424" v="72" actId="1076"/>
          <ac:spMkLst>
            <pc:docMk/>
            <pc:sldMk cId="3053214711" sldId="277"/>
            <ac:spMk id="103" creationId="{00000000-0000-0000-0000-000000000000}"/>
          </ac:spMkLst>
        </pc:spChg>
        <pc:picChg chg="del">
          <ac:chgData name="Mckenzie L Tankersley" userId="S::mlt91390@uga.edu::1127c39b-5c26-4c73-a14b-7515c0d92cf6" providerId="AD" clId="Web-{6BCDF7F9-00A4-49BE-B929-7515995D7339}" dt="2023-03-31T19:43:54.437" v="55"/>
          <ac:picMkLst>
            <pc:docMk/>
            <pc:sldMk cId="3053214711" sldId="277"/>
            <ac:picMk id="2" creationId="{C0B3DEAB-FEEC-57A4-6408-4641990E61E4}"/>
          </ac:picMkLst>
        </pc:picChg>
        <pc:picChg chg="add">
          <ac:chgData name="Mckenzie L Tankersley" userId="S::mlt91390@uga.edu::1127c39b-5c26-4c73-a14b-7515c0d92cf6" providerId="AD" clId="Web-{6BCDF7F9-00A4-49BE-B929-7515995D7339}" dt="2023-03-31T19:44:53.298" v="69"/>
          <ac:picMkLst>
            <pc:docMk/>
            <pc:sldMk cId="3053214711" sldId="277"/>
            <ac:picMk id="5" creationId="{C23D4E31-901F-2798-152D-54C5D178BAD8}"/>
          </ac:picMkLst>
        </pc:picChg>
      </pc:sldChg>
    </pc:docChg>
  </pc:docChgLst>
  <pc:docChgLst>
    <pc:chgData name="Laura Walton Goss" userId="S::laurwalt@uga.edu::57175a4d-2b66-4156-9d48-e2b0b82efce7" providerId="AD" clId="Web-{78847EE0-AEF7-4F78-8424-696CCFC85840}"/>
    <pc:docChg chg="modSld">
      <pc:chgData name="Laura Walton Goss" userId="S::laurwalt@uga.edu::57175a4d-2b66-4156-9d48-e2b0b82efce7" providerId="AD" clId="Web-{78847EE0-AEF7-4F78-8424-696CCFC85840}" dt="2023-02-15T20:22:16.638" v="12" actId="20577"/>
      <pc:docMkLst>
        <pc:docMk/>
      </pc:docMkLst>
      <pc:sldChg chg="modSp">
        <pc:chgData name="Laura Walton Goss" userId="S::laurwalt@uga.edu::57175a4d-2b66-4156-9d48-e2b0b82efce7" providerId="AD" clId="Web-{78847EE0-AEF7-4F78-8424-696CCFC85840}" dt="2023-02-15T20:21:21.339" v="2" actId="20577"/>
        <pc:sldMkLst>
          <pc:docMk/>
          <pc:sldMk cId="0" sldId="256"/>
        </pc:sldMkLst>
        <pc:spChg chg="mod">
          <ac:chgData name="Laura Walton Goss" userId="S::laurwalt@uga.edu::57175a4d-2b66-4156-9d48-e2b0b82efce7" providerId="AD" clId="Web-{78847EE0-AEF7-4F78-8424-696CCFC85840}" dt="2023-02-15T20:21:10.588" v="1" actId="20577"/>
          <ac:spMkLst>
            <pc:docMk/>
            <pc:sldMk cId="0" sldId="256"/>
            <ac:spMk id="67" creationId="{00000000-0000-0000-0000-000000000000}"/>
          </ac:spMkLst>
        </pc:spChg>
        <pc:spChg chg="mod">
          <ac:chgData name="Laura Walton Goss" userId="S::laurwalt@uga.edu::57175a4d-2b66-4156-9d48-e2b0b82efce7" providerId="AD" clId="Web-{78847EE0-AEF7-4F78-8424-696CCFC85840}" dt="2023-02-15T20:21:21.339" v="2" actId="20577"/>
          <ac:spMkLst>
            <pc:docMk/>
            <pc:sldMk cId="0" sldId="256"/>
            <ac:spMk id="69" creationId="{00000000-0000-0000-0000-000000000000}"/>
          </ac:spMkLst>
        </pc:spChg>
      </pc:sldChg>
      <pc:sldChg chg="modSp">
        <pc:chgData name="Laura Walton Goss" userId="S::laurwalt@uga.edu::57175a4d-2b66-4156-9d48-e2b0b82efce7" providerId="AD" clId="Web-{78847EE0-AEF7-4F78-8424-696CCFC85840}" dt="2023-02-15T20:21:39.949" v="6" actId="20577"/>
        <pc:sldMkLst>
          <pc:docMk/>
          <pc:sldMk cId="0" sldId="257"/>
        </pc:sldMkLst>
        <pc:spChg chg="mod">
          <ac:chgData name="Laura Walton Goss" userId="S::laurwalt@uga.edu::57175a4d-2b66-4156-9d48-e2b0b82efce7" providerId="AD" clId="Web-{78847EE0-AEF7-4F78-8424-696CCFC85840}" dt="2023-02-15T20:21:26.526" v="3" actId="20577"/>
          <ac:spMkLst>
            <pc:docMk/>
            <pc:sldMk cId="0" sldId="257"/>
            <ac:spMk id="74" creationId="{00000000-0000-0000-0000-000000000000}"/>
          </ac:spMkLst>
        </pc:spChg>
        <pc:spChg chg="mod">
          <ac:chgData name="Laura Walton Goss" userId="S::laurwalt@uga.edu::57175a4d-2b66-4156-9d48-e2b0b82efce7" providerId="AD" clId="Web-{78847EE0-AEF7-4F78-8424-696CCFC85840}" dt="2023-02-15T20:21:39.949" v="6" actId="20577"/>
          <ac:spMkLst>
            <pc:docMk/>
            <pc:sldMk cId="0" sldId="257"/>
            <ac:spMk id="75" creationId="{00000000-0000-0000-0000-000000000000}"/>
          </ac:spMkLst>
        </pc:spChg>
      </pc:sldChg>
      <pc:sldChg chg="modSp">
        <pc:chgData name="Laura Walton Goss" userId="S::laurwalt@uga.edu::57175a4d-2b66-4156-9d48-e2b0b82efce7" providerId="AD" clId="Web-{78847EE0-AEF7-4F78-8424-696CCFC85840}" dt="2023-02-15T20:22:16.638" v="12" actId="20577"/>
        <pc:sldMkLst>
          <pc:docMk/>
          <pc:sldMk cId="1882417448" sldId="272"/>
        </pc:sldMkLst>
        <pc:spChg chg="mod">
          <ac:chgData name="Laura Walton Goss" userId="S::laurwalt@uga.edu::57175a4d-2b66-4156-9d48-e2b0b82efce7" providerId="AD" clId="Web-{78847EE0-AEF7-4F78-8424-696CCFC85840}" dt="2023-02-15T20:21:55.324" v="7" actId="20577"/>
          <ac:spMkLst>
            <pc:docMk/>
            <pc:sldMk cId="1882417448" sldId="272"/>
            <ac:spMk id="2" creationId="{9D7668D6-CB72-4CDD-37FE-F4C66C1F8769}"/>
          </ac:spMkLst>
        </pc:spChg>
        <pc:spChg chg="mod">
          <ac:chgData name="Laura Walton Goss" userId="S::laurwalt@uga.edu::57175a4d-2b66-4156-9d48-e2b0b82efce7" providerId="AD" clId="Web-{78847EE0-AEF7-4F78-8424-696CCFC85840}" dt="2023-02-15T20:22:16.638" v="12" actId="20577"/>
          <ac:spMkLst>
            <pc:docMk/>
            <pc:sldMk cId="1882417448" sldId="272"/>
            <ac:spMk id="3" creationId="{B5B3A500-B9E3-7175-7278-CD306BF2E55F}"/>
          </ac:spMkLst>
        </pc:spChg>
      </pc:sldChg>
    </pc:docChg>
  </pc:docChgLst>
  <pc:docChgLst>
    <pc:chgData name="Laura Walton Goss" userId="57175a4d-2b66-4156-9d48-e2b0b82efce7" providerId="ADAL" clId="{C7E4E84F-6046-419E-A2BB-CDD4FDF88460}"/>
    <pc:docChg chg="undo custSel addSld modSld">
      <pc:chgData name="Laura Walton Goss" userId="57175a4d-2b66-4156-9d48-e2b0b82efce7" providerId="ADAL" clId="{C7E4E84F-6046-419E-A2BB-CDD4FDF88460}" dt="2022-12-09T18:21:04.876" v="516" actId="1076"/>
      <pc:docMkLst>
        <pc:docMk/>
      </pc:docMkLst>
      <pc:sldChg chg="modSp mod">
        <pc:chgData name="Laura Walton Goss" userId="57175a4d-2b66-4156-9d48-e2b0b82efce7" providerId="ADAL" clId="{C7E4E84F-6046-419E-A2BB-CDD4FDF88460}" dt="2022-12-09T15:47:07.364" v="76" actId="20577"/>
        <pc:sldMkLst>
          <pc:docMk/>
          <pc:sldMk cId="0" sldId="256"/>
        </pc:sldMkLst>
        <pc:spChg chg="mod">
          <ac:chgData name="Laura Walton Goss" userId="57175a4d-2b66-4156-9d48-e2b0b82efce7" providerId="ADAL" clId="{C7E4E84F-6046-419E-A2BB-CDD4FDF88460}" dt="2022-12-09T15:47:07.364" v="76" actId="20577"/>
          <ac:spMkLst>
            <pc:docMk/>
            <pc:sldMk cId="0" sldId="256"/>
            <ac:spMk id="69" creationId="{00000000-0000-0000-0000-000000000000}"/>
          </ac:spMkLst>
        </pc:spChg>
      </pc:sldChg>
      <pc:sldChg chg="addSp modSp mod setBg modNotes">
        <pc:chgData name="Laura Walton Goss" userId="57175a4d-2b66-4156-9d48-e2b0b82efce7" providerId="ADAL" clId="{C7E4E84F-6046-419E-A2BB-CDD4FDF88460}" dt="2022-12-09T18:20:29.563" v="507" actId="1076"/>
        <pc:sldMkLst>
          <pc:docMk/>
          <pc:sldMk cId="0" sldId="257"/>
        </pc:sldMkLst>
        <pc:spChg chg="add mod ord">
          <ac:chgData name="Laura Walton Goss" userId="57175a4d-2b66-4156-9d48-e2b0b82efce7" providerId="ADAL" clId="{C7E4E84F-6046-419E-A2BB-CDD4FDF88460}" dt="2022-12-09T18:20:25.788" v="505" actId="1076"/>
          <ac:spMkLst>
            <pc:docMk/>
            <pc:sldMk cId="0" sldId="257"/>
            <ac:spMk id="3" creationId="{AE250BFB-1836-3880-52C8-CC7B216C68D5}"/>
          </ac:spMkLst>
        </pc:spChg>
        <pc:spChg chg="mod">
          <ac:chgData name="Laura Walton Goss" userId="57175a4d-2b66-4156-9d48-e2b0b82efce7" providerId="ADAL" clId="{C7E4E84F-6046-419E-A2BB-CDD4FDF88460}" dt="2022-12-09T15:48:32.377" v="142" actId="6549"/>
          <ac:spMkLst>
            <pc:docMk/>
            <pc:sldMk cId="0" sldId="257"/>
            <ac:spMk id="75" creationId="{00000000-0000-0000-0000-000000000000}"/>
          </ac:spMkLst>
        </pc:spChg>
        <pc:picChg chg="add mod">
          <ac:chgData name="Laura Walton Goss" userId="57175a4d-2b66-4156-9d48-e2b0b82efce7" providerId="ADAL" clId="{C7E4E84F-6046-419E-A2BB-CDD4FDF88460}" dt="2022-12-09T18:20:29.563" v="507" actId="1076"/>
          <ac:picMkLst>
            <pc:docMk/>
            <pc:sldMk cId="0" sldId="257"/>
            <ac:picMk id="2" creationId="{492A98E7-F388-2C26-6695-321B4C6B5D0F}"/>
          </ac:picMkLst>
        </pc:picChg>
        <pc:picChg chg="mod">
          <ac:chgData name="Laura Walton Goss" userId="57175a4d-2b66-4156-9d48-e2b0b82efce7" providerId="ADAL" clId="{C7E4E84F-6046-419E-A2BB-CDD4FDF88460}" dt="2022-12-09T15:45:10.549" v="39" actId="1076"/>
          <ac:picMkLst>
            <pc:docMk/>
            <pc:sldMk cId="0" sldId="257"/>
            <ac:picMk id="76" creationId="{00000000-0000-0000-0000-000000000000}"/>
          </ac:picMkLst>
        </pc:picChg>
      </pc:sldChg>
      <pc:sldChg chg="addSp modSp mod setBg modNotes">
        <pc:chgData name="Laura Walton Goss" userId="57175a4d-2b66-4156-9d48-e2b0b82efce7" providerId="ADAL" clId="{C7E4E84F-6046-419E-A2BB-CDD4FDF88460}" dt="2022-12-09T15:56:06.728" v="303" actId="1036"/>
        <pc:sldMkLst>
          <pc:docMk/>
          <pc:sldMk cId="0" sldId="258"/>
        </pc:sldMkLst>
        <pc:spChg chg="add mod ord">
          <ac:chgData name="Laura Walton Goss" userId="57175a4d-2b66-4156-9d48-e2b0b82efce7" providerId="ADAL" clId="{C7E4E84F-6046-419E-A2BB-CDD4FDF88460}" dt="2022-12-09T15:56:03.509" v="299" actId="1036"/>
          <ac:spMkLst>
            <pc:docMk/>
            <pc:sldMk cId="0" sldId="258"/>
            <ac:spMk id="4" creationId="{07C31903-EB5D-5F3E-0B85-206B25919723}"/>
          </ac:spMkLst>
        </pc:spChg>
        <pc:picChg chg="add mod">
          <ac:chgData name="Laura Walton Goss" userId="57175a4d-2b66-4156-9d48-e2b0b82efce7" providerId="ADAL" clId="{C7E4E84F-6046-419E-A2BB-CDD4FDF88460}" dt="2022-12-09T15:56:06.728" v="303" actId="1036"/>
          <ac:picMkLst>
            <pc:docMk/>
            <pc:sldMk cId="0" sldId="258"/>
            <ac:picMk id="3" creationId="{7BB9AC56-6457-B0ED-DAB7-5F9B073A95B9}"/>
          </ac:picMkLst>
        </pc:picChg>
        <pc:picChg chg="mod">
          <ac:chgData name="Laura Walton Goss" userId="57175a4d-2b66-4156-9d48-e2b0b82efce7" providerId="ADAL" clId="{C7E4E84F-6046-419E-A2BB-CDD4FDF88460}" dt="2022-12-09T15:45:03.972" v="37" actId="1076"/>
          <ac:picMkLst>
            <pc:docMk/>
            <pc:sldMk cId="0" sldId="258"/>
            <ac:picMk id="83" creationId="{00000000-0000-0000-0000-000000000000}"/>
          </ac:picMkLst>
        </pc:picChg>
      </pc:sldChg>
      <pc:sldChg chg="addSp delSp modSp mod setBg modNotesTx">
        <pc:chgData name="Laura Walton Goss" userId="57175a4d-2b66-4156-9d48-e2b0b82efce7" providerId="ADAL" clId="{C7E4E84F-6046-419E-A2BB-CDD4FDF88460}" dt="2022-12-09T16:00:12.390" v="461" actId="14100"/>
        <pc:sldMkLst>
          <pc:docMk/>
          <pc:sldMk cId="0" sldId="259"/>
        </pc:sldMkLst>
        <pc:spChg chg="add del">
          <ac:chgData name="Laura Walton Goss" userId="57175a4d-2b66-4156-9d48-e2b0b82efce7" providerId="ADAL" clId="{C7E4E84F-6046-419E-A2BB-CDD4FDF88460}" dt="2022-12-09T15:59:42.176" v="450" actId="22"/>
          <ac:spMkLst>
            <pc:docMk/>
            <pc:sldMk cId="0" sldId="259"/>
            <ac:spMk id="5" creationId="{322160B7-C3A4-2FAE-164E-43D70F7CFACE}"/>
          </ac:spMkLst>
        </pc:spChg>
        <pc:spChg chg="add mod ord">
          <ac:chgData name="Laura Walton Goss" userId="57175a4d-2b66-4156-9d48-e2b0b82efce7" providerId="ADAL" clId="{C7E4E84F-6046-419E-A2BB-CDD4FDF88460}" dt="2022-12-09T16:00:12.390" v="461" actId="14100"/>
          <ac:spMkLst>
            <pc:docMk/>
            <pc:sldMk cId="0" sldId="259"/>
            <ac:spMk id="6" creationId="{7A895ED6-205C-1EDB-7652-20859495F589}"/>
          </ac:spMkLst>
        </pc:spChg>
        <pc:spChg chg="mod">
          <ac:chgData name="Laura Walton Goss" userId="57175a4d-2b66-4156-9d48-e2b0b82efce7" providerId="ADAL" clId="{C7E4E84F-6046-419E-A2BB-CDD4FDF88460}" dt="2022-12-09T15:59:26.484" v="444" actId="1076"/>
          <ac:spMkLst>
            <pc:docMk/>
            <pc:sldMk cId="0" sldId="259"/>
            <ac:spMk id="89" creationId="{00000000-0000-0000-0000-000000000000}"/>
          </ac:spMkLst>
        </pc:spChg>
        <pc:picChg chg="add mod">
          <ac:chgData name="Laura Walton Goss" userId="57175a4d-2b66-4156-9d48-e2b0b82efce7" providerId="ADAL" clId="{C7E4E84F-6046-419E-A2BB-CDD4FDF88460}" dt="2022-12-09T16:00:03.533" v="457" actId="1076"/>
          <ac:picMkLst>
            <pc:docMk/>
            <pc:sldMk cId="0" sldId="259"/>
            <ac:picMk id="3" creationId="{88B4808A-40DA-353C-E65B-3977AAEC66D9}"/>
          </ac:picMkLst>
        </pc:picChg>
        <pc:picChg chg="mod">
          <ac:chgData name="Laura Walton Goss" userId="57175a4d-2b66-4156-9d48-e2b0b82efce7" providerId="ADAL" clId="{C7E4E84F-6046-419E-A2BB-CDD4FDF88460}" dt="2022-12-09T15:45:01.092" v="36" actId="1076"/>
          <ac:picMkLst>
            <pc:docMk/>
            <pc:sldMk cId="0" sldId="259"/>
            <ac:picMk id="90" creationId="{00000000-0000-0000-0000-000000000000}"/>
          </ac:picMkLst>
        </pc:picChg>
      </pc:sldChg>
      <pc:sldChg chg="addSp modSp mod setBg modNotes">
        <pc:chgData name="Laura Walton Goss" userId="57175a4d-2b66-4156-9d48-e2b0b82efce7" providerId="ADAL" clId="{C7E4E84F-6046-419E-A2BB-CDD4FDF88460}" dt="2022-12-09T16:00:50.396" v="470" actId="14100"/>
        <pc:sldMkLst>
          <pc:docMk/>
          <pc:sldMk cId="0" sldId="260"/>
        </pc:sldMkLst>
        <pc:spChg chg="add mod ord">
          <ac:chgData name="Laura Walton Goss" userId="57175a4d-2b66-4156-9d48-e2b0b82efce7" providerId="ADAL" clId="{C7E4E84F-6046-419E-A2BB-CDD4FDF88460}" dt="2022-12-09T16:00:50.396" v="470" actId="14100"/>
          <ac:spMkLst>
            <pc:docMk/>
            <pc:sldMk cId="0" sldId="260"/>
            <ac:spMk id="2" creationId="{56E58D37-F247-537A-C041-336AE5131C7D}"/>
          </ac:spMkLst>
        </pc:spChg>
        <pc:picChg chg="mod">
          <ac:chgData name="Laura Walton Goss" userId="57175a4d-2b66-4156-9d48-e2b0b82efce7" providerId="ADAL" clId="{C7E4E84F-6046-419E-A2BB-CDD4FDF88460}" dt="2022-12-09T15:44:58.388" v="35" actId="1076"/>
          <ac:picMkLst>
            <pc:docMk/>
            <pc:sldMk cId="0" sldId="260"/>
            <ac:picMk id="97" creationId="{00000000-0000-0000-0000-000000000000}"/>
          </ac:picMkLst>
        </pc:picChg>
        <pc:picChg chg="mod">
          <ac:chgData name="Laura Walton Goss" userId="57175a4d-2b66-4156-9d48-e2b0b82efce7" providerId="ADAL" clId="{C7E4E84F-6046-419E-A2BB-CDD4FDF88460}" dt="2022-12-09T16:00:28.333" v="463" actId="1076"/>
          <ac:picMkLst>
            <pc:docMk/>
            <pc:sldMk cId="0" sldId="260"/>
            <ac:picMk id="98" creationId="{00000000-0000-0000-0000-000000000000}"/>
          </ac:picMkLst>
        </pc:picChg>
      </pc:sldChg>
      <pc:sldChg chg="modSp mod setBg">
        <pc:chgData name="Laura Walton Goss" userId="57175a4d-2b66-4156-9d48-e2b0b82efce7" providerId="ADAL" clId="{C7E4E84F-6046-419E-A2BB-CDD4FDF88460}" dt="2022-12-09T16:01:03.561" v="471" actId="20577"/>
        <pc:sldMkLst>
          <pc:docMk/>
          <pc:sldMk cId="0" sldId="261"/>
        </pc:sldMkLst>
        <pc:spChg chg="mod">
          <ac:chgData name="Laura Walton Goss" userId="57175a4d-2b66-4156-9d48-e2b0b82efce7" providerId="ADAL" clId="{C7E4E84F-6046-419E-A2BB-CDD4FDF88460}" dt="2022-12-09T16:01:03.561" v="471" actId="20577"/>
          <ac:spMkLst>
            <pc:docMk/>
            <pc:sldMk cId="0" sldId="261"/>
            <ac:spMk id="104" creationId="{00000000-0000-0000-0000-000000000000}"/>
          </ac:spMkLst>
        </pc:spChg>
        <pc:graphicFrameChg chg="modGraphic">
          <ac:chgData name="Laura Walton Goss" userId="57175a4d-2b66-4156-9d48-e2b0b82efce7" providerId="ADAL" clId="{C7E4E84F-6046-419E-A2BB-CDD4FDF88460}" dt="2022-12-09T15:44:53.790" v="33" actId="14100"/>
          <ac:graphicFrameMkLst>
            <pc:docMk/>
            <pc:sldMk cId="0" sldId="261"/>
            <ac:graphicFrameMk id="106" creationId="{00000000-0000-0000-0000-000000000000}"/>
          </ac:graphicFrameMkLst>
        </pc:graphicFrameChg>
        <pc:picChg chg="mod">
          <ac:chgData name="Laura Walton Goss" userId="57175a4d-2b66-4156-9d48-e2b0b82efce7" providerId="ADAL" clId="{C7E4E84F-6046-419E-A2BB-CDD4FDF88460}" dt="2022-12-09T15:44:55.404" v="34" actId="1076"/>
          <ac:picMkLst>
            <pc:docMk/>
            <pc:sldMk cId="0" sldId="261"/>
            <ac:picMk id="105" creationId="{00000000-0000-0000-0000-000000000000}"/>
          </ac:picMkLst>
        </pc:picChg>
      </pc:sldChg>
      <pc:sldChg chg="addSp delSp modSp mod">
        <pc:chgData name="Laura Walton Goss" userId="57175a4d-2b66-4156-9d48-e2b0b82efce7" providerId="ADAL" clId="{C7E4E84F-6046-419E-A2BB-CDD4FDF88460}" dt="2022-12-09T18:21:04.876" v="516" actId="1076"/>
        <pc:sldMkLst>
          <pc:docMk/>
          <pc:sldMk cId="0" sldId="262"/>
        </pc:sldMkLst>
        <pc:spChg chg="add mod ord">
          <ac:chgData name="Laura Walton Goss" userId="57175a4d-2b66-4156-9d48-e2b0b82efce7" providerId="ADAL" clId="{C7E4E84F-6046-419E-A2BB-CDD4FDF88460}" dt="2022-12-09T16:02:07.124" v="481" actId="1076"/>
          <ac:spMkLst>
            <pc:docMk/>
            <pc:sldMk cId="0" sldId="262"/>
            <ac:spMk id="2" creationId="{519496F7-2F46-4110-A386-411D1B32F468}"/>
          </ac:spMkLst>
        </pc:spChg>
        <pc:spChg chg="add mod ord">
          <ac:chgData name="Laura Walton Goss" userId="57175a4d-2b66-4156-9d48-e2b0b82efce7" providerId="ADAL" clId="{C7E4E84F-6046-419E-A2BB-CDD4FDF88460}" dt="2022-12-09T16:02:37.273" v="489" actId="167"/>
          <ac:spMkLst>
            <pc:docMk/>
            <pc:sldMk cId="0" sldId="262"/>
            <ac:spMk id="3" creationId="{3623E286-FE7B-50B8-3E62-8D3944B988C5}"/>
          </ac:spMkLst>
        </pc:spChg>
        <pc:spChg chg="mod">
          <ac:chgData name="Laura Walton Goss" userId="57175a4d-2b66-4156-9d48-e2b0b82efce7" providerId="ADAL" clId="{C7E4E84F-6046-419E-A2BB-CDD4FDF88460}" dt="2022-12-09T16:02:19.005" v="484" actId="1076"/>
          <ac:spMkLst>
            <pc:docMk/>
            <pc:sldMk cId="0" sldId="262"/>
            <ac:spMk id="111" creationId="{00000000-0000-0000-0000-000000000000}"/>
          </ac:spMkLst>
        </pc:spChg>
        <pc:spChg chg="mod">
          <ac:chgData name="Laura Walton Goss" userId="57175a4d-2b66-4156-9d48-e2b0b82efce7" providerId="ADAL" clId="{C7E4E84F-6046-419E-A2BB-CDD4FDF88460}" dt="2022-12-09T16:02:13.469" v="483" actId="1076"/>
          <ac:spMkLst>
            <pc:docMk/>
            <pc:sldMk cId="0" sldId="262"/>
            <ac:spMk id="112" creationId="{00000000-0000-0000-0000-000000000000}"/>
          </ac:spMkLst>
        </pc:spChg>
        <pc:spChg chg="add del mod">
          <ac:chgData name="Laura Walton Goss" userId="57175a4d-2b66-4156-9d48-e2b0b82efce7" providerId="ADAL" clId="{C7E4E84F-6046-419E-A2BB-CDD4FDF88460}" dt="2022-12-09T16:03:19.567" v="499" actId="6549"/>
          <ac:spMkLst>
            <pc:docMk/>
            <pc:sldMk cId="0" sldId="262"/>
            <ac:spMk id="113" creationId="{00000000-0000-0000-0000-000000000000}"/>
          </ac:spMkLst>
        </pc:spChg>
        <pc:spChg chg="mod">
          <ac:chgData name="Laura Walton Goss" userId="57175a4d-2b66-4156-9d48-e2b0b82efce7" providerId="ADAL" clId="{C7E4E84F-6046-419E-A2BB-CDD4FDF88460}" dt="2022-12-09T16:02:49.653" v="490" actId="1076"/>
          <ac:spMkLst>
            <pc:docMk/>
            <pc:sldMk cId="0" sldId="262"/>
            <ac:spMk id="114" creationId="{00000000-0000-0000-0000-000000000000}"/>
          </ac:spMkLst>
        </pc:spChg>
        <pc:picChg chg="add mod">
          <ac:chgData name="Laura Walton Goss" userId="57175a4d-2b66-4156-9d48-e2b0b82efce7" providerId="ADAL" clId="{C7E4E84F-6046-419E-A2BB-CDD4FDF88460}" dt="2022-12-09T18:21:04.876" v="516" actId="1076"/>
          <ac:picMkLst>
            <pc:docMk/>
            <pc:sldMk cId="0" sldId="262"/>
            <ac:picMk id="4" creationId="{C79A217B-CA05-C3C9-394B-DB8868A76E04}"/>
          </ac:picMkLst>
        </pc:picChg>
      </pc:sldChg>
      <pc:sldChg chg="modSp mod setBg modNotes">
        <pc:chgData name="Laura Walton Goss" userId="57175a4d-2b66-4156-9d48-e2b0b82efce7" providerId="ADAL" clId="{C7E4E84F-6046-419E-A2BB-CDD4FDF88460}" dt="2022-12-09T15:46:12.301" v="57" actId="20577"/>
        <pc:sldMkLst>
          <pc:docMk/>
          <pc:sldMk cId="0" sldId="263"/>
        </pc:sldMkLst>
        <pc:spChg chg="mod">
          <ac:chgData name="Laura Walton Goss" userId="57175a4d-2b66-4156-9d48-e2b0b82efce7" providerId="ADAL" clId="{C7E4E84F-6046-419E-A2BB-CDD4FDF88460}" dt="2022-12-09T15:46:02.183" v="52" actId="20577"/>
          <ac:spMkLst>
            <pc:docMk/>
            <pc:sldMk cId="0" sldId="263"/>
            <ac:spMk id="119" creationId="{00000000-0000-0000-0000-000000000000}"/>
          </ac:spMkLst>
        </pc:spChg>
        <pc:spChg chg="mod">
          <ac:chgData name="Laura Walton Goss" userId="57175a4d-2b66-4156-9d48-e2b0b82efce7" providerId="ADAL" clId="{C7E4E84F-6046-419E-A2BB-CDD4FDF88460}" dt="2022-12-09T15:46:12.301" v="57" actId="20577"/>
          <ac:spMkLst>
            <pc:docMk/>
            <pc:sldMk cId="0" sldId="263"/>
            <ac:spMk id="120" creationId="{00000000-0000-0000-0000-000000000000}"/>
          </ac:spMkLst>
        </pc:spChg>
        <pc:picChg chg="mod">
          <ac:chgData name="Laura Walton Goss" userId="57175a4d-2b66-4156-9d48-e2b0b82efce7" providerId="ADAL" clId="{C7E4E84F-6046-419E-A2BB-CDD4FDF88460}" dt="2022-12-09T15:44:42.866" v="31" actId="1076"/>
          <ac:picMkLst>
            <pc:docMk/>
            <pc:sldMk cId="0" sldId="263"/>
            <ac:picMk id="121" creationId="{00000000-0000-0000-0000-000000000000}"/>
          </ac:picMkLst>
        </pc:picChg>
      </pc:sldChg>
      <pc:sldChg chg="modSp add mod setBg">
        <pc:chgData name="Laura Walton Goss" userId="57175a4d-2b66-4156-9d48-e2b0b82efce7" providerId="ADAL" clId="{C7E4E84F-6046-419E-A2BB-CDD4FDF88460}" dt="2022-12-09T15:46:55.669" v="65" actId="207"/>
        <pc:sldMkLst>
          <pc:docMk/>
          <pc:sldMk cId="0" sldId="271"/>
        </pc:sldMkLst>
        <pc:spChg chg="mod">
          <ac:chgData name="Laura Walton Goss" userId="57175a4d-2b66-4156-9d48-e2b0b82efce7" providerId="ADAL" clId="{C7E4E84F-6046-419E-A2BB-CDD4FDF88460}" dt="2022-12-09T15:46:48.524" v="63" actId="1076"/>
          <ac:spMkLst>
            <pc:docMk/>
            <pc:sldMk cId="0" sldId="271"/>
            <ac:spMk id="851" creationId="{00000000-0000-0000-0000-000000000000}"/>
          </ac:spMkLst>
        </pc:spChg>
        <pc:spChg chg="mod">
          <ac:chgData name="Laura Walton Goss" userId="57175a4d-2b66-4156-9d48-e2b0b82efce7" providerId="ADAL" clId="{C7E4E84F-6046-419E-A2BB-CDD4FDF88460}" dt="2022-12-09T15:46:55.669" v="65" actId="207"/>
          <ac:spMkLst>
            <pc:docMk/>
            <pc:sldMk cId="0" sldId="271"/>
            <ac:spMk id="852" creationId="{00000000-0000-0000-0000-000000000000}"/>
          </ac:spMkLst>
        </pc:spChg>
      </pc:sldChg>
      <pc:sldChg chg="addSp delSp modSp new mod setBg">
        <pc:chgData name="Laura Walton Goss" userId="57175a4d-2b66-4156-9d48-e2b0b82efce7" providerId="ADAL" clId="{C7E4E84F-6046-419E-A2BB-CDD4FDF88460}" dt="2022-12-09T15:54:23.843" v="285" actId="1038"/>
        <pc:sldMkLst>
          <pc:docMk/>
          <pc:sldMk cId="1882417448" sldId="272"/>
        </pc:sldMkLst>
        <pc:spChg chg="mod">
          <ac:chgData name="Laura Walton Goss" userId="57175a4d-2b66-4156-9d48-e2b0b82efce7" providerId="ADAL" clId="{C7E4E84F-6046-419E-A2BB-CDD4FDF88460}" dt="2022-12-09T15:48:54.038" v="170" actId="20577"/>
          <ac:spMkLst>
            <pc:docMk/>
            <pc:sldMk cId="1882417448" sldId="272"/>
            <ac:spMk id="2" creationId="{9D7668D6-CB72-4CDD-37FE-F4C66C1F8769}"/>
          </ac:spMkLst>
        </pc:spChg>
        <pc:spChg chg="mod">
          <ac:chgData name="Laura Walton Goss" userId="57175a4d-2b66-4156-9d48-e2b0b82efce7" providerId="ADAL" clId="{C7E4E84F-6046-419E-A2BB-CDD4FDF88460}" dt="2022-12-09T15:49:26.264" v="245" actId="33524"/>
          <ac:spMkLst>
            <pc:docMk/>
            <pc:sldMk cId="1882417448" sldId="272"/>
            <ac:spMk id="3" creationId="{B5B3A500-B9E3-7175-7278-CD306BF2E55F}"/>
          </ac:spMkLst>
        </pc:spChg>
        <pc:spChg chg="add mod ord">
          <ac:chgData name="Laura Walton Goss" userId="57175a4d-2b66-4156-9d48-e2b0b82efce7" providerId="ADAL" clId="{C7E4E84F-6046-419E-A2BB-CDD4FDF88460}" dt="2022-12-09T15:53:51.584" v="277" actId="167"/>
          <ac:spMkLst>
            <pc:docMk/>
            <pc:sldMk cId="1882417448" sldId="272"/>
            <ac:spMk id="14" creationId="{82DDFCCA-ABC1-CD99-80FF-D87B0B7B6628}"/>
          </ac:spMkLst>
        </pc:spChg>
        <pc:picChg chg="add del mod">
          <ac:chgData name="Laura Walton Goss" userId="57175a4d-2b66-4156-9d48-e2b0b82efce7" providerId="ADAL" clId="{C7E4E84F-6046-419E-A2BB-CDD4FDF88460}" dt="2022-12-09T15:50:04.862" v="247" actId="21"/>
          <ac:picMkLst>
            <pc:docMk/>
            <pc:sldMk cId="1882417448" sldId="272"/>
            <ac:picMk id="5" creationId="{6052C2E4-38F4-709E-BF97-1F8C3379A834}"/>
          </ac:picMkLst>
        </pc:picChg>
        <pc:picChg chg="add del mod">
          <ac:chgData name="Laura Walton Goss" userId="57175a4d-2b66-4156-9d48-e2b0b82efce7" providerId="ADAL" clId="{C7E4E84F-6046-419E-A2BB-CDD4FDF88460}" dt="2022-12-09T15:52:51.813" v="270" actId="478"/>
          <ac:picMkLst>
            <pc:docMk/>
            <pc:sldMk cId="1882417448" sldId="272"/>
            <ac:picMk id="7" creationId="{9F0B36C8-43EE-A814-3D7C-911F3A5852A4}"/>
          </ac:picMkLst>
        </pc:picChg>
        <pc:picChg chg="add mod">
          <ac:chgData name="Laura Walton Goss" userId="57175a4d-2b66-4156-9d48-e2b0b82efce7" providerId="ADAL" clId="{C7E4E84F-6046-419E-A2BB-CDD4FDF88460}" dt="2022-12-09T15:54:23.843" v="285" actId="1038"/>
          <ac:picMkLst>
            <pc:docMk/>
            <pc:sldMk cId="1882417448" sldId="272"/>
            <ac:picMk id="9" creationId="{87410AB9-7512-8FE0-E10B-B7F2CC1AEAC4}"/>
          </ac:picMkLst>
        </pc:picChg>
        <pc:picChg chg="add mod">
          <ac:chgData name="Laura Walton Goss" userId="57175a4d-2b66-4156-9d48-e2b0b82efce7" providerId="ADAL" clId="{C7E4E84F-6046-419E-A2BB-CDD4FDF88460}" dt="2022-12-09T15:54:22.044" v="281" actId="1076"/>
          <ac:picMkLst>
            <pc:docMk/>
            <pc:sldMk cId="1882417448" sldId="272"/>
            <ac:picMk id="11" creationId="{0808CBC9-2296-2E79-985B-A78D75E9892C}"/>
          </ac:picMkLst>
        </pc:picChg>
        <pc:picChg chg="add mod">
          <ac:chgData name="Laura Walton Goss" userId="57175a4d-2b66-4156-9d48-e2b0b82efce7" providerId="ADAL" clId="{C7E4E84F-6046-419E-A2BB-CDD4FDF88460}" dt="2022-12-09T15:54:14.324" v="279" actId="1076"/>
          <ac:picMkLst>
            <pc:docMk/>
            <pc:sldMk cId="1882417448" sldId="272"/>
            <ac:picMk id="13" creationId="{904C3855-1615-06DA-AEDD-F72B59A78D61}"/>
          </ac:picMkLst>
        </pc:picChg>
      </pc:sldChg>
    </pc:docChg>
  </pc:docChgLst>
  <pc:docChgLst>
    <pc:chgData name="Laura Walton Goss" userId="S::laurwalt@uga.edu::57175a4d-2b66-4156-9d48-e2b0b82efce7" providerId="AD" clId="Web-{EF333491-1F86-4195-B9AA-1E8E28966030}"/>
    <pc:docChg chg="modSld">
      <pc:chgData name="Laura Walton Goss" userId="S::laurwalt@uga.edu::57175a4d-2b66-4156-9d48-e2b0b82efce7" providerId="AD" clId="Web-{EF333491-1F86-4195-B9AA-1E8E28966030}" dt="2023-03-31T19:45:49.791" v="13" actId="1076"/>
      <pc:docMkLst>
        <pc:docMk/>
      </pc:docMkLst>
      <pc:sldChg chg="addSp modSp">
        <pc:chgData name="Laura Walton Goss" userId="S::laurwalt@uga.edu::57175a4d-2b66-4156-9d48-e2b0b82efce7" providerId="AD" clId="Web-{EF333491-1F86-4195-B9AA-1E8E28966030}" dt="2023-03-31T19:44:39.648" v="1" actId="1076"/>
        <pc:sldMkLst>
          <pc:docMk/>
          <pc:sldMk cId="0" sldId="256"/>
        </pc:sldMkLst>
        <pc:picChg chg="add mod">
          <ac:chgData name="Laura Walton Goss" userId="S::laurwalt@uga.edu::57175a4d-2b66-4156-9d48-e2b0b82efce7" providerId="AD" clId="Web-{EF333491-1F86-4195-B9AA-1E8E28966030}" dt="2023-03-31T19:44:39.648" v="1" actId="1076"/>
          <ac:picMkLst>
            <pc:docMk/>
            <pc:sldMk cId="0" sldId="256"/>
            <ac:picMk id="4" creationId="{BA57E9BA-E9F3-D385-4800-6E5441BC042E}"/>
          </ac:picMkLst>
        </pc:picChg>
      </pc:sldChg>
      <pc:sldChg chg="addSp delSp modSp">
        <pc:chgData name="Laura Walton Goss" userId="S::laurwalt@uga.edu::57175a4d-2b66-4156-9d48-e2b0b82efce7" providerId="AD" clId="Web-{EF333491-1F86-4195-B9AA-1E8E28966030}" dt="2023-03-31T19:45:49.791" v="13" actId="1076"/>
        <pc:sldMkLst>
          <pc:docMk/>
          <pc:sldMk cId="0" sldId="262"/>
        </pc:sldMkLst>
        <pc:picChg chg="add mod">
          <ac:chgData name="Laura Walton Goss" userId="S::laurwalt@uga.edu::57175a4d-2b66-4156-9d48-e2b0b82efce7" providerId="AD" clId="Web-{EF333491-1F86-4195-B9AA-1E8E28966030}" dt="2023-03-31T19:45:49.791" v="13" actId="1076"/>
          <ac:picMkLst>
            <pc:docMk/>
            <pc:sldMk cId="0" sldId="262"/>
            <ac:picMk id="4" creationId="{C6DBD239-82BE-E441-5AFD-2EE5999DA028}"/>
          </ac:picMkLst>
        </pc:picChg>
        <pc:picChg chg="del">
          <ac:chgData name="Laura Walton Goss" userId="S::laurwalt@uga.edu::57175a4d-2b66-4156-9d48-e2b0b82efce7" providerId="AD" clId="Web-{EF333491-1F86-4195-B9AA-1E8E28966030}" dt="2023-03-31T19:45:43.728" v="9"/>
          <ac:picMkLst>
            <pc:docMk/>
            <pc:sldMk cId="0" sldId="262"/>
            <ac:picMk id="7" creationId="{78466C62-4119-A13C-6C46-4839349D24DB}"/>
          </ac:picMkLst>
        </pc:picChg>
      </pc:sldChg>
      <pc:sldChg chg="addSp delSp modSp">
        <pc:chgData name="Laura Walton Goss" userId="S::laurwalt@uga.edu::57175a4d-2b66-4156-9d48-e2b0b82efce7" providerId="AD" clId="Web-{EF333491-1F86-4195-B9AA-1E8E28966030}" dt="2023-03-31T19:44:59.930" v="8" actId="1076"/>
        <pc:sldMkLst>
          <pc:docMk/>
          <pc:sldMk cId="0" sldId="271"/>
        </pc:sldMkLst>
        <pc:picChg chg="add del mod">
          <ac:chgData name="Laura Walton Goss" userId="S::laurwalt@uga.edu::57175a4d-2b66-4156-9d48-e2b0b82efce7" providerId="AD" clId="Web-{EF333491-1F86-4195-B9AA-1E8E28966030}" dt="2023-03-31T19:44:52.570" v="6"/>
          <ac:picMkLst>
            <pc:docMk/>
            <pc:sldMk cId="0" sldId="271"/>
            <ac:picMk id="4" creationId="{F45BB093-C9DE-6B73-9367-E9FC15C815D6}"/>
          </ac:picMkLst>
        </pc:picChg>
        <pc:picChg chg="add mod">
          <ac:chgData name="Laura Walton Goss" userId="S::laurwalt@uga.edu::57175a4d-2b66-4156-9d48-e2b0b82efce7" providerId="AD" clId="Web-{EF333491-1F86-4195-B9AA-1E8E28966030}" dt="2023-03-31T19:44:59.930" v="8" actId="1076"/>
          <ac:picMkLst>
            <pc:docMk/>
            <pc:sldMk cId="0" sldId="271"/>
            <ac:picMk id="5" creationId="{69E6438C-208A-BDD6-8BA9-2B79D1C4AD73}"/>
          </ac:picMkLst>
        </pc:picChg>
        <pc:picChg chg="del">
          <ac:chgData name="Laura Walton Goss" userId="S::laurwalt@uga.edu::57175a4d-2b66-4156-9d48-e2b0b82efce7" providerId="AD" clId="Web-{EF333491-1F86-4195-B9AA-1E8E28966030}" dt="2023-03-31T19:44:45.742" v="2"/>
          <ac:picMkLst>
            <pc:docMk/>
            <pc:sldMk cId="0" sldId="271"/>
            <ac:picMk id="849" creationId="{00000000-0000-0000-0000-000000000000}"/>
          </ac:picMkLst>
        </pc:picChg>
      </pc:sldChg>
    </pc:docChg>
  </pc:docChgLst>
  <pc:docChgLst>
    <pc:chgData name="Mckenzie L Tankersley" userId="S::mlt91390@uga.edu::1127c39b-5c26-4c73-a14b-7515c0d92cf6" providerId="AD" clId="Web-{2DA4B3F4-9272-4BCA-97CC-A86776A2D800}"/>
    <pc:docChg chg="modSld">
      <pc:chgData name="Mckenzie L Tankersley" userId="S::mlt91390@uga.edu::1127c39b-5c26-4c73-a14b-7515c0d92cf6" providerId="AD" clId="Web-{2DA4B3F4-9272-4BCA-97CC-A86776A2D800}" dt="2023-08-09T19:24:33.887" v="101" actId="1076"/>
      <pc:docMkLst>
        <pc:docMk/>
      </pc:docMkLst>
      <pc:sldChg chg="modNotes">
        <pc:chgData name="Mckenzie L Tankersley" userId="S::mlt91390@uga.edu::1127c39b-5c26-4c73-a14b-7515c0d92cf6" providerId="AD" clId="Web-{2DA4B3F4-9272-4BCA-97CC-A86776A2D800}" dt="2023-08-09T18:54:18.657" v="49"/>
        <pc:sldMkLst>
          <pc:docMk/>
          <pc:sldMk cId="0" sldId="256"/>
        </pc:sldMkLst>
      </pc:sldChg>
      <pc:sldChg chg="modSp modNotes">
        <pc:chgData name="Mckenzie L Tankersley" userId="S::mlt91390@uga.edu::1127c39b-5c26-4c73-a14b-7515c0d92cf6" providerId="AD" clId="Web-{2DA4B3F4-9272-4BCA-97CC-A86776A2D800}" dt="2023-08-09T18:54:52.471" v="50" actId="1076"/>
        <pc:sldMkLst>
          <pc:docMk/>
          <pc:sldMk cId="0" sldId="257"/>
        </pc:sldMkLst>
        <pc:spChg chg="mod">
          <ac:chgData name="Mckenzie L Tankersley" userId="S::mlt91390@uga.edu::1127c39b-5c26-4c73-a14b-7515c0d92cf6" providerId="AD" clId="Web-{2DA4B3F4-9272-4BCA-97CC-A86776A2D800}" dt="2023-08-09T18:54:52.471" v="50" actId="1076"/>
          <ac:spMkLst>
            <pc:docMk/>
            <pc:sldMk cId="0" sldId="257"/>
            <ac:spMk id="75" creationId="{00000000-0000-0000-0000-000000000000}"/>
          </ac:spMkLst>
        </pc:spChg>
      </pc:sldChg>
      <pc:sldChg chg="modSp modNotes">
        <pc:chgData name="Mckenzie L Tankersley" userId="S::mlt91390@uga.edu::1127c39b-5c26-4c73-a14b-7515c0d92cf6" providerId="AD" clId="Web-{2DA4B3F4-9272-4BCA-97CC-A86776A2D800}" dt="2023-08-09T19:24:33.887" v="101" actId="1076"/>
        <pc:sldMkLst>
          <pc:docMk/>
          <pc:sldMk cId="0" sldId="258"/>
        </pc:sldMkLst>
        <pc:spChg chg="mod">
          <ac:chgData name="Mckenzie L Tankersley" userId="S::mlt91390@uga.edu::1127c39b-5c26-4c73-a14b-7515c0d92cf6" providerId="AD" clId="Web-{2DA4B3F4-9272-4BCA-97CC-A86776A2D800}" dt="2023-08-09T19:22:49.197" v="86" actId="1076"/>
          <ac:spMkLst>
            <pc:docMk/>
            <pc:sldMk cId="0" sldId="258"/>
            <ac:spMk id="2" creationId="{D9730039-45FA-ED72-A34E-6DABC1FD1A93}"/>
          </ac:spMkLst>
        </pc:spChg>
        <pc:spChg chg="mod">
          <ac:chgData name="Mckenzie L Tankersley" userId="S::mlt91390@uga.edu::1127c39b-5c26-4c73-a14b-7515c0d92cf6" providerId="AD" clId="Web-{2DA4B3F4-9272-4BCA-97CC-A86776A2D800}" dt="2023-08-09T19:22:42.385" v="84" actId="1076"/>
          <ac:spMkLst>
            <pc:docMk/>
            <pc:sldMk cId="0" sldId="258"/>
            <ac:spMk id="4" creationId="{07C31903-EB5D-5F3E-0B85-206B25919723}"/>
          </ac:spMkLst>
        </pc:spChg>
        <pc:spChg chg="mod">
          <ac:chgData name="Mckenzie L Tankersley" userId="S::mlt91390@uga.edu::1127c39b-5c26-4c73-a14b-7515c0d92cf6" providerId="AD" clId="Web-{2DA4B3F4-9272-4BCA-97CC-A86776A2D800}" dt="2023-08-09T19:24:15.512" v="99" actId="20577"/>
          <ac:spMkLst>
            <pc:docMk/>
            <pc:sldMk cId="0" sldId="258"/>
            <ac:spMk id="82" creationId="{00000000-0000-0000-0000-000000000000}"/>
          </ac:spMkLst>
        </pc:spChg>
        <pc:picChg chg="mod">
          <ac:chgData name="Mckenzie L Tankersley" userId="S::mlt91390@uga.edu::1127c39b-5c26-4c73-a14b-7515c0d92cf6" providerId="AD" clId="Web-{2DA4B3F4-9272-4BCA-97CC-A86776A2D800}" dt="2023-08-09T19:22:44.901" v="85" actId="1076"/>
          <ac:picMkLst>
            <pc:docMk/>
            <pc:sldMk cId="0" sldId="258"/>
            <ac:picMk id="3" creationId="{7BB9AC56-6457-B0ED-DAB7-5F9B073A95B9}"/>
          </ac:picMkLst>
        </pc:picChg>
        <pc:picChg chg="mod">
          <ac:chgData name="Mckenzie L Tankersley" userId="S::mlt91390@uga.edu::1127c39b-5c26-4c73-a14b-7515c0d92cf6" providerId="AD" clId="Web-{2DA4B3F4-9272-4BCA-97CC-A86776A2D800}" dt="2023-08-09T19:24:33.887" v="101" actId="1076"/>
          <ac:picMkLst>
            <pc:docMk/>
            <pc:sldMk cId="0" sldId="258"/>
            <ac:picMk id="6" creationId="{04C91FCC-368F-EBED-ACB7-6FEAB41AF82F}"/>
          </ac:picMkLst>
        </pc:picChg>
      </pc:sldChg>
      <pc:sldChg chg="modSp modNotes">
        <pc:chgData name="Mckenzie L Tankersley" userId="S::mlt91390@uga.edu::1127c39b-5c26-4c73-a14b-7515c0d92cf6" providerId="AD" clId="Web-{2DA4B3F4-9272-4BCA-97CC-A86776A2D800}" dt="2023-08-09T19:22:12.712" v="77"/>
        <pc:sldMkLst>
          <pc:docMk/>
          <pc:sldMk cId="1882417448" sldId="272"/>
        </pc:sldMkLst>
        <pc:spChg chg="mod">
          <ac:chgData name="Mckenzie L Tankersley" userId="S::mlt91390@uga.edu::1127c39b-5c26-4c73-a14b-7515c0d92cf6" providerId="AD" clId="Web-{2DA4B3F4-9272-4BCA-97CC-A86776A2D800}" dt="2023-08-09T18:52:51.030" v="32" actId="14100"/>
          <ac:spMkLst>
            <pc:docMk/>
            <pc:sldMk cId="1882417448" sldId="272"/>
            <ac:spMk id="3" creationId="{B5B3A500-B9E3-7175-7278-CD306BF2E55F}"/>
          </ac:spMkLst>
        </pc:spChg>
        <pc:spChg chg="mod">
          <ac:chgData name="Mckenzie L Tankersley" userId="S::mlt91390@uga.edu::1127c39b-5c26-4c73-a14b-7515c0d92cf6" providerId="AD" clId="Web-{2DA4B3F4-9272-4BCA-97CC-A86776A2D800}" dt="2023-08-09T18:52:27.920" v="29" actId="1076"/>
          <ac:spMkLst>
            <pc:docMk/>
            <pc:sldMk cId="1882417448" sldId="272"/>
            <ac:spMk id="14" creationId="{82DDFCCA-ABC1-CD99-80FF-D87B0B7B6628}"/>
          </ac:spMkLst>
        </pc:spChg>
        <pc:picChg chg="mod">
          <ac:chgData name="Mckenzie L Tankersley" userId="S::mlt91390@uga.edu::1127c39b-5c26-4c73-a14b-7515c0d92cf6" providerId="AD" clId="Web-{2DA4B3F4-9272-4BCA-97CC-A86776A2D800}" dt="2023-08-09T18:52:14.592" v="27" actId="1076"/>
          <ac:picMkLst>
            <pc:docMk/>
            <pc:sldMk cId="1882417448" sldId="272"/>
            <ac:picMk id="9" creationId="{87410AB9-7512-8FE0-E10B-B7F2CC1AEAC4}"/>
          </ac:picMkLst>
        </pc:picChg>
        <pc:picChg chg="mod">
          <ac:chgData name="Mckenzie L Tankersley" userId="S::mlt91390@uga.edu::1127c39b-5c26-4c73-a14b-7515c0d92cf6" providerId="AD" clId="Web-{2DA4B3F4-9272-4BCA-97CC-A86776A2D800}" dt="2023-08-09T18:52:07.717" v="26" actId="1076"/>
          <ac:picMkLst>
            <pc:docMk/>
            <pc:sldMk cId="1882417448" sldId="272"/>
            <ac:picMk id="11" creationId="{0808CBC9-2296-2E79-985B-A78D75E9892C}"/>
          </ac:picMkLst>
        </pc:picChg>
        <pc:picChg chg="mod">
          <ac:chgData name="Mckenzie L Tankersley" userId="S::mlt91390@uga.edu::1127c39b-5c26-4c73-a14b-7515c0d92cf6" providerId="AD" clId="Web-{2DA4B3F4-9272-4BCA-97CC-A86776A2D800}" dt="2023-08-09T18:52:21.108" v="28" actId="1076"/>
          <ac:picMkLst>
            <pc:docMk/>
            <pc:sldMk cId="1882417448" sldId="272"/>
            <ac:picMk id="13" creationId="{904C3855-1615-06DA-AEDD-F72B59A78D61}"/>
          </ac:picMkLst>
        </pc:picChg>
      </pc:sldChg>
    </pc:docChg>
  </pc:docChgLst>
  <pc:docChgLst>
    <pc:chgData name="Laura Walton Goss" userId="S::laurwalt@uga.edu::57175a4d-2b66-4156-9d48-e2b0b82efce7" providerId="AD" clId="Web-{F586432F-72A6-4436-BAB1-82E5C600584D}"/>
    <pc:docChg chg="modSld">
      <pc:chgData name="Laura Walton Goss" userId="S::laurwalt@uga.edu::57175a4d-2b66-4156-9d48-e2b0b82efce7" providerId="AD" clId="Web-{F586432F-72A6-4436-BAB1-82E5C600584D}" dt="2023-03-31T20:17:15.817" v="105"/>
      <pc:docMkLst>
        <pc:docMk/>
      </pc:docMkLst>
      <pc:sldChg chg="modNotes">
        <pc:chgData name="Laura Walton Goss" userId="S::laurwalt@uga.edu::57175a4d-2b66-4156-9d48-e2b0b82efce7" providerId="AD" clId="Web-{F586432F-72A6-4436-BAB1-82E5C600584D}" dt="2023-03-31T19:55:13.511" v="3"/>
        <pc:sldMkLst>
          <pc:docMk/>
          <pc:sldMk cId="0" sldId="257"/>
        </pc:sldMkLst>
      </pc:sldChg>
      <pc:sldChg chg="modNotes">
        <pc:chgData name="Laura Walton Goss" userId="S::laurwalt@uga.edu::57175a4d-2b66-4156-9d48-e2b0b82efce7" providerId="AD" clId="Web-{F586432F-72A6-4436-BAB1-82E5C600584D}" dt="2023-03-31T20:15:48.968" v="51"/>
        <pc:sldMkLst>
          <pc:docMk/>
          <pc:sldMk cId="0" sldId="258"/>
        </pc:sldMkLst>
      </pc:sldChg>
      <pc:sldChg chg="modSp modNotes">
        <pc:chgData name="Laura Walton Goss" userId="S::laurwalt@uga.edu::57175a4d-2b66-4156-9d48-e2b0b82efce7" providerId="AD" clId="Web-{F586432F-72A6-4436-BAB1-82E5C600584D}" dt="2023-03-31T20:17:15.817" v="105"/>
        <pc:sldMkLst>
          <pc:docMk/>
          <pc:sldMk cId="0" sldId="259"/>
        </pc:sldMkLst>
        <pc:spChg chg="mod">
          <ac:chgData name="Laura Walton Goss" userId="S::laurwalt@uga.edu::57175a4d-2b66-4156-9d48-e2b0b82efce7" providerId="AD" clId="Web-{F586432F-72A6-4436-BAB1-82E5C600584D}" dt="2023-03-31T19:54:45.071" v="0"/>
          <ac:spMkLst>
            <pc:docMk/>
            <pc:sldMk cId="0" sldId="259"/>
            <ac:spMk id="6" creationId="{7A895ED6-205C-1EDB-7652-20859495F589}"/>
          </ac:spMkLst>
        </pc:spChg>
      </pc:sldChg>
      <pc:sldChg chg="modNotes">
        <pc:chgData name="Laura Walton Goss" userId="S::laurwalt@uga.edu::57175a4d-2b66-4156-9d48-e2b0b82efce7" providerId="AD" clId="Web-{F586432F-72A6-4436-BAB1-82E5C600584D}" dt="2023-03-31T20:16:03.015" v="56"/>
        <pc:sldMkLst>
          <pc:docMk/>
          <pc:sldMk cId="0" sldId="261"/>
        </pc:sldMkLst>
      </pc:sldChg>
      <pc:sldChg chg="modNotes">
        <pc:chgData name="Laura Walton Goss" userId="S::laurwalt@uga.edu::57175a4d-2b66-4156-9d48-e2b0b82efce7" providerId="AD" clId="Web-{F586432F-72A6-4436-BAB1-82E5C600584D}" dt="2023-03-31T20:14:49.729" v="49"/>
        <pc:sldMkLst>
          <pc:docMk/>
          <pc:sldMk cId="1882417448" sldId="272"/>
        </pc:sldMkLst>
      </pc:sldChg>
    </pc:docChg>
  </pc:docChgLst>
  <pc:docChgLst>
    <pc:chgData name="Laura Walton Goss" userId="S::laurwalt@uga.edu::57175a4d-2b66-4156-9d48-e2b0b82efce7" providerId="AD" clId="Web-{2AD1851D-ECFE-4CBD-AEE4-858AD468EDD9}"/>
    <pc:docChg chg="modSld">
      <pc:chgData name="Laura Walton Goss" userId="S::laurwalt@uga.edu::57175a4d-2b66-4156-9d48-e2b0b82efce7" providerId="AD" clId="Web-{2AD1851D-ECFE-4CBD-AEE4-858AD468EDD9}" dt="2023-03-31T19:23:34.936" v="59" actId="1076"/>
      <pc:docMkLst>
        <pc:docMk/>
      </pc:docMkLst>
      <pc:sldChg chg="addSp modSp">
        <pc:chgData name="Laura Walton Goss" userId="S::laurwalt@uga.edu::57175a4d-2b66-4156-9d48-e2b0b82efce7" providerId="AD" clId="Web-{2AD1851D-ECFE-4CBD-AEE4-858AD468EDD9}" dt="2023-03-31T19:23:34.936" v="59" actId="1076"/>
        <pc:sldMkLst>
          <pc:docMk/>
          <pc:sldMk cId="0" sldId="271"/>
        </pc:sldMkLst>
        <pc:spChg chg="add mod">
          <ac:chgData name="Laura Walton Goss" userId="S::laurwalt@uga.edu::57175a4d-2b66-4156-9d48-e2b0b82efce7" providerId="AD" clId="Web-{2AD1851D-ECFE-4CBD-AEE4-858AD468EDD9}" dt="2023-03-31T19:23:34.936" v="59" actId="1076"/>
          <ac:spMkLst>
            <pc:docMk/>
            <pc:sldMk cId="0" sldId="271"/>
            <ac:spMk id="2" creationId="{3BB41A3E-D450-3D80-A4B6-FE0B50BF0302}"/>
          </ac:spMkLst>
        </pc:spChg>
        <pc:picChg chg="mod">
          <ac:chgData name="Laura Walton Goss" userId="S::laurwalt@uga.edu::57175a4d-2b66-4156-9d48-e2b0b82efce7" providerId="AD" clId="Web-{2AD1851D-ECFE-4CBD-AEE4-858AD468EDD9}" dt="2023-03-31T19:23:18.154" v="55" actId="1076"/>
          <ac:picMkLst>
            <pc:docMk/>
            <pc:sldMk cId="0" sldId="271"/>
            <ac:picMk id="3" creationId="{B04931AA-F208-6C2C-0381-96E4C7DF1C0E}"/>
          </ac:picMkLst>
        </pc:picChg>
        <pc:picChg chg="mod">
          <ac:chgData name="Laura Walton Goss" userId="S::laurwalt@uga.edu::57175a4d-2b66-4156-9d48-e2b0b82efce7" providerId="AD" clId="Web-{2AD1851D-ECFE-4CBD-AEE4-858AD468EDD9}" dt="2023-03-31T19:23:20.451" v="56" actId="1076"/>
          <ac:picMkLst>
            <pc:docMk/>
            <pc:sldMk cId="0" sldId="271"/>
            <ac:picMk id="849" creationId="{00000000-0000-0000-0000-000000000000}"/>
          </ac:picMkLst>
        </pc:picChg>
      </pc:sldChg>
    </pc:docChg>
  </pc:docChgLst>
  <pc:docChgLst>
    <pc:chgData name="Laura Walton Goss" userId="S::laurwalt@uga.edu::57175a4d-2b66-4156-9d48-e2b0b82efce7" providerId="AD" clId="Web-{88F2CEF9-B2B9-4FFC-83F0-2789E4BD7827}"/>
    <pc:docChg chg="modSld">
      <pc:chgData name="Laura Walton Goss" userId="S::laurwalt@uga.edu::57175a4d-2b66-4156-9d48-e2b0b82efce7" providerId="AD" clId="Web-{88F2CEF9-B2B9-4FFC-83F0-2789E4BD7827}" dt="2023-03-31T19:40:33.042" v="11" actId="1076"/>
      <pc:docMkLst>
        <pc:docMk/>
      </pc:docMkLst>
      <pc:sldChg chg="modSp">
        <pc:chgData name="Laura Walton Goss" userId="S::laurwalt@uga.edu::57175a4d-2b66-4156-9d48-e2b0b82efce7" providerId="AD" clId="Web-{88F2CEF9-B2B9-4FFC-83F0-2789E4BD7827}" dt="2023-03-31T19:40:33.042" v="11" actId="1076"/>
        <pc:sldMkLst>
          <pc:docMk/>
          <pc:sldMk cId="0" sldId="271"/>
        </pc:sldMkLst>
        <pc:spChg chg="mod">
          <ac:chgData name="Laura Walton Goss" userId="S::laurwalt@uga.edu::57175a4d-2b66-4156-9d48-e2b0b82efce7" providerId="AD" clId="Web-{88F2CEF9-B2B9-4FFC-83F0-2789E4BD7827}" dt="2023-03-31T19:40:10.838" v="4" actId="1076"/>
          <ac:spMkLst>
            <pc:docMk/>
            <pc:sldMk cId="0" sldId="271"/>
            <ac:spMk id="2" creationId="{3BB41A3E-D450-3D80-A4B6-FE0B50BF0302}"/>
          </ac:spMkLst>
        </pc:spChg>
        <pc:spChg chg="mod">
          <ac:chgData name="Laura Walton Goss" userId="S::laurwalt@uga.edu::57175a4d-2b66-4156-9d48-e2b0b82efce7" providerId="AD" clId="Web-{88F2CEF9-B2B9-4FFC-83F0-2789E4BD7827}" dt="2023-03-31T19:40:33.042" v="11" actId="1076"/>
          <ac:spMkLst>
            <pc:docMk/>
            <pc:sldMk cId="0" sldId="271"/>
            <ac:spMk id="851" creationId="{00000000-0000-0000-0000-000000000000}"/>
          </ac:spMkLst>
        </pc:spChg>
        <pc:spChg chg="mod">
          <ac:chgData name="Laura Walton Goss" userId="S::laurwalt@uga.edu::57175a4d-2b66-4156-9d48-e2b0b82efce7" providerId="AD" clId="Web-{88F2CEF9-B2B9-4FFC-83F0-2789E4BD7827}" dt="2023-03-31T19:40:29.963" v="10" actId="20577"/>
          <ac:spMkLst>
            <pc:docMk/>
            <pc:sldMk cId="0" sldId="271"/>
            <ac:spMk id="852" creationId="{00000000-0000-0000-0000-000000000000}"/>
          </ac:spMkLst>
        </pc:spChg>
      </pc:sldChg>
    </pc:docChg>
  </pc:docChgLst>
  <pc:docChgLst>
    <pc:chgData name="Mckenzie L Tankersley" userId="S::mlt91390@uga.edu::1127c39b-5c26-4c73-a14b-7515c0d92cf6" providerId="AD" clId="Web-{95EA2AB2-6563-456E-9482-3A8DD4D6CA39}"/>
    <pc:docChg chg="modSld">
      <pc:chgData name="Mckenzie L Tankersley" userId="S::mlt91390@uga.edu::1127c39b-5c26-4c73-a14b-7515c0d92cf6" providerId="AD" clId="Web-{95EA2AB2-6563-456E-9482-3A8DD4D6CA39}" dt="2023-08-10T14:20:28.817" v="571"/>
      <pc:docMkLst>
        <pc:docMk/>
      </pc:docMkLst>
      <pc:sldChg chg="delSp modSp">
        <pc:chgData name="Mckenzie L Tankersley" userId="S::mlt91390@uga.edu::1127c39b-5c26-4c73-a14b-7515c0d92cf6" providerId="AD" clId="Web-{95EA2AB2-6563-456E-9482-3A8DD4D6CA39}" dt="2023-08-10T12:18:20.335" v="2" actId="1076"/>
        <pc:sldMkLst>
          <pc:docMk/>
          <pc:sldMk cId="0" sldId="256"/>
        </pc:sldMkLst>
        <pc:spChg chg="del">
          <ac:chgData name="Mckenzie L Tankersley" userId="S::mlt91390@uga.edu::1127c39b-5c26-4c73-a14b-7515c0d92cf6" providerId="AD" clId="Web-{95EA2AB2-6563-456E-9482-3A8DD4D6CA39}" dt="2023-08-10T12:17:47.538" v="0"/>
          <ac:spMkLst>
            <pc:docMk/>
            <pc:sldMk cId="0" sldId="256"/>
            <ac:spMk id="69" creationId="{00000000-0000-0000-0000-000000000000}"/>
          </ac:spMkLst>
        </pc:spChg>
        <pc:picChg chg="mod">
          <ac:chgData name="Mckenzie L Tankersley" userId="S::mlt91390@uga.edu::1127c39b-5c26-4c73-a14b-7515c0d92cf6" providerId="AD" clId="Web-{95EA2AB2-6563-456E-9482-3A8DD4D6CA39}" dt="2023-08-10T12:18:07.116" v="1" actId="1076"/>
          <ac:picMkLst>
            <pc:docMk/>
            <pc:sldMk cId="0" sldId="256"/>
            <ac:picMk id="2" creationId="{3DAE0F5E-0AC2-8177-F9BE-02D04ABD2E31}"/>
          </ac:picMkLst>
        </pc:picChg>
        <pc:picChg chg="mod">
          <ac:chgData name="Mckenzie L Tankersley" userId="S::mlt91390@uga.edu::1127c39b-5c26-4c73-a14b-7515c0d92cf6" providerId="AD" clId="Web-{95EA2AB2-6563-456E-9482-3A8DD4D6CA39}" dt="2023-08-10T12:18:20.335" v="2" actId="1076"/>
          <ac:picMkLst>
            <pc:docMk/>
            <pc:sldMk cId="0" sldId="256"/>
            <ac:picMk id="4" creationId="{BA57E9BA-E9F3-D385-4800-6E5441BC042E}"/>
          </ac:picMkLst>
        </pc:picChg>
      </pc:sldChg>
      <pc:sldChg chg="modSp">
        <pc:chgData name="Mckenzie L Tankersley" userId="S::mlt91390@uga.edu::1127c39b-5c26-4c73-a14b-7515c0d92cf6" providerId="AD" clId="Web-{95EA2AB2-6563-456E-9482-3A8DD4D6CA39}" dt="2023-08-10T12:19:50.713" v="8" actId="1076"/>
        <pc:sldMkLst>
          <pc:docMk/>
          <pc:sldMk cId="0" sldId="257"/>
        </pc:sldMkLst>
        <pc:spChg chg="mod">
          <ac:chgData name="Mckenzie L Tankersley" userId="S::mlt91390@uga.edu::1127c39b-5c26-4c73-a14b-7515c0d92cf6" providerId="AD" clId="Web-{95EA2AB2-6563-456E-9482-3A8DD4D6CA39}" dt="2023-08-10T12:19:50.713" v="8" actId="1076"/>
          <ac:spMkLst>
            <pc:docMk/>
            <pc:sldMk cId="0" sldId="257"/>
            <ac:spMk id="75" creationId="{00000000-0000-0000-0000-000000000000}"/>
          </ac:spMkLst>
        </pc:spChg>
      </pc:sldChg>
      <pc:sldChg chg="modNotes">
        <pc:chgData name="Mckenzie L Tankersley" userId="S::mlt91390@uga.edu::1127c39b-5c26-4c73-a14b-7515c0d92cf6" providerId="AD" clId="Web-{95EA2AB2-6563-456E-9482-3A8DD4D6CA39}" dt="2023-08-10T13:36:45.328" v="297"/>
        <pc:sldMkLst>
          <pc:docMk/>
          <pc:sldMk cId="0" sldId="260"/>
        </pc:sldMkLst>
      </pc:sldChg>
      <pc:sldChg chg="modSp modNotes">
        <pc:chgData name="Mckenzie L Tankersley" userId="S::mlt91390@uga.edu::1127c39b-5c26-4c73-a14b-7515c0d92cf6" providerId="AD" clId="Web-{95EA2AB2-6563-456E-9482-3A8DD4D6CA39}" dt="2023-08-10T12:58:17.163" v="173"/>
        <pc:sldMkLst>
          <pc:docMk/>
          <pc:sldMk cId="0" sldId="261"/>
        </pc:sldMkLst>
        <pc:graphicFrameChg chg="mod modGraphic">
          <ac:chgData name="Mckenzie L Tankersley" userId="S::mlt91390@uga.edu::1127c39b-5c26-4c73-a14b-7515c0d92cf6" providerId="AD" clId="Web-{95EA2AB2-6563-456E-9482-3A8DD4D6CA39}" dt="2023-08-10T12:32:35.748" v="17"/>
          <ac:graphicFrameMkLst>
            <pc:docMk/>
            <pc:sldMk cId="0" sldId="261"/>
            <ac:graphicFrameMk id="106" creationId="{00000000-0000-0000-0000-000000000000}"/>
          </ac:graphicFrameMkLst>
        </pc:graphicFrameChg>
      </pc:sldChg>
      <pc:sldChg chg="modSp modNotes">
        <pc:chgData name="Mckenzie L Tankersley" userId="S::mlt91390@uga.edu::1127c39b-5c26-4c73-a14b-7515c0d92cf6" providerId="AD" clId="Web-{95EA2AB2-6563-456E-9482-3A8DD4D6CA39}" dt="2023-08-10T14:20:28.817" v="571"/>
        <pc:sldMkLst>
          <pc:docMk/>
          <pc:sldMk cId="0" sldId="262"/>
        </pc:sldMkLst>
        <pc:spChg chg="mod">
          <ac:chgData name="Mckenzie L Tankersley" userId="S::mlt91390@uga.edu::1127c39b-5c26-4c73-a14b-7515c0d92cf6" providerId="AD" clId="Web-{95EA2AB2-6563-456E-9482-3A8DD4D6CA39}" dt="2023-08-10T14:19:09.580" v="567" actId="14100"/>
          <ac:spMkLst>
            <pc:docMk/>
            <pc:sldMk cId="0" sldId="262"/>
            <ac:spMk id="111" creationId="{00000000-0000-0000-0000-000000000000}"/>
          </ac:spMkLst>
        </pc:spChg>
        <pc:spChg chg="mod">
          <ac:chgData name="Mckenzie L Tankersley" userId="S::mlt91390@uga.edu::1127c39b-5c26-4c73-a14b-7515c0d92cf6" providerId="AD" clId="Web-{95EA2AB2-6563-456E-9482-3A8DD4D6CA39}" dt="2023-08-10T14:19:05.470" v="566" actId="14100"/>
          <ac:spMkLst>
            <pc:docMk/>
            <pc:sldMk cId="0" sldId="262"/>
            <ac:spMk id="113" creationId="{00000000-0000-0000-0000-000000000000}"/>
          </ac:spMkLst>
        </pc:spChg>
      </pc:sldChg>
      <pc:sldChg chg="modNotes">
        <pc:chgData name="Mckenzie L Tankersley" userId="S::mlt91390@uga.edu::1127c39b-5c26-4c73-a14b-7515c0d92cf6" providerId="AD" clId="Web-{95EA2AB2-6563-456E-9482-3A8DD4D6CA39}" dt="2023-08-10T14:06:34.837" v="364"/>
        <pc:sldMkLst>
          <pc:docMk/>
          <pc:sldMk cId="2928395440" sldId="274"/>
        </pc:sldMkLst>
      </pc:sldChg>
      <pc:sldChg chg="modNotes">
        <pc:chgData name="Mckenzie L Tankersley" userId="S::mlt91390@uga.edu::1127c39b-5c26-4c73-a14b-7515c0d92cf6" providerId="AD" clId="Web-{95EA2AB2-6563-456E-9482-3A8DD4D6CA39}" dt="2023-08-10T14:09:51.750" v="419"/>
        <pc:sldMkLst>
          <pc:docMk/>
          <pc:sldMk cId="1211494057" sldId="275"/>
        </pc:sldMkLst>
      </pc:sldChg>
      <pc:sldChg chg="modNotes">
        <pc:chgData name="Mckenzie L Tankersley" userId="S::mlt91390@uga.edu::1127c39b-5c26-4c73-a14b-7515c0d92cf6" providerId="AD" clId="Web-{95EA2AB2-6563-456E-9482-3A8DD4D6CA39}" dt="2023-08-10T14:14:32.431" v="475"/>
        <pc:sldMkLst>
          <pc:docMk/>
          <pc:sldMk cId="837260136" sldId="276"/>
        </pc:sldMkLst>
      </pc:sldChg>
      <pc:sldChg chg="modNotes">
        <pc:chgData name="Mckenzie L Tankersley" userId="S::mlt91390@uga.edu::1127c39b-5c26-4c73-a14b-7515c0d92cf6" providerId="AD" clId="Web-{95EA2AB2-6563-456E-9482-3A8DD4D6CA39}" dt="2023-08-10T14:18:28.719" v="561"/>
        <pc:sldMkLst>
          <pc:docMk/>
          <pc:sldMk cId="3053214711" sldId="277"/>
        </pc:sldMkLst>
      </pc:sldChg>
    </pc:docChg>
  </pc:docChgLst>
  <pc:docChgLst>
    <pc:chgData name="Laura Walton Goss" userId="57175a4d-2b66-4156-9d48-e2b0b82efce7" providerId="ADAL" clId="{11322EEA-CD4F-4AC4-91AC-2F2138C9BF17}"/>
    <pc:docChg chg="undo custSel addSld delSld modSld sldOrd">
      <pc:chgData name="Laura Walton Goss" userId="57175a4d-2b66-4156-9d48-e2b0b82efce7" providerId="ADAL" clId="{11322EEA-CD4F-4AC4-91AC-2F2138C9BF17}" dt="2023-03-31T18:57:09.069" v="7984" actId="207"/>
      <pc:docMkLst>
        <pc:docMk/>
      </pc:docMkLst>
      <pc:sldChg chg="addSp delSp modSp mod modNotesTx">
        <pc:chgData name="Laura Walton Goss" userId="57175a4d-2b66-4156-9d48-e2b0b82efce7" providerId="ADAL" clId="{11322EEA-CD4F-4AC4-91AC-2F2138C9BF17}" dt="2023-03-31T17:33:18.130" v="200" actId="20577"/>
        <pc:sldMkLst>
          <pc:docMk/>
          <pc:sldMk cId="0" sldId="256"/>
        </pc:sldMkLst>
        <pc:spChg chg="mod">
          <ac:chgData name="Laura Walton Goss" userId="57175a4d-2b66-4156-9d48-e2b0b82efce7" providerId="ADAL" clId="{11322EEA-CD4F-4AC4-91AC-2F2138C9BF17}" dt="2023-02-15T20:25:53.816" v="25" actId="2711"/>
          <ac:spMkLst>
            <pc:docMk/>
            <pc:sldMk cId="0" sldId="256"/>
            <ac:spMk id="67" creationId="{00000000-0000-0000-0000-000000000000}"/>
          </ac:spMkLst>
        </pc:spChg>
        <pc:spChg chg="mod">
          <ac:chgData name="Laura Walton Goss" userId="57175a4d-2b66-4156-9d48-e2b0b82efce7" providerId="ADAL" clId="{11322EEA-CD4F-4AC4-91AC-2F2138C9BF17}" dt="2023-02-15T20:25:22.313" v="24" actId="1076"/>
          <ac:spMkLst>
            <pc:docMk/>
            <pc:sldMk cId="0" sldId="256"/>
            <ac:spMk id="69" creationId="{00000000-0000-0000-0000-000000000000}"/>
          </ac:spMkLst>
        </pc:spChg>
        <pc:picChg chg="add mod">
          <ac:chgData name="Laura Walton Goss" userId="57175a4d-2b66-4156-9d48-e2b0b82efce7" providerId="ADAL" clId="{11322EEA-CD4F-4AC4-91AC-2F2138C9BF17}" dt="2023-02-15T20:32:05.628" v="86" actId="1076"/>
          <ac:picMkLst>
            <pc:docMk/>
            <pc:sldMk cId="0" sldId="256"/>
            <ac:picMk id="2" creationId="{3DAE0F5E-0AC2-8177-F9BE-02D04ABD2E31}"/>
          </ac:picMkLst>
        </pc:picChg>
        <pc:picChg chg="add mod">
          <ac:chgData name="Laura Walton Goss" userId="57175a4d-2b66-4156-9d48-e2b0b82efce7" providerId="ADAL" clId="{11322EEA-CD4F-4AC4-91AC-2F2138C9BF17}" dt="2023-02-15T20:48:52.468" v="124" actId="1076"/>
          <ac:picMkLst>
            <pc:docMk/>
            <pc:sldMk cId="0" sldId="256"/>
            <ac:picMk id="3" creationId="{5A30E0E8-BA67-B913-75BA-3613F93BCCA2}"/>
          </ac:picMkLst>
        </pc:picChg>
        <pc:picChg chg="del mod">
          <ac:chgData name="Laura Walton Goss" userId="57175a4d-2b66-4156-9d48-e2b0b82efce7" providerId="ADAL" clId="{11322EEA-CD4F-4AC4-91AC-2F2138C9BF17}" dt="2023-02-15T20:48:48.301" v="122" actId="478"/>
          <ac:picMkLst>
            <pc:docMk/>
            <pc:sldMk cId="0" sldId="256"/>
            <ac:picMk id="68" creationId="{00000000-0000-0000-0000-000000000000}"/>
          </ac:picMkLst>
        </pc:picChg>
      </pc:sldChg>
      <pc:sldChg chg="addSp delSp modSp mod">
        <pc:chgData name="Laura Walton Goss" userId="57175a4d-2b66-4156-9d48-e2b0b82efce7" providerId="ADAL" clId="{11322EEA-CD4F-4AC4-91AC-2F2138C9BF17}" dt="2023-02-15T20:32:30.861" v="96" actId="14100"/>
        <pc:sldMkLst>
          <pc:docMk/>
          <pc:sldMk cId="0" sldId="257"/>
        </pc:sldMkLst>
        <pc:spChg chg="mod">
          <ac:chgData name="Laura Walton Goss" userId="57175a4d-2b66-4156-9d48-e2b0b82efce7" providerId="ADAL" clId="{11322EEA-CD4F-4AC4-91AC-2F2138C9BF17}" dt="2023-02-15T20:26:10.398" v="27" actId="255"/>
          <ac:spMkLst>
            <pc:docMk/>
            <pc:sldMk cId="0" sldId="257"/>
            <ac:spMk id="74" creationId="{00000000-0000-0000-0000-000000000000}"/>
          </ac:spMkLst>
        </pc:spChg>
        <pc:spChg chg="mod">
          <ac:chgData name="Laura Walton Goss" userId="57175a4d-2b66-4156-9d48-e2b0b82efce7" providerId="ADAL" clId="{11322EEA-CD4F-4AC4-91AC-2F2138C9BF17}" dt="2023-02-15T20:23:03.453" v="6" actId="20577"/>
          <ac:spMkLst>
            <pc:docMk/>
            <pc:sldMk cId="0" sldId="257"/>
            <ac:spMk id="75" creationId="{00000000-0000-0000-0000-000000000000}"/>
          </ac:spMkLst>
        </pc:spChg>
        <pc:picChg chg="add del mod">
          <ac:chgData name="Laura Walton Goss" userId="57175a4d-2b66-4156-9d48-e2b0b82efce7" providerId="ADAL" clId="{11322EEA-CD4F-4AC4-91AC-2F2138C9BF17}" dt="2023-02-15T20:32:19.132" v="90" actId="478"/>
          <ac:picMkLst>
            <pc:docMk/>
            <pc:sldMk cId="0" sldId="257"/>
            <ac:picMk id="5" creationId="{203FED6D-55F6-5438-B518-E70C8AA5ECF9}"/>
          </ac:picMkLst>
        </pc:picChg>
        <pc:picChg chg="add mod">
          <ac:chgData name="Laura Walton Goss" userId="57175a4d-2b66-4156-9d48-e2b0b82efce7" providerId="ADAL" clId="{11322EEA-CD4F-4AC4-91AC-2F2138C9BF17}" dt="2023-02-15T20:32:30.861" v="96" actId="14100"/>
          <ac:picMkLst>
            <pc:docMk/>
            <pc:sldMk cId="0" sldId="257"/>
            <ac:picMk id="7" creationId="{65AA68A9-6695-511E-86DA-4D21FC8C59DE}"/>
          </ac:picMkLst>
        </pc:picChg>
        <pc:picChg chg="del">
          <ac:chgData name="Laura Walton Goss" userId="57175a4d-2b66-4156-9d48-e2b0b82efce7" providerId="ADAL" clId="{11322EEA-CD4F-4AC4-91AC-2F2138C9BF17}" dt="2023-02-15T20:32:16.684" v="88" actId="478"/>
          <ac:picMkLst>
            <pc:docMk/>
            <pc:sldMk cId="0" sldId="257"/>
            <ac:picMk id="76" creationId="{00000000-0000-0000-0000-000000000000}"/>
          </ac:picMkLst>
        </pc:picChg>
      </pc:sldChg>
      <pc:sldChg chg="addSp delSp modSp mod modNotesTx">
        <pc:chgData name="Laura Walton Goss" userId="57175a4d-2b66-4156-9d48-e2b0b82efce7" providerId="ADAL" clId="{11322EEA-CD4F-4AC4-91AC-2F2138C9BF17}" dt="2023-03-31T17:44:20.336" v="1176" actId="114"/>
        <pc:sldMkLst>
          <pc:docMk/>
          <pc:sldMk cId="0" sldId="258"/>
        </pc:sldMkLst>
        <pc:spChg chg="mod">
          <ac:chgData name="Laura Walton Goss" userId="57175a4d-2b66-4156-9d48-e2b0b82efce7" providerId="ADAL" clId="{11322EEA-CD4F-4AC4-91AC-2F2138C9BF17}" dt="2023-02-15T20:27:15.182" v="30" actId="2711"/>
          <ac:spMkLst>
            <pc:docMk/>
            <pc:sldMk cId="0" sldId="258"/>
            <ac:spMk id="81" creationId="{00000000-0000-0000-0000-000000000000}"/>
          </ac:spMkLst>
        </pc:spChg>
        <pc:spChg chg="mod">
          <ac:chgData name="Laura Walton Goss" userId="57175a4d-2b66-4156-9d48-e2b0b82efce7" providerId="ADAL" clId="{11322EEA-CD4F-4AC4-91AC-2F2138C9BF17}" dt="2023-02-15T20:27:07.373" v="29" actId="2711"/>
          <ac:spMkLst>
            <pc:docMk/>
            <pc:sldMk cId="0" sldId="258"/>
            <ac:spMk id="82" creationId="{00000000-0000-0000-0000-000000000000}"/>
          </ac:spMkLst>
        </pc:spChg>
        <pc:picChg chg="add mod">
          <ac:chgData name="Laura Walton Goss" userId="57175a4d-2b66-4156-9d48-e2b0b82efce7" providerId="ADAL" clId="{11322EEA-CD4F-4AC4-91AC-2F2138C9BF17}" dt="2023-02-15T20:32:48.290" v="102"/>
          <ac:picMkLst>
            <pc:docMk/>
            <pc:sldMk cId="0" sldId="258"/>
            <ac:picMk id="2" creationId="{50107B37-A001-5608-44C5-C0899C9A18F0}"/>
          </ac:picMkLst>
        </pc:picChg>
        <pc:picChg chg="del">
          <ac:chgData name="Laura Walton Goss" userId="57175a4d-2b66-4156-9d48-e2b0b82efce7" providerId="ADAL" clId="{11322EEA-CD4F-4AC4-91AC-2F2138C9BF17}" dt="2023-02-15T20:32:47.870" v="101" actId="478"/>
          <ac:picMkLst>
            <pc:docMk/>
            <pc:sldMk cId="0" sldId="258"/>
            <ac:picMk id="83" creationId="{00000000-0000-0000-0000-000000000000}"/>
          </ac:picMkLst>
        </pc:picChg>
      </pc:sldChg>
      <pc:sldChg chg="addSp delSp modSp mod modNotesTx">
        <pc:chgData name="Laura Walton Goss" userId="57175a4d-2b66-4156-9d48-e2b0b82efce7" providerId="ADAL" clId="{11322EEA-CD4F-4AC4-91AC-2F2138C9BF17}" dt="2023-03-31T17:55:17.591" v="2644" actId="33524"/>
        <pc:sldMkLst>
          <pc:docMk/>
          <pc:sldMk cId="0" sldId="259"/>
        </pc:sldMkLst>
        <pc:spChg chg="mod">
          <ac:chgData name="Laura Walton Goss" userId="57175a4d-2b66-4156-9d48-e2b0b82efce7" providerId="ADAL" clId="{11322EEA-CD4F-4AC4-91AC-2F2138C9BF17}" dt="2023-02-15T20:32:55.974" v="105" actId="1076"/>
          <ac:spMkLst>
            <pc:docMk/>
            <pc:sldMk cId="0" sldId="259"/>
            <ac:spMk id="6" creationId="{7A895ED6-205C-1EDB-7652-20859495F589}"/>
          </ac:spMkLst>
        </pc:spChg>
        <pc:spChg chg="mod">
          <ac:chgData name="Laura Walton Goss" userId="57175a4d-2b66-4156-9d48-e2b0b82efce7" providerId="ADAL" clId="{11322EEA-CD4F-4AC4-91AC-2F2138C9BF17}" dt="2023-02-15T20:27:38.111" v="33" actId="255"/>
          <ac:spMkLst>
            <pc:docMk/>
            <pc:sldMk cId="0" sldId="259"/>
            <ac:spMk id="88" creationId="{00000000-0000-0000-0000-000000000000}"/>
          </ac:spMkLst>
        </pc:spChg>
        <pc:spChg chg="mod">
          <ac:chgData name="Laura Walton Goss" userId="57175a4d-2b66-4156-9d48-e2b0b82efce7" providerId="ADAL" clId="{11322EEA-CD4F-4AC4-91AC-2F2138C9BF17}" dt="2023-03-31T17:47:18.918" v="1582" actId="20577"/>
          <ac:spMkLst>
            <pc:docMk/>
            <pc:sldMk cId="0" sldId="259"/>
            <ac:spMk id="89" creationId="{00000000-0000-0000-0000-000000000000}"/>
          </ac:spMkLst>
        </pc:spChg>
        <pc:picChg chg="add mod">
          <ac:chgData name="Laura Walton Goss" userId="57175a4d-2b66-4156-9d48-e2b0b82efce7" providerId="ADAL" clId="{11322EEA-CD4F-4AC4-91AC-2F2138C9BF17}" dt="2023-02-15T20:32:52.771" v="104"/>
          <ac:picMkLst>
            <pc:docMk/>
            <pc:sldMk cId="0" sldId="259"/>
            <ac:picMk id="2" creationId="{FAC60F2B-9377-13FC-C14E-26E2BD8D2292}"/>
          </ac:picMkLst>
        </pc:picChg>
        <pc:picChg chg="mod">
          <ac:chgData name="Laura Walton Goss" userId="57175a4d-2b66-4156-9d48-e2b0b82efce7" providerId="ADAL" clId="{11322EEA-CD4F-4AC4-91AC-2F2138C9BF17}" dt="2023-02-15T20:32:57.790" v="106" actId="1076"/>
          <ac:picMkLst>
            <pc:docMk/>
            <pc:sldMk cId="0" sldId="259"/>
            <ac:picMk id="3" creationId="{88B4808A-40DA-353C-E65B-3977AAEC66D9}"/>
          </ac:picMkLst>
        </pc:picChg>
        <pc:picChg chg="del">
          <ac:chgData name="Laura Walton Goss" userId="57175a4d-2b66-4156-9d48-e2b0b82efce7" providerId="ADAL" clId="{11322EEA-CD4F-4AC4-91AC-2F2138C9BF17}" dt="2023-02-15T20:32:52.368" v="103" actId="478"/>
          <ac:picMkLst>
            <pc:docMk/>
            <pc:sldMk cId="0" sldId="259"/>
            <ac:picMk id="90" creationId="{00000000-0000-0000-0000-000000000000}"/>
          </ac:picMkLst>
        </pc:picChg>
      </pc:sldChg>
      <pc:sldChg chg="addSp delSp modSp mod modNotesTx">
        <pc:chgData name="Laura Walton Goss" userId="57175a4d-2b66-4156-9d48-e2b0b82efce7" providerId="ADAL" clId="{11322EEA-CD4F-4AC4-91AC-2F2138C9BF17}" dt="2023-03-31T18:01:30.257" v="3424" actId="33524"/>
        <pc:sldMkLst>
          <pc:docMk/>
          <pc:sldMk cId="0" sldId="260"/>
        </pc:sldMkLst>
        <pc:spChg chg="mod">
          <ac:chgData name="Laura Walton Goss" userId="57175a4d-2b66-4156-9d48-e2b0b82efce7" providerId="ADAL" clId="{11322EEA-CD4F-4AC4-91AC-2F2138C9BF17}" dt="2023-02-15T20:28:08.541" v="41" actId="255"/>
          <ac:spMkLst>
            <pc:docMk/>
            <pc:sldMk cId="0" sldId="260"/>
            <ac:spMk id="95" creationId="{00000000-0000-0000-0000-000000000000}"/>
          </ac:spMkLst>
        </pc:spChg>
        <pc:spChg chg="mod">
          <ac:chgData name="Laura Walton Goss" userId="57175a4d-2b66-4156-9d48-e2b0b82efce7" providerId="ADAL" clId="{11322EEA-CD4F-4AC4-91AC-2F2138C9BF17}" dt="2023-02-15T20:28:14.922" v="42" actId="2711"/>
          <ac:spMkLst>
            <pc:docMk/>
            <pc:sldMk cId="0" sldId="260"/>
            <ac:spMk id="96" creationId="{00000000-0000-0000-0000-000000000000}"/>
          </ac:spMkLst>
        </pc:spChg>
        <pc:picChg chg="add mod">
          <ac:chgData name="Laura Walton Goss" userId="57175a4d-2b66-4156-9d48-e2b0b82efce7" providerId="ADAL" clId="{11322EEA-CD4F-4AC4-91AC-2F2138C9BF17}" dt="2023-02-15T20:33:02.433" v="108"/>
          <ac:picMkLst>
            <pc:docMk/>
            <pc:sldMk cId="0" sldId="260"/>
            <ac:picMk id="3" creationId="{64D102D4-4643-BA75-8DD1-F504A5E24027}"/>
          </ac:picMkLst>
        </pc:picChg>
        <pc:picChg chg="del">
          <ac:chgData name="Laura Walton Goss" userId="57175a4d-2b66-4156-9d48-e2b0b82efce7" providerId="ADAL" clId="{11322EEA-CD4F-4AC4-91AC-2F2138C9BF17}" dt="2023-02-15T20:33:02.045" v="107" actId="478"/>
          <ac:picMkLst>
            <pc:docMk/>
            <pc:sldMk cId="0" sldId="260"/>
            <ac:picMk id="97" creationId="{00000000-0000-0000-0000-000000000000}"/>
          </ac:picMkLst>
        </pc:picChg>
      </pc:sldChg>
      <pc:sldChg chg="addSp delSp modSp mod modNotesTx">
        <pc:chgData name="Laura Walton Goss" userId="57175a4d-2b66-4156-9d48-e2b0b82efce7" providerId="ADAL" clId="{11322EEA-CD4F-4AC4-91AC-2F2138C9BF17}" dt="2023-03-31T18:03:10.557" v="3580" actId="20577"/>
        <pc:sldMkLst>
          <pc:docMk/>
          <pc:sldMk cId="0" sldId="261"/>
        </pc:sldMkLst>
        <pc:spChg chg="mod">
          <ac:chgData name="Laura Walton Goss" userId="57175a4d-2b66-4156-9d48-e2b0b82efce7" providerId="ADAL" clId="{11322EEA-CD4F-4AC4-91AC-2F2138C9BF17}" dt="2023-02-15T20:28:42.062" v="48" actId="255"/>
          <ac:spMkLst>
            <pc:docMk/>
            <pc:sldMk cId="0" sldId="261"/>
            <ac:spMk id="103" creationId="{00000000-0000-0000-0000-000000000000}"/>
          </ac:spMkLst>
        </pc:spChg>
        <pc:spChg chg="mod">
          <ac:chgData name="Laura Walton Goss" userId="57175a4d-2b66-4156-9d48-e2b0b82efce7" providerId="ADAL" clId="{11322EEA-CD4F-4AC4-91AC-2F2138C9BF17}" dt="2023-02-15T20:28:25.886" v="44" actId="14100"/>
          <ac:spMkLst>
            <pc:docMk/>
            <pc:sldMk cId="0" sldId="261"/>
            <ac:spMk id="104" creationId="{00000000-0000-0000-0000-000000000000}"/>
          </ac:spMkLst>
        </pc:spChg>
        <pc:graphicFrameChg chg="mod">
          <ac:chgData name="Laura Walton Goss" userId="57175a4d-2b66-4156-9d48-e2b0b82efce7" providerId="ADAL" clId="{11322EEA-CD4F-4AC4-91AC-2F2138C9BF17}" dt="2023-02-15T20:28:30.175" v="45" actId="1076"/>
          <ac:graphicFrameMkLst>
            <pc:docMk/>
            <pc:sldMk cId="0" sldId="261"/>
            <ac:graphicFrameMk id="106" creationId="{00000000-0000-0000-0000-000000000000}"/>
          </ac:graphicFrameMkLst>
        </pc:graphicFrameChg>
        <pc:picChg chg="add mod">
          <ac:chgData name="Laura Walton Goss" userId="57175a4d-2b66-4156-9d48-e2b0b82efce7" providerId="ADAL" clId="{11322EEA-CD4F-4AC4-91AC-2F2138C9BF17}" dt="2023-02-15T20:33:08.390" v="111" actId="14100"/>
          <ac:picMkLst>
            <pc:docMk/>
            <pc:sldMk cId="0" sldId="261"/>
            <ac:picMk id="2" creationId="{C0B3DEAB-FEEC-57A4-6408-4641990E61E4}"/>
          </ac:picMkLst>
        </pc:picChg>
        <pc:picChg chg="del">
          <ac:chgData name="Laura Walton Goss" userId="57175a4d-2b66-4156-9d48-e2b0b82efce7" providerId="ADAL" clId="{11322EEA-CD4F-4AC4-91AC-2F2138C9BF17}" dt="2023-02-15T20:33:04.959" v="109" actId="478"/>
          <ac:picMkLst>
            <pc:docMk/>
            <pc:sldMk cId="0" sldId="261"/>
            <ac:picMk id="105" creationId="{00000000-0000-0000-0000-000000000000}"/>
          </ac:picMkLst>
        </pc:picChg>
      </pc:sldChg>
      <pc:sldChg chg="addSp delSp modSp mod setBg modNotesTx">
        <pc:chgData name="Laura Walton Goss" userId="57175a4d-2b66-4156-9d48-e2b0b82efce7" providerId="ADAL" clId="{11322EEA-CD4F-4AC4-91AC-2F2138C9BF17}" dt="2023-03-31T18:57:09.069" v="7984" actId="207"/>
        <pc:sldMkLst>
          <pc:docMk/>
          <pc:sldMk cId="0" sldId="262"/>
        </pc:sldMkLst>
        <pc:spChg chg="mod">
          <ac:chgData name="Laura Walton Goss" userId="57175a4d-2b66-4156-9d48-e2b0b82efce7" providerId="ADAL" clId="{11322EEA-CD4F-4AC4-91AC-2F2138C9BF17}" dt="2023-03-31T18:56:47.811" v="7979" actId="14100"/>
          <ac:spMkLst>
            <pc:docMk/>
            <pc:sldMk cId="0" sldId="262"/>
            <ac:spMk id="2" creationId="{519496F7-2F46-4110-A386-411D1B32F468}"/>
          </ac:spMkLst>
        </pc:spChg>
        <pc:spChg chg="mod">
          <ac:chgData name="Laura Walton Goss" userId="57175a4d-2b66-4156-9d48-e2b0b82efce7" providerId="ADAL" clId="{11322EEA-CD4F-4AC4-91AC-2F2138C9BF17}" dt="2023-03-31T18:56:51.436" v="7980" actId="14100"/>
          <ac:spMkLst>
            <pc:docMk/>
            <pc:sldMk cId="0" sldId="262"/>
            <ac:spMk id="3" creationId="{3623E286-FE7B-50B8-3E62-8D3944B988C5}"/>
          </ac:spMkLst>
        </pc:spChg>
        <pc:spChg chg="add del mod">
          <ac:chgData name="Laura Walton Goss" userId="57175a4d-2b66-4156-9d48-e2b0b82efce7" providerId="ADAL" clId="{11322EEA-CD4F-4AC4-91AC-2F2138C9BF17}" dt="2023-03-31T18:45:28.076" v="7740"/>
          <ac:spMkLst>
            <pc:docMk/>
            <pc:sldMk cId="0" sldId="262"/>
            <ac:spMk id="4" creationId="{0FC1E7DD-8281-CA8C-06BE-8061EF179362}"/>
          </ac:spMkLst>
        </pc:spChg>
        <pc:spChg chg="mod">
          <ac:chgData name="Laura Walton Goss" userId="57175a4d-2b66-4156-9d48-e2b0b82efce7" providerId="ADAL" clId="{11322EEA-CD4F-4AC4-91AC-2F2138C9BF17}" dt="2023-03-31T18:57:05.182" v="7982" actId="113"/>
          <ac:spMkLst>
            <pc:docMk/>
            <pc:sldMk cId="0" sldId="262"/>
            <ac:spMk id="111" creationId="{00000000-0000-0000-0000-000000000000}"/>
          </ac:spMkLst>
        </pc:spChg>
        <pc:spChg chg="mod">
          <ac:chgData name="Laura Walton Goss" userId="57175a4d-2b66-4156-9d48-e2b0b82efce7" providerId="ADAL" clId="{11322EEA-CD4F-4AC4-91AC-2F2138C9BF17}" dt="2023-03-31T18:47:19.635" v="7795" actId="1076"/>
          <ac:spMkLst>
            <pc:docMk/>
            <pc:sldMk cId="0" sldId="262"/>
            <ac:spMk id="112" creationId="{00000000-0000-0000-0000-000000000000}"/>
          </ac:spMkLst>
        </pc:spChg>
        <pc:spChg chg="mod">
          <ac:chgData name="Laura Walton Goss" userId="57175a4d-2b66-4156-9d48-e2b0b82efce7" providerId="ADAL" clId="{11322EEA-CD4F-4AC4-91AC-2F2138C9BF17}" dt="2023-03-31T18:57:09.069" v="7984" actId="207"/>
          <ac:spMkLst>
            <pc:docMk/>
            <pc:sldMk cId="0" sldId="262"/>
            <ac:spMk id="113" creationId="{00000000-0000-0000-0000-000000000000}"/>
          </ac:spMkLst>
        </pc:spChg>
        <pc:spChg chg="mod">
          <ac:chgData name="Laura Walton Goss" userId="57175a4d-2b66-4156-9d48-e2b0b82efce7" providerId="ADAL" clId="{11322EEA-CD4F-4AC4-91AC-2F2138C9BF17}" dt="2023-03-31T18:47:25.395" v="7796" actId="1076"/>
          <ac:spMkLst>
            <pc:docMk/>
            <pc:sldMk cId="0" sldId="262"/>
            <ac:spMk id="114" creationId="{00000000-0000-0000-0000-000000000000}"/>
          </ac:spMkLst>
        </pc:spChg>
        <pc:picChg chg="del">
          <ac:chgData name="Laura Walton Goss" userId="57175a4d-2b66-4156-9d48-e2b0b82efce7" providerId="ADAL" clId="{11322EEA-CD4F-4AC4-91AC-2F2138C9BF17}" dt="2023-02-15T20:30:54.413" v="71" actId="478"/>
          <ac:picMkLst>
            <pc:docMk/>
            <pc:sldMk cId="0" sldId="262"/>
            <ac:picMk id="4" creationId="{C79A217B-CA05-C3C9-394B-DB8868A76E04}"/>
          </ac:picMkLst>
        </pc:picChg>
        <pc:picChg chg="add del mod">
          <ac:chgData name="Laura Walton Goss" userId="57175a4d-2b66-4156-9d48-e2b0b82efce7" providerId="ADAL" clId="{11322EEA-CD4F-4AC4-91AC-2F2138C9BF17}" dt="2023-02-15T20:33:16.880" v="113" actId="478"/>
          <ac:picMkLst>
            <pc:docMk/>
            <pc:sldMk cId="0" sldId="262"/>
            <ac:picMk id="6" creationId="{86AE8DD9-0043-9B6F-5C9F-46A86BC9E3AC}"/>
          </ac:picMkLst>
        </pc:picChg>
        <pc:picChg chg="add mod">
          <ac:chgData name="Laura Walton Goss" userId="57175a4d-2b66-4156-9d48-e2b0b82efce7" providerId="ADAL" clId="{11322EEA-CD4F-4AC4-91AC-2F2138C9BF17}" dt="2023-02-15T20:33:27.276" v="116" actId="1076"/>
          <ac:picMkLst>
            <pc:docMk/>
            <pc:sldMk cId="0" sldId="262"/>
            <ac:picMk id="7" creationId="{78466C62-4119-A13C-6C46-4839349D24DB}"/>
          </ac:picMkLst>
        </pc:picChg>
      </pc:sldChg>
      <pc:sldChg chg="addSp delSp modSp mod">
        <pc:chgData name="Laura Walton Goss" userId="57175a4d-2b66-4156-9d48-e2b0b82efce7" providerId="ADAL" clId="{11322EEA-CD4F-4AC4-91AC-2F2138C9BF17}" dt="2023-02-15T20:33:30.677" v="118"/>
        <pc:sldMkLst>
          <pc:docMk/>
          <pc:sldMk cId="0" sldId="263"/>
        </pc:sldMkLst>
        <pc:spChg chg="mod">
          <ac:chgData name="Laura Walton Goss" userId="57175a4d-2b66-4156-9d48-e2b0b82efce7" providerId="ADAL" clId="{11322EEA-CD4F-4AC4-91AC-2F2138C9BF17}" dt="2023-02-15T20:29:39.887" v="57" actId="255"/>
          <ac:spMkLst>
            <pc:docMk/>
            <pc:sldMk cId="0" sldId="263"/>
            <ac:spMk id="119" creationId="{00000000-0000-0000-0000-000000000000}"/>
          </ac:spMkLst>
        </pc:spChg>
        <pc:spChg chg="mod">
          <ac:chgData name="Laura Walton Goss" userId="57175a4d-2b66-4156-9d48-e2b0b82efce7" providerId="ADAL" clId="{11322EEA-CD4F-4AC4-91AC-2F2138C9BF17}" dt="2023-02-15T20:29:47.500" v="58" actId="2711"/>
          <ac:spMkLst>
            <pc:docMk/>
            <pc:sldMk cId="0" sldId="263"/>
            <ac:spMk id="120" creationId="{00000000-0000-0000-0000-000000000000}"/>
          </ac:spMkLst>
        </pc:spChg>
        <pc:picChg chg="add mod">
          <ac:chgData name="Laura Walton Goss" userId="57175a4d-2b66-4156-9d48-e2b0b82efce7" providerId="ADAL" clId="{11322EEA-CD4F-4AC4-91AC-2F2138C9BF17}" dt="2023-02-15T20:33:30.677" v="118"/>
          <ac:picMkLst>
            <pc:docMk/>
            <pc:sldMk cId="0" sldId="263"/>
            <ac:picMk id="2" creationId="{D657F0DE-5BFD-6509-359F-FE1B8B767DC0}"/>
          </ac:picMkLst>
        </pc:picChg>
        <pc:picChg chg="del">
          <ac:chgData name="Laura Walton Goss" userId="57175a4d-2b66-4156-9d48-e2b0b82efce7" providerId="ADAL" clId="{11322EEA-CD4F-4AC4-91AC-2F2138C9BF17}" dt="2023-02-15T20:33:30.206" v="117" actId="478"/>
          <ac:picMkLst>
            <pc:docMk/>
            <pc:sldMk cId="0" sldId="263"/>
            <ac:picMk id="121" creationId="{00000000-0000-0000-0000-000000000000}"/>
          </ac:picMkLst>
        </pc:picChg>
      </pc:sldChg>
      <pc:sldChg chg="modSp mod setBg">
        <pc:chgData name="Laura Walton Goss" userId="57175a4d-2b66-4156-9d48-e2b0b82efce7" providerId="ADAL" clId="{11322EEA-CD4F-4AC4-91AC-2F2138C9BF17}" dt="2023-03-31T18:54:13.476" v="7978" actId="1076"/>
        <pc:sldMkLst>
          <pc:docMk/>
          <pc:sldMk cId="0" sldId="270"/>
        </pc:sldMkLst>
        <pc:spChg chg="mod">
          <ac:chgData name="Laura Walton Goss" userId="57175a4d-2b66-4156-9d48-e2b0b82efce7" providerId="ADAL" clId="{11322EEA-CD4F-4AC4-91AC-2F2138C9BF17}" dt="2023-03-31T18:54:13.476" v="7978" actId="1076"/>
          <ac:spMkLst>
            <pc:docMk/>
            <pc:sldMk cId="0" sldId="270"/>
            <ac:spMk id="841" creationId="{00000000-0000-0000-0000-000000000000}"/>
          </ac:spMkLst>
        </pc:spChg>
        <pc:spChg chg="mod">
          <ac:chgData name="Laura Walton Goss" userId="57175a4d-2b66-4156-9d48-e2b0b82efce7" providerId="ADAL" clId="{11322EEA-CD4F-4AC4-91AC-2F2138C9BF17}" dt="2023-03-31T18:53:29.013" v="7976" actId="2085"/>
          <ac:spMkLst>
            <pc:docMk/>
            <pc:sldMk cId="0" sldId="270"/>
            <ac:spMk id="842" creationId="{00000000-0000-0000-0000-000000000000}"/>
          </ac:spMkLst>
        </pc:spChg>
        <pc:picChg chg="mod">
          <ac:chgData name="Laura Walton Goss" userId="57175a4d-2b66-4156-9d48-e2b0b82efce7" providerId="ADAL" clId="{11322EEA-CD4F-4AC4-91AC-2F2138C9BF17}" dt="2023-03-31T18:52:40.699" v="7965" actId="14100"/>
          <ac:picMkLst>
            <pc:docMk/>
            <pc:sldMk cId="0" sldId="270"/>
            <ac:picMk id="2" creationId="{66DEA8E9-87CC-9D52-75F1-1E8C1EEA7719}"/>
          </ac:picMkLst>
        </pc:picChg>
      </pc:sldChg>
      <pc:sldChg chg="addSp delSp modSp mod">
        <pc:chgData name="Laura Walton Goss" userId="57175a4d-2b66-4156-9d48-e2b0b82efce7" providerId="ADAL" clId="{11322EEA-CD4F-4AC4-91AC-2F2138C9BF17}" dt="2023-02-15T20:31:48.597" v="83" actId="1076"/>
        <pc:sldMkLst>
          <pc:docMk/>
          <pc:sldMk cId="0" sldId="271"/>
        </pc:sldMkLst>
        <pc:spChg chg="mod">
          <ac:chgData name="Laura Walton Goss" userId="57175a4d-2b66-4156-9d48-e2b0b82efce7" providerId="ADAL" clId="{11322EEA-CD4F-4AC4-91AC-2F2138C9BF17}" dt="2023-02-15T20:30:21.725" v="67" actId="1076"/>
          <ac:spMkLst>
            <pc:docMk/>
            <pc:sldMk cId="0" sldId="271"/>
            <ac:spMk id="851" creationId="{00000000-0000-0000-0000-000000000000}"/>
          </ac:spMkLst>
        </pc:spChg>
        <pc:spChg chg="mod">
          <ac:chgData name="Laura Walton Goss" userId="57175a4d-2b66-4156-9d48-e2b0b82efce7" providerId="ADAL" clId="{11322EEA-CD4F-4AC4-91AC-2F2138C9BF17}" dt="2023-02-15T20:30:37.844" v="70" actId="207"/>
          <ac:spMkLst>
            <pc:docMk/>
            <pc:sldMk cId="0" sldId="271"/>
            <ac:spMk id="852" creationId="{00000000-0000-0000-0000-000000000000}"/>
          </ac:spMkLst>
        </pc:spChg>
        <pc:picChg chg="del">
          <ac:chgData name="Laura Walton Goss" userId="57175a4d-2b66-4156-9d48-e2b0b82efce7" providerId="ADAL" clId="{11322EEA-CD4F-4AC4-91AC-2F2138C9BF17}" dt="2023-02-15T20:31:42.926" v="81" actId="478"/>
          <ac:picMkLst>
            <pc:docMk/>
            <pc:sldMk cId="0" sldId="271"/>
            <ac:picMk id="2" creationId="{8CE954A7-E1B9-2420-6F7C-2126899F43F2}"/>
          </ac:picMkLst>
        </pc:picChg>
        <pc:picChg chg="add mod">
          <ac:chgData name="Laura Walton Goss" userId="57175a4d-2b66-4156-9d48-e2b0b82efce7" providerId="ADAL" clId="{11322EEA-CD4F-4AC4-91AC-2F2138C9BF17}" dt="2023-02-15T20:31:48.597" v="83" actId="1076"/>
          <ac:picMkLst>
            <pc:docMk/>
            <pc:sldMk cId="0" sldId="271"/>
            <ac:picMk id="3" creationId="{B04931AA-F208-6C2C-0381-96E4C7DF1C0E}"/>
          </ac:picMkLst>
        </pc:picChg>
      </pc:sldChg>
      <pc:sldChg chg="addSp modSp mod ord modNotesTx">
        <pc:chgData name="Laura Walton Goss" userId="57175a4d-2b66-4156-9d48-e2b0b82efce7" providerId="ADAL" clId="{11322EEA-CD4F-4AC4-91AC-2F2138C9BF17}" dt="2023-03-31T17:53:40.308" v="2613" actId="20577"/>
        <pc:sldMkLst>
          <pc:docMk/>
          <pc:sldMk cId="1882417448" sldId="272"/>
        </pc:sldMkLst>
        <pc:spChg chg="mod">
          <ac:chgData name="Laura Walton Goss" userId="57175a4d-2b66-4156-9d48-e2b0b82efce7" providerId="ADAL" clId="{11322EEA-CD4F-4AC4-91AC-2F2138C9BF17}" dt="2023-02-15T20:27:21.711" v="31" actId="255"/>
          <ac:spMkLst>
            <pc:docMk/>
            <pc:sldMk cId="1882417448" sldId="272"/>
            <ac:spMk id="2" creationId="{9D7668D6-CB72-4CDD-37FE-F4C66C1F8769}"/>
          </ac:spMkLst>
        </pc:spChg>
        <pc:spChg chg="mod">
          <ac:chgData name="Laura Walton Goss" userId="57175a4d-2b66-4156-9d48-e2b0b82efce7" providerId="ADAL" clId="{11322EEA-CD4F-4AC4-91AC-2F2138C9BF17}" dt="2023-02-15T20:23:27.510" v="12" actId="12"/>
          <ac:spMkLst>
            <pc:docMk/>
            <pc:sldMk cId="1882417448" sldId="272"/>
            <ac:spMk id="3" creationId="{B5B3A500-B9E3-7175-7278-CD306BF2E55F}"/>
          </ac:spMkLst>
        </pc:spChg>
        <pc:spChg chg="mod">
          <ac:chgData name="Laura Walton Goss" userId="57175a4d-2b66-4156-9d48-e2b0b82efce7" providerId="ADAL" clId="{11322EEA-CD4F-4AC4-91AC-2F2138C9BF17}" dt="2023-02-15T20:48:00.024" v="119" actId="207"/>
          <ac:spMkLst>
            <pc:docMk/>
            <pc:sldMk cId="1882417448" sldId="272"/>
            <ac:spMk id="14" creationId="{82DDFCCA-ABC1-CD99-80FF-D87B0B7B6628}"/>
          </ac:spMkLst>
        </pc:spChg>
        <pc:picChg chg="add mod">
          <ac:chgData name="Laura Walton Goss" userId="57175a4d-2b66-4156-9d48-e2b0b82efce7" providerId="ADAL" clId="{11322EEA-CD4F-4AC4-91AC-2F2138C9BF17}" dt="2023-02-15T20:32:43.102" v="100" actId="1076"/>
          <ac:picMkLst>
            <pc:docMk/>
            <pc:sldMk cId="1882417448" sldId="272"/>
            <ac:picMk id="4" creationId="{00D443EE-2116-256B-DB03-B7973A423CDD}"/>
          </ac:picMkLst>
        </pc:picChg>
      </pc:sldChg>
      <pc:sldChg chg="addSp delSp modSp add mod modNotesTx">
        <pc:chgData name="Laura Walton Goss" userId="57175a4d-2b66-4156-9d48-e2b0b82efce7" providerId="ADAL" clId="{11322EEA-CD4F-4AC4-91AC-2F2138C9BF17}" dt="2023-03-31T18:43:05.229" v="7703" actId="1076"/>
        <pc:sldMkLst>
          <pc:docMk/>
          <pc:sldMk cId="3696555972" sldId="273"/>
        </pc:sldMkLst>
        <pc:spChg chg="mod">
          <ac:chgData name="Laura Walton Goss" userId="57175a4d-2b66-4156-9d48-e2b0b82efce7" providerId="ADAL" clId="{11322EEA-CD4F-4AC4-91AC-2F2138C9BF17}" dt="2023-03-31T18:03:56.812" v="3645" actId="20577"/>
          <ac:spMkLst>
            <pc:docMk/>
            <pc:sldMk cId="3696555972" sldId="273"/>
            <ac:spMk id="103" creationId="{00000000-0000-0000-0000-000000000000}"/>
          </ac:spMkLst>
        </pc:spChg>
        <pc:spChg chg="del mod">
          <ac:chgData name="Laura Walton Goss" userId="57175a4d-2b66-4156-9d48-e2b0b82efce7" providerId="ADAL" clId="{11322EEA-CD4F-4AC4-91AC-2F2138C9BF17}" dt="2023-03-31T18:04:01.390" v="3647" actId="478"/>
          <ac:spMkLst>
            <pc:docMk/>
            <pc:sldMk cId="3696555972" sldId="273"/>
            <ac:spMk id="104" creationId="{00000000-0000-0000-0000-000000000000}"/>
          </ac:spMkLst>
        </pc:spChg>
        <pc:graphicFrameChg chg="del">
          <ac:chgData name="Laura Walton Goss" userId="57175a4d-2b66-4156-9d48-e2b0b82efce7" providerId="ADAL" clId="{11322EEA-CD4F-4AC4-91AC-2F2138C9BF17}" dt="2023-03-31T18:03:50.199" v="3634" actId="478"/>
          <ac:graphicFrameMkLst>
            <pc:docMk/>
            <pc:sldMk cId="3696555972" sldId="273"/>
            <ac:graphicFrameMk id="106" creationId="{00000000-0000-0000-0000-000000000000}"/>
          </ac:graphicFrameMkLst>
        </pc:graphicFrameChg>
        <pc:picChg chg="add mod">
          <ac:chgData name="Laura Walton Goss" userId="57175a4d-2b66-4156-9d48-e2b0b82efce7" providerId="ADAL" clId="{11322EEA-CD4F-4AC4-91AC-2F2138C9BF17}" dt="2023-03-31T18:43:05.229" v="7703" actId="1076"/>
          <ac:picMkLst>
            <pc:docMk/>
            <pc:sldMk cId="3696555972" sldId="273"/>
            <ac:picMk id="4" creationId="{65BD1509-661D-5A34-DED8-20FAF24807C0}"/>
          </ac:picMkLst>
        </pc:picChg>
        <pc:picChg chg="add mod">
          <ac:chgData name="Laura Walton Goss" userId="57175a4d-2b66-4156-9d48-e2b0b82efce7" providerId="ADAL" clId="{11322EEA-CD4F-4AC4-91AC-2F2138C9BF17}" dt="2023-03-31T18:43:03.436" v="7702" actId="207"/>
          <ac:picMkLst>
            <pc:docMk/>
            <pc:sldMk cId="3696555972" sldId="273"/>
            <ac:picMk id="6" creationId="{A59A9EF2-FA2B-7121-2532-D6ECA58EEC11}"/>
          </ac:picMkLst>
        </pc:picChg>
      </pc:sldChg>
      <pc:sldChg chg="addSp delSp modSp add mod modNotesTx">
        <pc:chgData name="Laura Walton Goss" userId="57175a4d-2b66-4156-9d48-e2b0b82efce7" providerId="ADAL" clId="{11322EEA-CD4F-4AC4-91AC-2F2138C9BF17}" dt="2023-03-31T18:43:20.197" v="7706" actId="207"/>
        <pc:sldMkLst>
          <pc:docMk/>
          <pc:sldMk cId="2928395440" sldId="274"/>
        </pc:sldMkLst>
        <pc:spChg chg="mod">
          <ac:chgData name="Laura Walton Goss" userId="57175a4d-2b66-4156-9d48-e2b0b82efce7" providerId="ADAL" clId="{11322EEA-CD4F-4AC4-91AC-2F2138C9BF17}" dt="2023-03-31T18:09:11.390" v="4283" actId="20577"/>
          <ac:spMkLst>
            <pc:docMk/>
            <pc:sldMk cId="2928395440" sldId="274"/>
            <ac:spMk id="103" creationId="{00000000-0000-0000-0000-000000000000}"/>
          </ac:spMkLst>
        </pc:spChg>
        <pc:picChg chg="del">
          <ac:chgData name="Laura Walton Goss" userId="57175a4d-2b66-4156-9d48-e2b0b82efce7" providerId="ADAL" clId="{11322EEA-CD4F-4AC4-91AC-2F2138C9BF17}" dt="2023-03-31T18:09:13.038" v="4284" actId="478"/>
          <ac:picMkLst>
            <pc:docMk/>
            <pc:sldMk cId="2928395440" sldId="274"/>
            <ac:picMk id="4" creationId="{65BD1509-661D-5A34-DED8-20FAF24807C0}"/>
          </ac:picMkLst>
        </pc:picChg>
        <pc:picChg chg="add mod">
          <ac:chgData name="Laura Walton Goss" userId="57175a4d-2b66-4156-9d48-e2b0b82efce7" providerId="ADAL" clId="{11322EEA-CD4F-4AC4-91AC-2F2138C9BF17}" dt="2023-03-31T18:43:20.197" v="7706" actId="207"/>
          <ac:picMkLst>
            <pc:docMk/>
            <pc:sldMk cId="2928395440" sldId="274"/>
            <ac:picMk id="5" creationId="{39648E31-8CB0-9C50-032C-846EB19E146B}"/>
          </ac:picMkLst>
        </pc:picChg>
        <pc:picChg chg="del">
          <ac:chgData name="Laura Walton Goss" userId="57175a4d-2b66-4156-9d48-e2b0b82efce7" providerId="ADAL" clId="{11322EEA-CD4F-4AC4-91AC-2F2138C9BF17}" dt="2023-03-31T18:09:15.134" v="4285" actId="478"/>
          <ac:picMkLst>
            <pc:docMk/>
            <pc:sldMk cId="2928395440" sldId="274"/>
            <ac:picMk id="6" creationId="{A59A9EF2-FA2B-7121-2532-D6ECA58EEC11}"/>
          </ac:picMkLst>
        </pc:picChg>
      </pc:sldChg>
      <pc:sldChg chg="addSp delSp modSp add del mod modNotesTx">
        <pc:chgData name="Laura Walton Goss" userId="57175a4d-2b66-4156-9d48-e2b0b82efce7" providerId="ADAL" clId="{11322EEA-CD4F-4AC4-91AC-2F2138C9BF17}" dt="2023-03-31T18:43:40.643" v="7712" actId="207"/>
        <pc:sldMkLst>
          <pc:docMk/>
          <pc:sldMk cId="1211494057" sldId="275"/>
        </pc:sldMkLst>
        <pc:spChg chg="mod">
          <ac:chgData name="Laura Walton Goss" userId="57175a4d-2b66-4156-9d48-e2b0b82efce7" providerId="ADAL" clId="{11322EEA-CD4F-4AC4-91AC-2F2138C9BF17}" dt="2023-03-31T18:16:37.105" v="5139" actId="20577"/>
          <ac:spMkLst>
            <pc:docMk/>
            <pc:sldMk cId="1211494057" sldId="275"/>
            <ac:spMk id="103" creationId="{00000000-0000-0000-0000-000000000000}"/>
          </ac:spMkLst>
        </pc:spChg>
        <pc:picChg chg="add mod">
          <ac:chgData name="Laura Walton Goss" userId="57175a4d-2b66-4156-9d48-e2b0b82efce7" providerId="ADAL" clId="{11322EEA-CD4F-4AC4-91AC-2F2138C9BF17}" dt="2023-03-31T18:43:36.572" v="7710" actId="1076"/>
          <ac:picMkLst>
            <pc:docMk/>
            <pc:sldMk cId="1211494057" sldId="275"/>
            <ac:picMk id="4" creationId="{9C3FBB94-590C-942F-5AF9-6041D70A895D}"/>
          </ac:picMkLst>
        </pc:picChg>
        <pc:picChg chg="del">
          <ac:chgData name="Laura Walton Goss" userId="57175a4d-2b66-4156-9d48-e2b0b82efce7" providerId="ADAL" clId="{11322EEA-CD4F-4AC4-91AC-2F2138C9BF17}" dt="2023-03-31T18:14:01.536" v="5106" actId="478"/>
          <ac:picMkLst>
            <pc:docMk/>
            <pc:sldMk cId="1211494057" sldId="275"/>
            <ac:picMk id="5" creationId="{39648E31-8CB0-9C50-032C-846EB19E146B}"/>
          </ac:picMkLst>
        </pc:picChg>
        <pc:picChg chg="add mod">
          <ac:chgData name="Laura Walton Goss" userId="57175a4d-2b66-4156-9d48-e2b0b82efce7" providerId="ADAL" clId="{11322EEA-CD4F-4AC4-91AC-2F2138C9BF17}" dt="2023-03-31T18:43:30.755" v="7708" actId="207"/>
          <ac:picMkLst>
            <pc:docMk/>
            <pc:sldMk cId="1211494057" sldId="275"/>
            <ac:picMk id="7" creationId="{5D79BA01-DFFF-49E6-08E3-67585954547C}"/>
          </ac:picMkLst>
        </pc:picChg>
        <pc:picChg chg="add mod">
          <ac:chgData name="Laura Walton Goss" userId="57175a4d-2b66-4156-9d48-e2b0b82efce7" providerId="ADAL" clId="{11322EEA-CD4F-4AC4-91AC-2F2138C9BF17}" dt="2023-03-31T18:43:40.643" v="7712" actId="207"/>
          <ac:picMkLst>
            <pc:docMk/>
            <pc:sldMk cId="1211494057" sldId="275"/>
            <ac:picMk id="9" creationId="{F5BA7307-63A3-EEF4-C326-EFE2971D0179}"/>
          </ac:picMkLst>
        </pc:picChg>
      </pc:sldChg>
      <pc:sldChg chg="addSp delSp modSp add mod modNotesTx">
        <pc:chgData name="Laura Walton Goss" userId="57175a4d-2b66-4156-9d48-e2b0b82efce7" providerId="ADAL" clId="{11322EEA-CD4F-4AC4-91AC-2F2138C9BF17}" dt="2023-03-31T18:43:47.492" v="7713" actId="207"/>
        <pc:sldMkLst>
          <pc:docMk/>
          <pc:sldMk cId="837260136" sldId="276"/>
        </pc:sldMkLst>
        <pc:spChg chg="mod">
          <ac:chgData name="Laura Walton Goss" userId="57175a4d-2b66-4156-9d48-e2b0b82efce7" providerId="ADAL" clId="{11322EEA-CD4F-4AC4-91AC-2F2138C9BF17}" dt="2023-03-31T18:19:24.349" v="5621" actId="20577"/>
          <ac:spMkLst>
            <pc:docMk/>
            <pc:sldMk cId="837260136" sldId="276"/>
            <ac:spMk id="103" creationId="{00000000-0000-0000-0000-000000000000}"/>
          </ac:spMkLst>
        </pc:spChg>
        <pc:picChg chg="del">
          <ac:chgData name="Laura Walton Goss" userId="57175a4d-2b66-4156-9d48-e2b0b82efce7" providerId="ADAL" clId="{11322EEA-CD4F-4AC4-91AC-2F2138C9BF17}" dt="2023-03-31T18:19:27.840" v="5622" actId="478"/>
          <ac:picMkLst>
            <pc:docMk/>
            <pc:sldMk cId="837260136" sldId="276"/>
            <ac:picMk id="4" creationId="{9C3FBB94-590C-942F-5AF9-6041D70A895D}"/>
          </ac:picMkLst>
        </pc:picChg>
        <pc:picChg chg="add mod">
          <ac:chgData name="Laura Walton Goss" userId="57175a4d-2b66-4156-9d48-e2b0b82efce7" providerId="ADAL" clId="{11322EEA-CD4F-4AC4-91AC-2F2138C9BF17}" dt="2023-03-31T18:43:47.492" v="7713" actId="207"/>
          <ac:picMkLst>
            <pc:docMk/>
            <pc:sldMk cId="837260136" sldId="276"/>
            <ac:picMk id="5" creationId="{142E7894-1ECD-6EAE-D6E0-9FF0B55354D3}"/>
          </ac:picMkLst>
        </pc:picChg>
        <pc:picChg chg="del">
          <ac:chgData name="Laura Walton Goss" userId="57175a4d-2b66-4156-9d48-e2b0b82efce7" providerId="ADAL" clId="{11322EEA-CD4F-4AC4-91AC-2F2138C9BF17}" dt="2023-03-31T18:19:29.265" v="5624" actId="478"/>
          <ac:picMkLst>
            <pc:docMk/>
            <pc:sldMk cId="837260136" sldId="276"/>
            <ac:picMk id="7" creationId="{5D79BA01-DFFF-49E6-08E3-67585954547C}"/>
          </ac:picMkLst>
        </pc:picChg>
        <pc:picChg chg="del">
          <ac:chgData name="Laura Walton Goss" userId="57175a4d-2b66-4156-9d48-e2b0b82efce7" providerId="ADAL" clId="{11322EEA-CD4F-4AC4-91AC-2F2138C9BF17}" dt="2023-03-31T18:19:28.736" v="5623" actId="478"/>
          <ac:picMkLst>
            <pc:docMk/>
            <pc:sldMk cId="837260136" sldId="276"/>
            <ac:picMk id="9" creationId="{F5BA7307-63A3-EEF4-C326-EFE2971D0179}"/>
          </ac:picMkLst>
        </pc:picChg>
      </pc:sldChg>
      <pc:sldChg chg="addSp delSp modSp add mod modNotesTx">
        <pc:chgData name="Laura Walton Goss" userId="57175a4d-2b66-4156-9d48-e2b0b82efce7" providerId="ADAL" clId="{11322EEA-CD4F-4AC4-91AC-2F2138C9BF17}" dt="2023-03-31T18:44:09.348" v="7717" actId="1076"/>
        <pc:sldMkLst>
          <pc:docMk/>
          <pc:sldMk cId="3053214711" sldId="277"/>
        </pc:sldMkLst>
        <pc:spChg chg="mod">
          <ac:chgData name="Laura Walton Goss" userId="57175a4d-2b66-4156-9d48-e2b0b82efce7" providerId="ADAL" clId="{11322EEA-CD4F-4AC4-91AC-2F2138C9BF17}" dt="2023-03-31T18:34:58.206" v="6595" actId="20577"/>
          <ac:spMkLst>
            <pc:docMk/>
            <pc:sldMk cId="3053214711" sldId="277"/>
            <ac:spMk id="103" creationId="{00000000-0000-0000-0000-000000000000}"/>
          </ac:spMkLst>
        </pc:spChg>
        <pc:picChg chg="add mod">
          <ac:chgData name="Laura Walton Goss" userId="57175a4d-2b66-4156-9d48-e2b0b82efce7" providerId="ADAL" clId="{11322EEA-CD4F-4AC4-91AC-2F2138C9BF17}" dt="2023-03-31T18:43:59.465" v="7714" actId="207"/>
          <ac:picMkLst>
            <pc:docMk/>
            <pc:sldMk cId="3053214711" sldId="277"/>
            <ac:picMk id="4" creationId="{1826B79F-5CC1-E61B-282F-23C6F2935C50}"/>
          </ac:picMkLst>
        </pc:picChg>
        <pc:picChg chg="del">
          <ac:chgData name="Laura Walton Goss" userId="57175a4d-2b66-4156-9d48-e2b0b82efce7" providerId="ADAL" clId="{11322EEA-CD4F-4AC4-91AC-2F2138C9BF17}" dt="2023-03-31T18:34:44.046" v="6549" actId="478"/>
          <ac:picMkLst>
            <pc:docMk/>
            <pc:sldMk cId="3053214711" sldId="277"/>
            <ac:picMk id="5" creationId="{142E7894-1ECD-6EAE-D6E0-9FF0B55354D3}"/>
          </ac:picMkLst>
        </pc:picChg>
        <pc:picChg chg="add mod">
          <ac:chgData name="Laura Walton Goss" userId="57175a4d-2b66-4156-9d48-e2b0b82efce7" providerId="ADAL" clId="{11322EEA-CD4F-4AC4-91AC-2F2138C9BF17}" dt="2023-03-31T18:44:09.348" v="7717" actId="1076"/>
          <ac:picMkLst>
            <pc:docMk/>
            <pc:sldMk cId="3053214711" sldId="277"/>
            <ac:picMk id="7" creationId="{CC26AC71-C09F-F018-C7A1-D9856F057A08}"/>
          </ac:picMkLst>
        </pc:picChg>
      </pc:sldChg>
      <pc:sldChg chg="add del">
        <pc:chgData name="Laura Walton Goss" userId="57175a4d-2b66-4156-9d48-e2b0b82efce7" providerId="ADAL" clId="{11322EEA-CD4F-4AC4-91AC-2F2138C9BF17}" dt="2023-03-31T18:51:52.644" v="7910" actId="2696"/>
        <pc:sldMkLst>
          <pc:docMk/>
          <pc:sldMk cId="812891382" sldId="278"/>
        </pc:sldMkLst>
      </pc:sldChg>
    </pc:docChg>
  </pc:docChgLst>
  <pc:docChgLst>
    <pc:chgData name="Laura Walton Goss" userId="S::laurwalt@uga.edu::57175a4d-2b66-4156-9d48-e2b0b82efce7" providerId="AD" clId="Web-{E6C8E84A-0DF8-4812-8B60-77D4EB0CC535}"/>
    <pc:docChg chg="modSld">
      <pc:chgData name="Laura Walton Goss" userId="S::laurwalt@uga.edu::57175a4d-2b66-4156-9d48-e2b0b82efce7" providerId="AD" clId="Web-{E6C8E84A-0DF8-4812-8B60-77D4EB0CC535}" dt="2023-08-08T19:08:42.301" v="26" actId="1076"/>
      <pc:docMkLst>
        <pc:docMk/>
      </pc:docMkLst>
      <pc:sldChg chg="addSp modSp">
        <pc:chgData name="Laura Walton Goss" userId="S::laurwalt@uga.edu::57175a4d-2b66-4156-9d48-e2b0b82efce7" providerId="AD" clId="Web-{E6C8E84A-0DF8-4812-8B60-77D4EB0CC535}" dt="2023-08-08T19:07:45.800" v="5" actId="1076"/>
        <pc:sldMkLst>
          <pc:docMk/>
          <pc:sldMk cId="0" sldId="257"/>
        </pc:sldMkLst>
        <pc:spChg chg="add mod">
          <ac:chgData name="Laura Walton Goss" userId="S::laurwalt@uga.edu::57175a4d-2b66-4156-9d48-e2b0b82efce7" providerId="AD" clId="Web-{E6C8E84A-0DF8-4812-8B60-77D4EB0CC535}" dt="2023-08-08T19:07:45.800" v="5" actId="1076"/>
          <ac:spMkLst>
            <pc:docMk/>
            <pc:sldMk cId="0" sldId="257"/>
            <ac:spMk id="4" creationId="{64266220-04C2-F22A-8288-DF8E17B245F9}"/>
          </ac:spMkLst>
        </pc:spChg>
      </pc:sldChg>
      <pc:sldChg chg="addSp modSp">
        <pc:chgData name="Laura Walton Goss" userId="S::laurwalt@uga.edu::57175a4d-2b66-4156-9d48-e2b0b82efce7" providerId="AD" clId="Web-{E6C8E84A-0DF8-4812-8B60-77D4EB0CC535}" dt="2023-08-08T19:08:25.739" v="19" actId="1076"/>
        <pc:sldMkLst>
          <pc:docMk/>
          <pc:sldMk cId="0" sldId="258"/>
        </pc:sldMkLst>
        <pc:spChg chg="add mod">
          <ac:chgData name="Laura Walton Goss" userId="S::laurwalt@uga.edu::57175a4d-2b66-4156-9d48-e2b0b82efce7" providerId="AD" clId="Web-{E6C8E84A-0DF8-4812-8B60-77D4EB0CC535}" dt="2023-08-08T19:08:25.739" v="19" actId="1076"/>
          <ac:spMkLst>
            <pc:docMk/>
            <pc:sldMk cId="0" sldId="258"/>
            <ac:spMk id="2" creationId="{D9730039-45FA-ED72-A34E-6DABC1FD1A93}"/>
          </ac:spMkLst>
        </pc:spChg>
        <pc:spChg chg="mod">
          <ac:chgData name="Laura Walton Goss" userId="S::laurwalt@uga.edu::57175a4d-2b66-4156-9d48-e2b0b82efce7" providerId="AD" clId="Web-{E6C8E84A-0DF8-4812-8B60-77D4EB0CC535}" dt="2023-08-08T19:08:20.707" v="16" actId="1076"/>
          <ac:spMkLst>
            <pc:docMk/>
            <pc:sldMk cId="0" sldId="258"/>
            <ac:spMk id="4" creationId="{07C31903-EB5D-5F3E-0B85-206B25919723}"/>
          </ac:spMkLst>
        </pc:spChg>
        <pc:picChg chg="mod">
          <ac:chgData name="Laura Walton Goss" userId="S::laurwalt@uga.edu::57175a4d-2b66-4156-9d48-e2b0b82efce7" providerId="AD" clId="Web-{E6C8E84A-0DF8-4812-8B60-77D4EB0CC535}" dt="2023-08-08T19:08:15.301" v="14" actId="1076"/>
          <ac:picMkLst>
            <pc:docMk/>
            <pc:sldMk cId="0" sldId="258"/>
            <ac:picMk id="3" creationId="{7BB9AC56-6457-B0ED-DAB7-5F9B073A95B9}"/>
          </ac:picMkLst>
        </pc:picChg>
      </pc:sldChg>
      <pc:sldChg chg="addSp modSp">
        <pc:chgData name="Laura Walton Goss" userId="S::laurwalt@uga.edu::57175a4d-2b66-4156-9d48-e2b0b82efce7" providerId="AD" clId="Web-{E6C8E84A-0DF8-4812-8B60-77D4EB0CC535}" dt="2023-08-08T19:08:38.114" v="23" actId="1076"/>
        <pc:sldMkLst>
          <pc:docMk/>
          <pc:sldMk cId="0" sldId="259"/>
        </pc:sldMkLst>
        <pc:spChg chg="add mod">
          <ac:chgData name="Laura Walton Goss" userId="S::laurwalt@uga.edu::57175a4d-2b66-4156-9d48-e2b0b82efce7" providerId="AD" clId="Web-{E6C8E84A-0DF8-4812-8B60-77D4EB0CC535}" dt="2023-08-08T19:08:38.114" v="23" actId="1076"/>
          <ac:spMkLst>
            <pc:docMk/>
            <pc:sldMk cId="0" sldId="259"/>
            <ac:spMk id="2" creationId="{E76A5FBD-B672-3D9F-AFB6-89CD61AAC309}"/>
          </ac:spMkLst>
        </pc:spChg>
      </pc:sldChg>
      <pc:sldChg chg="addSp modSp">
        <pc:chgData name="Laura Walton Goss" userId="S::laurwalt@uga.edu::57175a4d-2b66-4156-9d48-e2b0b82efce7" providerId="AD" clId="Web-{E6C8E84A-0DF8-4812-8B60-77D4EB0CC535}" dt="2023-08-08T19:08:42.301" v="26" actId="1076"/>
        <pc:sldMkLst>
          <pc:docMk/>
          <pc:sldMk cId="0" sldId="260"/>
        </pc:sldMkLst>
        <pc:spChg chg="add mod">
          <ac:chgData name="Laura Walton Goss" userId="S::laurwalt@uga.edu::57175a4d-2b66-4156-9d48-e2b0b82efce7" providerId="AD" clId="Web-{E6C8E84A-0DF8-4812-8B60-77D4EB0CC535}" dt="2023-08-08T19:08:42.301" v="26" actId="1076"/>
          <ac:spMkLst>
            <pc:docMk/>
            <pc:sldMk cId="0" sldId="260"/>
            <ac:spMk id="3" creationId="{BCDA8F22-02D3-A634-DA8B-17FD484D49EA}"/>
          </ac:spMkLst>
        </pc:spChg>
      </pc:sldChg>
      <pc:sldChg chg="addSp modSp">
        <pc:chgData name="Laura Walton Goss" userId="S::laurwalt@uga.edu::57175a4d-2b66-4156-9d48-e2b0b82efce7" providerId="AD" clId="Web-{E6C8E84A-0DF8-4812-8B60-77D4EB0CC535}" dt="2023-08-08T19:08:00.847" v="9" actId="20577"/>
        <pc:sldMkLst>
          <pc:docMk/>
          <pc:sldMk cId="1882417448" sldId="272"/>
        </pc:sldMkLst>
        <pc:spChg chg="add mod">
          <ac:chgData name="Laura Walton Goss" userId="S::laurwalt@uga.edu::57175a4d-2b66-4156-9d48-e2b0b82efce7" providerId="AD" clId="Web-{E6C8E84A-0DF8-4812-8B60-77D4EB0CC535}" dt="2023-08-08T19:08:00.847" v="9" actId="20577"/>
          <ac:spMkLst>
            <pc:docMk/>
            <pc:sldMk cId="1882417448" sldId="272"/>
            <ac:spMk id="4" creationId="{560B69C6-BD7C-8B49-4539-E7367A8DFF2E}"/>
          </ac:spMkLst>
        </pc:spChg>
      </pc:sldChg>
    </pc:docChg>
  </pc:docChgLst>
  <pc:docChgLst>
    <pc:chgData name="Laura Walton Goss" userId="S::laurwalt@uga.edu::57175a4d-2b66-4156-9d48-e2b0b82efce7" providerId="AD" clId="Web-{AC12316E-BDCF-4FBC-A444-E388DD549E12}"/>
    <pc:docChg chg="modSld">
      <pc:chgData name="Laura Walton Goss" userId="S::laurwalt@uga.edu::57175a4d-2b66-4156-9d48-e2b0b82efce7" providerId="AD" clId="Web-{AC12316E-BDCF-4FBC-A444-E388DD549E12}" dt="2023-03-31T20:26:24.292" v="122"/>
      <pc:docMkLst>
        <pc:docMk/>
      </pc:docMkLst>
      <pc:sldChg chg="modSp modNotes">
        <pc:chgData name="Laura Walton Goss" userId="S::laurwalt@uga.edu::57175a4d-2b66-4156-9d48-e2b0b82efce7" providerId="AD" clId="Web-{AC12316E-BDCF-4FBC-A444-E388DD549E12}" dt="2023-03-31T20:26:24.292" v="122"/>
        <pc:sldMkLst>
          <pc:docMk/>
          <pc:sldMk cId="0" sldId="259"/>
        </pc:sldMkLst>
        <pc:spChg chg="mod">
          <ac:chgData name="Laura Walton Goss" userId="S::laurwalt@uga.edu::57175a4d-2b66-4156-9d48-e2b0b82efce7" providerId="AD" clId="Web-{AC12316E-BDCF-4FBC-A444-E388DD549E12}" dt="2023-03-31T20:22:08.626" v="17" actId="20577"/>
          <ac:spMkLst>
            <pc:docMk/>
            <pc:sldMk cId="0" sldId="259"/>
            <ac:spMk id="89" creationId="{00000000-0000-0000-0000-000000000000}"/>
          </ac:spMkLst>
        </pc:spChg>
      </pc:sldChg>
      <pc:sldChg chg="modNotes">
        <pc:chgData name="Laura Walton Goss" userId="S::laurwalt@uga.edu::57175a4d-2b66-4156-9d48-e2b0b82efce7" providerId="AD" clId="Web-{AC12316E-BDCF-4FBC-A444-E388DD549E12}" dt="2023-03-31T20:24:58.476" v="110"/>
        <pc:sldMkLst>
          <pc:docMk/>
          <pc:sldMk cId="0" sldId="260"/>
        </pc:sldMkLst>
      </pc:sldChg>
      <pc:sldChg chg="modNotes">
        <pc:chgData name="Laura Walton Goss" userId="S::laurwalt@uga.edu::57175a4d-2b66-4156-9d48-e2b0b82efce7" providerId="AD" clId="Web-{AC12316E-BDCF-4FBC-A444-E388DD549E12}" dt="2023-03-31T20:23:47.958" v="78"/>
        <pc:sldMkLst>
          <pc:docMk/>
          <pc:sldMk cId="0" sldId="262"/>
        </pc:sldMkLst>
      </pc:sldChg>
      <pc:sldChg chg="modSp">
        <pc:chgData name="Laura Walton Goss" userId="S::laurwalt@uga.edu::57175a4d-2b66-4156-9d48-e2b0b82efce7" providerId="AD" clId="Web-{AC12316E-BDCF-4FBC-A444-E388DD549E12}" dt="2023-03-31T20:24:02.037" v="80"/>
        <pc:sldMkLst>
          <pc:docMk/>
          <pc:sldMk cId="3053214711" sldId="277"/>
        </pc:sldMkLst>
        <pc:picChg chg="mod">
          <ac:chgData name="Laura Walton Goss" userId="S::laurwalt@uga.edu::57175a4d-2b66-4156-9d48-e2b0b82efce7" providerId="AD" clId="Web-{AC12316E-BDCF-4FBC-A444-E388DD549E12}" dt="2023-03-31T20:24:02.037" v="80"/>
          <ac:picMkLst>
            <pc:docMk/>
            <pc:sldMk cId="3053214711" sldId="277"/>
            <ac:picMk id="4" creationId="{1826B79F-5CC1-E61B-282F-23C6F2935C50}"/>
          </ac:picMkLst>
        </pc:picChg>
        <pc:picChg chg="mod">
          <ac:chgData name="Laura Walton Goss" userId="S::laurwalt@uga.edu::57175a4d-2b66-4156-9d48-e2b0b82efce7" providerId="AD" clId="Web-{AC12316E-BDCF-4FBC-A444-E388DD549E12}" dt="2023-03-31T20:23:54.818" v="79" actId="1076"/>
          <ac:picMkLst>
            <pc:docMk/>
            <pc:sldMk cId="3053214711" sldId="277"/>
            <ac:picMk id="7" creationId="{CC26AC71-C09F-F018-C7A1-D9856F057A08}"/>
          </ac:picMkLst>
        </pc:picChg>
      </pc:sldChg>
    </pc:docChg>
  </pc:docChgLst>
  <pc:docChgLst>
    <pc:chgData name="Laura Walton Goss" userId="S::laurwalt@uga.edu::57175a4d-2b66-4156-9d48-e2b0b82efce7" providerId="AD" clId="Web-{80197816-D018-4750-AF0D-19506E18EA97}"/>
    <pc:docChg chg="modSld sldOrd">
      <pc:chgData name="Laura Walton Goss" userId="S::laurwalt@uga.edu::57175a4d-2b66-4156-9d48-e2b0b82efce7" providerId="AD" clId="Web-{80197816-D018-4750-AF0D-19506E18EA97}" dt="2023-08-08T20:03:54.318" v="194"/>
      <pc:docMkLst>
        <pc:docMk/>
      </pc:docMkLst>
      <pc:sldChg chg="modNotes">
        <pc:chgData name="Laura Walton Goss" userId="S::laurwalt@uga.edu::57175a4d-2b66-4156-9d48-e2b0b82efce7" providerId="AD" clId="Web-{80197816-D018-4750-AF0D-19506E18EA97}" dt="2023-08-08T19:59:23.451" v="4"/>
        <pc:sldMkLst>
          <pc:docMk/>
          <pc:sldMk cId="0" sldId="257"/>
        </pc:sldMkLst>
      </pc:sldChg>
      <pc:sldChg chg="modNotes">
        <pc:chgData name="Laura Walton Goss" userId="S::laurwalt@uga.edu::57175a4d-2b66-4156-9d48-e2b0b82efce7" providerId="AD" clId="Web-{80197816-D018-4750-AF0D-19506E18EA97}" dt="2023-08-08T19:59:51.561" v="10"/>
        <pc:sldMkLst>
          <pc:docMk/>
          <pc:sldMk cId="0" sldId="258"/>
        </pc:sldMkLst>
      </pc:sldChg>
      <pc:sldChg chg="modNotes">
        <pc:chgData name="Laura Walton Goss" userId="S::laurwalt@uga.edu::57175a4d-2b66-4156-9d48-e2b0b82efce7" providerId="AD" clId="Web-{80197816-D018-4750-AF0D-19506E18EA97}" dt="2023-08-08T20:00:11.749" v="13"/>
        <pc:sldMkLst>
          <pc:docMk/>
          <pc:sldMk cId="0" sldId="259"/>
        </pc:sldMkLst>
      </pc:sldChg>
      <pc:sldChg chg="ord modNotes">
        <pc:chgData name="Laura Walton Goss" userId="S::laurwalt@uga.edu::57175a4d-2b66-4156-9d48-e2b0b82efce7" providerId="AD" clId="Web-{80197816-D018-4750-AF0D-19506E18EA97}" dt="2023-08-08T20:00:19.343" v="17"/>
        <pc:sldMkLst>
          <pc:docMk/>
          <pc:sldMk cId="0" sldId="260"/>
        </pc:sldMkLst>
      </pc:sldChg>
      <pc:sldChg chg="modNotes">
        <pc:chgData name="Laura Walton Goss" userId="S::laurwalt@uga.edu::57175a4d-2b66-4156-9d48-e2b0b82efce7" providerId="AD" clId="Web-{80197816-D018-4750-AF0D-19506E18EA97}" dt="2023-08-08T20:00:51.734" v="65"/>
        <pc:sldMkLst>
          <pc:docMk/>
          <pc:sldMk cId="0" sldId="261"/>
        </pc:sldMkLst>
      </pc:sldChg>
      <pc:sldChg chg="modNotes">
        <pc:chgData name="Laura Walton Goss" userId="S::laurwalt@uga.edu::57175a4d-2b66-4156-9d48-e2b0b82efce7" providerId="AD" clId="Web-{80197816-D018-4750-AF0D-19506E18EA97}" dt="2023-08-08T20:03:18.098" v="151"/>
        <pc:sldMkLst>
          <pc:docMk/>
          <pc:sldMk cId="0" sldId="262"/>
        </pc:sldMkLst>
      </pc:sldChg>
      <pc:sldChg chg="modNotes">
        <pc:chgData name="Laura Walton Goss" userId="S::laurwalt@uga.edu::57175a4d-2b66-4156-9d48-e2b0b82efce7" providerId="AD" clId="Web-{80197816-D018-4750-AF0D-19506E18EA97}" dt="2023-08-08T20:03:54.318" v="194"/>
        <pc:sldMkLst>
          <pc:docMk/>
          <pc:sldMk cId="0" sldId="270"/>
        </pc:sldMkLst>
      </pc:sldChg>
      <pc:sldChg chg="modNotes">
        <pc:chgData name="Laura Walton Goss" userId="S::laurwalt@uga.edu::57175a4d-2b66-4156-9d48-e2b0b82efce7" providerId="AD" clId="Web-{80197816-D018-4750-AF0D-19506E18EA97}" dt="2023-08-08T19:59:32.779" v="7"/>
        <pc:sldMkLst>
          <pc:docMk/>
          <pc:sldMk cId="1882417448" sldId="272"/>
        </pc:sldMkLst>
      </pc:sldChg>
      <pc:sldChg chg="modNotes">
        <pc:chgData name="Laura Walton Goss" userId="S::laurwalt@uga.edu::57175a4d-2b66-4156-9d48-e2b0b82efce7" providerId="AD" clId="Web-{80197816-D018-4750-AF0D-19506E18EA97}" dt="2023-08-08T20:01:40.236" v="104"/>
        <pc:sldMkLst>
          <pc:docMk/>
          <pc:sldMk cId="3696555972" sldId="273"/>
        </pc:sldMkLst>
      </pc:sldChg>
      <pc:sldChg chg="modNotes">
        <pc:chgData name="Laura Walton Goss" userId="S::laurwalt@uga.edu::57175a4d-2b66-4156-9d48-e2b0b82efce7" providerId="AD" clId="Web-{80197816-D018-4750-AF0D-19506E18EA97}" dt="2023-08-08T20:01:47.361" v="108"/>
        <pc:sldMkLst>
          <pc:docMk/>
          <pc:sldMk cId="2928395440" sldId="274"/>
        </pc:sldMkLst>
      </pc:sldChg>
      <pc:sldChg chg="modNotes">
        <pc:chgData name="Laura Walton Goss" userId="S::laurwalt@uga.edu::57175a4d-2b66-4156-9d48-e2b0b82efce7" providerId="AD" clId="Web-{80197816-D018-4750-AF0D-19506E18EA97}" dt="2023-08-08T20:01:54.830" v="112"/>
        <pc:sldMkLst>
          <pc:docMk/>
          <pc:sldMk cId="1211494057" sldId="275"/>
        </pc:sldMkLst>
      </pc:sldChg>
      <pc:sldChg chg="modNotes">
        <pc:chgData name="Laura Walton Goss" userId="S::laurwalt@uga.edu::57175a4d-2b66-4156-9d48-e2b0b82efce7" providerId="AD" clId="Web-{80197816-D018-4750-AF0D-19506E18EA97}" dt="2023-08-08T20:02:27.534" v="126"/>
        <pc:sldMkLst>
          <pc:docMk/>
          <pc:sldMk cId="837260136" sldId="276"/>
        </pc:sldMkLst>
      </pc:sldChg>
      <pc:sldChg chg="modNotes">
        <pc:chgData name="Laura Walton Goss" userId="S::laurwalt@uga.edu::57175a4d-2b66-4156-9d48-e2b0b82efce7" providerId="AD" clId="Web-{80197816-D018-4750-AF0D-19506E18EA97}" dt="2023-08-08T20:03:02.051" v="147"/>
        <pc:sldMkLst>
          <pc:docMk/>
          <pc:sldMk cId="3053214711"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Say: Welcome to our session on Food and Nutrition! </a:t>
            </a:r>
          </a:p>
          <a:p>
            <a:pPr marL="0" indent="0">
              <a:buNone/>
            </a:pPr>
            <a:r>
              <a:rPr lang="en-US" dirty="0"/>
              <a:t>Do: take role if needed. </a:t>
            </a:r>
          </a:p>
          <a:p>
            <a:pPr marL="0" indent="0">
              <a:buNone/>
            </a:pPr>
            <a:endParaRPr lang="en-US" dirty="0"/>
          </a:p>
          <a:p>
            <a:pPr marL="0" indent="0">
              <a:buNone/>
            </a:pPr>
            <a:r>
              <a:rPr lang="en-US" i="1" dirty="0"/>
              <a:t>(Refer to Instructor Guide pages 87-96)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9cbcb43cb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9cbcb43cb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Say: </a:t>
            </a:r>
            <a:r>
              <a:rPr lang="en-US" dirty="0"/>
              <a:t>Older infants are around 10 to 12 months. By this age infants are more comfortable with different textures and flavors of food along with eating more food in general. Often infants are eating the same food as their families by this age. Common foods include cottage cheese, small pieces of peeled fruits, graham crackers, cooked veggies, scrambled eggs, and small pieces of meat. </a:t>
            </a:r>
          </a:p>
          <a:p>
            <a:pPr marL="0" lvl="0" indent="0" algn="l" rtl="0">
              <a:spcBef>
                <a:spcPts val="0"/>
              </a:spcBef>
              <a:spcAft>
                <a:spcPts val="0"/>
              </a:spcAft>
              <a:buNone/>
            </a:pPr>
            <a:endParaRPr lang="en-US" i="0"/>
          </a:p>
          <a:p>
            <a:pPr marL="0" indent="0">
              <a:buNone/>
            </a:pPr>
            <a:r>
              <a:rPr lang="en" dirty="0"/>
              <a:t>Say: </a:t>
            </a:r>
            <a:r>
              <a:rPr lang="en-US" i="0" dirty="0"/>
              <a:t>When babysitting</a:t>
            </a:r>
            <a:r>
              <a:rPr lang="en-US" dirty="0"/>
              <a:t>,</a:t>
            </a:r>
            <a:r>
              <a:rPr lang="en-US" i="0" dirty="0"/>
              <a:t> offer the baby small amounts of food and provide more if he/she like it.</a:t>
            </a:r>
            <a:r>
              <a:rPr lang="en-US" dirty="0"/>
              <a:t> </a:t>
            </a:r>
          </a:p>
          <a:p>
            <a:pPr marL="0" lvl="0" indent="0" algn="l" rtl="0">
              <a:spcBef>
                <a:spcPts val="0"/>
              </a:spcBef>
              <a:spcAft>
                <a:spcPts val="0"/>
              </a:spcAft>
              <a:buNone/>
            </a:pPr>
            <a:endParaRPr lang="en-US" i="1"/>
          </a:p>
          <a:p>
            <a:pPr marL="0" indent="0">
              <a:buNone/>
            </a:pPr>
            <a:r>
              <a:rPr lang="en-US" i="1" dirty="0"/>
              <a:t>(Instructor Guide page 92, with detailed chart for each age group provided)</a:t>
            </a:r>
          </a:p>
          <a:p>
            <a:pPr marL="0" lvl="0" indent="0" algn="l" rtl="0">
              <a:spcBef>
                <a:spcPts val="0"/>
              </a:spcBef>
              <a:spcAft>
                <a:spcPts val="0"/>
              </a:spcAft>
              <a:buNone/>
            </a:pPr>
            <a:endParaRPr/>
          </a:p>
        </p:txBody>
      </p:sp>
    </p:spTree>
    <p:extLst>
      <p:ext uri="{BB962C8B-B14F-4D97-AF65-F5344CB8AC3E}">
        <p14:creationId xmlns:p14="http://schemas.microsoft.com/office/powerpoint/2010/main" val="159246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9cbcb43cb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9cbcb43cb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 dirty="0"/>
              <a:t>Say: </a:t>
            </a:r>
            <a:r>
              <a:rPr lang="en-US" dirty="0">
                <a:solidFill>
                  <a:srgbClr val="0E101A"/>
                </a:solidFill>
                <a:effectLst/>
              </a:rPr>
              <a:t>Toddlers are between 1 and 3 years of age. Children at this age love to explore and show their independence. </a:t>
            </a:r>
            <a:endParaRPr lang="en-US"/>
          </a:p>
          <a:p>
            <a:pPr marL="158750" indent="0">
              <a:spcBef>
                <a:spcPts val="0"/>
              </a:spcBef>
              <a:spcAft>
                <a:spcPts val="0"/>
              </a:spcAft>
              <a:buNone/>
            </a:pPr>
            <a:endParaRPr lang="en-US">
              <a:solidFill>
                <a:srgbClr val="0E101A"/>
              </a:solidFill>
              <a:effectLst/>
            </a:endParaRPr>
          </a:p>
          <a:p>
            <a:pPr marL="158750" indent="0">
              <a:buNone/>
            </a:pPr>
            <a:r>
              <a:rPr lang="en" dirty="0"/>
              <a:t>Say: </a:t>
            </a:r>
            <a:r>
              <a:rPr lang="en-US" dirty="0">
                <a:solidFill>
                  <a:srgbClr val="0E101A"/>
                </a:solidFill>
                <a:effectLst/>
              </a:rPr>
              <a:t>Toddles often want to eat the same foods again and again or will refuse food with a loud “no!” </a:t>
            </a:r>
            <a:endParaRPr lang="en-US" dirty="0"/>
          </a:p>
          <a:p>
            <a:pPr marL="158750" indent="0">
              <a:spcBef>
                <a:spcPts val="0"/>
              </a:spcBef>
              <a:spcAft>
                <a:spcPts val="0"/>
              </a:spcAft>
              <a:buNone/>
            </a:pPr>
            <a:endParaRPr lang="en-US">
              <a:solidFill>
                <a:srgbClr val="0E101A"/>
              </a:solidFill>
              <a:effectLst/>
            </a:endParaRPr>
          </a:p>
          <a:p>
            <a:pPr marL="158750" indent="0">
              <a:buNone/>
            </a:pPr>
            <a:r>
              <a:rPr lang="en" dirty="0"/>
              <a:t>Say: </a:t>
            </a:r>
            <a:r>
              <a:rPr lang="en-US" dirty="0">
                <a:solidFill>
                  <a:srgbClr val="0E101A"/>
                </a:solidFill>
                <a:effectLst/>
              </a:rPr>
              <a:t>As a reminder, the parents know their children well, so never hesitate to reach out to ask what the toddler's favorite snack or food</a:t>
            </a:r>
            <a:r>
              <a:rPr lang="en-US" dirty="0">
                <a:solidFill>
                  <a:srgbClr val="0E101A"/>
                </a:solidFill>
              </a:rPr>
              <a:t> is</a:t>
            </a:r>
            <a:r>
              <a:rPr lang="en-US" dirty="0">
                <a:solidFill>
                  <a:srgbClr val="0E101A"/>
                </a:solidFill>
                <a:effectLst/>
              </a:rPr>
              <a:t>. You want the child to have a good experience with you, so it can be helpful to continue to ask parents about their child's eating habits. </a:t>
            </a:r>
            <a:endParaRPr lang="en-US"/>
          </a:p>
          <a:p>
            <a:pPr marL="158750" indent="0">
              <a:spcBef>
                <a:spcPts val="0"/>
              </a:spcBef>
              <a:spcAft>
                <a:spcPts val="0"/>
              </a:spcAft>
              <a:buNone/>
            </a:pPr>
            <a:endParaRPr lang="en-US">
              <a:solidFill>
                <a:srgbClr val="0E101A"/>
              </a:solidFill>
              <a:effectLst/>
            </a:endParaRPr>
          </a:p>
          <a:p>
            <a:pPr marL="158750" indent="0">
              <a:buNone/>
            </a:pPr>
            <a:r>
              <a:rPr lang="en" dirty="0"/>
              <a:t>Ask: </a:t>
            </a:r>
            <a:r>
              <a:rPr lang="en-US" dirty="0">
                <a:solidFill>
                  <a:srgbClr val="0E101A"/>
                </a:solidFill>
                <a:effectLst/>
              </a:rPr>
              <a:t>Who likes snacks in this room?!</a:t>
            </a:r>
            <a:r>
              <a:rPr lang="en-US" dirty="0">
                <a:solidFill>
                  <a:srgbClr val="0E101A"/>
                </a:solidFill>
              </a:rPr>
              <a:t> </a:t>
            </a:r>
            <a:r>
              <a:rPr lang="en-US" dirty="0">
                <a:solidFill>
                  <a:srgbClr val="0E101A"/>
                </a:solidFill>
                <a:effectLst/>
              </a:rPr>
              <a:t>Don’t we all!</a:t>
            </a:r>
            <a:r>
              <a:rPr lang="en-US" dirty="0">
                <a:solidFill>
                  <a:srgbClr val="0E101A"/>
                </a:solidFill>
              </a:rPr>
              <a:t> </a:t>
            </a:r>
            <a:r>
              <a:rPr lang="en-US" dirty="0">
                <a:solidFill>
                  <a:srgbClr val="0E101A"/>
                </a:solidFill>
                <a:effectLst/>
              </a:rPr>
              <a:t>Well, toddlers love snacks too and it helps them keep their energy up. Their stomachs are smaller than ours, so </a:t>
            </a:r>
            <a:r>
              <a:rPr lang="en-US" dirty="0">
                <a:solidFill>
                  <a:srgbClr val="0E101A"/>
                </a:solidFill>
              </a:rPr>
              <a:t>small snacks</a:t>
            </a:r>
            <a:r>
              <a:rPr lang="en-US" dirty="0">
                <a:solidFill>
                  <a:srgbClr val="0E101A"/>
                </a:solidFill>
                <a:effectLst/>
              </a:rPr>
              <a:t> </a:t>
            </a:r>
            <a:r>
              <a:rPr lang="en-US" dirty="0">
                <a:solidFill>
                  <a:srgbClr val="0E101A"/>
                </a:solidFill>
              </a:rPr>
              <a:t>help</a:t>
            </a:r>
            <a:r>
              <a:rPr lang="en-US" dirty="0">
                <a:solidFill>
                  <a:srgbClr val="0E101A"/>
                </a:solidFill>
                <a:effectLst/>
              </a:rPr>
              <a:t> them stay happy and full. Of course, </a:t>
            </a:r>
            <a:r>
              <a:rPr lang="en-US" dirty="0">
                <a:solidFill>
                  <a:srgbClr val="0E101A"/>
                </a:solidFill>
              </a:rPr>
              <a:t>cheese-its</a:t>
            </a:r>
            <a:r>
              <a:rPr lang="en-US" dirty="0">
                <a:solidFill>
                  <a:srgbClr val="0E101A"/>
                </a:solidFill>
                <a:effectLst/>
              </a:rPr>
              <a:t> are not the best snacks</a:t>
            </a:r>
            <a:r>
              <a:rPr lang="en-US" dirty="0">
                <a:solidFill>
                  <a:srgbClr val="0E101A"/>
                </a:solidFill>
              </a:rPr>
              <a:t> so you will want to try</a:t>
            </a:r>
            <a:r>
              <a:rPr lang="en-US" dirty="0">
                <a:solidFill>
                  <a:srgbClr val="0E101A"/>
                </a:solidFill>
                <a:effectLst/>
              </a:rPr>
              <a:t> </a:t>
            </a:r>
            <a:r>
              <a:rPr lang="en-US" dirty="0">
                <a:solidFill>
                  <a:srgbClr val="0E101A"/>
                </a:solidFill>
              </a:rPr>
              <a:t>and</a:t>
            </a:r>
            <a:r>
              <a:rPr lang="en-US" dirty="0">
                <a:solidFill>
                  <a:srgbClr val="0E101A"/>
                </a:solidFill>
                <a:effectLst/>
              </a:rPr>
              <a:t> incorporate </a:t>
            </a:r>
            <a:r>
              <a:rPr lang="en-US" dirty="0">
                <a:solidFill>
                  <a:srgbClr val="0E101A"/>
                </a:solidFill>
              </a:rPr>
              <a:t>proteins</a:t>
            </a:r>
            <a:r>
              <a:rPr lang="en-US" dirty="0">
                <a:solidFill>
                  <a:srgbClr val="0E101A"/>
                </a:solidFill>
                <a:effectLst/>
              </a:rPr>
              <a:t>, fruits, dairy, and veggies into snack time. </a:t>
            </a:r>
            <a:endParaRPr lang="en-US" dirty="0"/>
          </a:p>
          <a:p>
            <a:pPr>
              <a:spcBef>
                <a:spcPts val="0"/>
              </a:spcBef>
              <a:spcAft>
                <a:spcPts val="0"/>
              </a:spcAft>
            </a:pPr>
            <a:endParaRPr lang="en-US" i="1">
              <a:solidFill>
                <a:srgbClr val="0E101A"/>
              </a:solidFill>
              <a:effectLst/>
            </a:endParaRPr>
          </a:p>
          <a:p>
            <a:pPr marL="158750" indent="0">
              <a:spcBef>
                <a:spcPts val="0"/>
              </a:spcBef>
              <a:spcAft>
                <a:spcPts val="0"/>
              </a:spcAft>
              <a:buNone/>
            </a:pPr>
            <a:endParaRPr lang="en-US" i="1">
              <a:solidFill>
                <a:srgbClr val="0E101A"/>
              </a:solidFill>
              <a:effectLst/>
            </a:endParaRPr>
          </a:p>
          <a:p>
            <a:pPr marL="158750" indent="0">
              <a:buNone/>
            </a:pPr>
            <a:r>
              <a:rPr lang="en-US" i="1" dirty="0">
                <a:solidFill>
                  <a:srgbClr val="0E101A"/>
                </a:solidFill>
              </a:rPr>
              <a:t>(Instructor Guide page</a:t>
            </a:r>
            <a:r>
              <a:rPr lang="en-US" i="1" dirty="0">
                <a:solidFill>
                  <a:srgbClr val="0E101A"/>
                </a:solidFill>
                <a:effectLst/>
              </a:rPr>
              <a:t> 92</a:t>
            </a:r>
            <a:r>
              <a:rPr lang="en-US" i="1" dirty="0">
                <a:solidFill>
                  <a:srgbClr val="0E101A"/>
                </a:solidFill>
              </a:rPr>
              <a:t>, with a detailed</a:t>
            </a:r>
            <a:r>
              <a:rPr lang="en-US" i="1" dirty="0">
                <a:solidFill>
                  <a:srgbClr val="0E101A"/>
                </a:solidFill>
                <a:effectLst/>
              </a:rPr>
              <a:t> chart for each age group provided)</a:t>
            </a:r>
            <a:endParaRPr lang="en-US" dirty="0">
              <a:solidFill>
                <a:srgbClr val="0E101A"/>
              </a:solidFill>
              <a:effectLst/>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77502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9cbcb43cb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9cbcb43cb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 dirty="0"/>
              <a:t>Say: </a:t>
            </a:r>
            <a:r>
              <a:rPr lang="en-US" i="0" dirty="0">
                <a:solidFill>
                  <a:srgbClr val="0E101A"/>
                </a:solidFill>
                <a:effectLst/>
              </a:rPr>
              <a:t>Like our toddlers, this age group needs snacks too, in addition to healthy meals throughout the day.</a:t>
            </a:r>
            <a:endParaRPr lang="en-US" dirty="0"/>
          </a:p>
          <a:p>
            <a:pPr marL="158750" indent="0">
              <a:spcBef>
                <a:spcPts val="0"/>
              </a:spcBef>
              <a:spcAft>
                <a:spcPts val="0"/>
              </a:spcAft>
              <a:buNone/>
            </a:pPr>
            <a:endParaRPr lang="en-US" i="0">
              <a:solidFill>
                <a:srgbClr val="0E101A"/>
              </a:solidFill>
              <a:effectLst/>
            </a:endParaRPr>
          </a:p>
          <a:p>
            <a:pPr marL="158750" indent="0">
              <a:buNone/>
            </a:pPr>
            <a:r>
              <a:rPr lang="en-US" dirty="0">
                <a:solidFill>
                  <a:srgbClr val="0E101A"/>
                </a:solidFill>
              </a:rPr>
              <a:t>Ask: </a:t>
            </a:r>
            <a:r>
              <a:rPr lang="en-US" i="0" dirty="0">
                <a:solidFill>
                  <a:srgbClr val="0E101A"/>
                </a:solidFill>
                <a:effectLst/>
              </a:rPr>
              <a:t>What ages are we looking at now if I say Preschooler and School-aged?</a:t>
            </a:r>
            <a:r>
              <a:rPr lang="en-US" dirty="0">
                <a:solidFill>
                  <a:srgbClr val="0E101A"/>
                </a:solidFill>
              </a:rPr>
              <a:t> </a:t>
            </a:r>
          </a:p>
          <a:p>
            <a:pPr marL="158750" indent="0">
              <a:buNone/>
            </a:pPr>
            <a:r>
              <a:rPr lang="en-US" dirty="0">
                <a:solidFill>
                  <a:srgbClr val="0E101A"/>
                </a:solidFill>
              </a:rPr>
              <a:t>Say: </a:t>
            </a:r>
            <a:r>
              <a:rPr lang="en-US" i="0" dirty="0">
                <a:solidFill>
                  <a:srgbClr val="0E101A"/>
                </a:solidFill>
                <a:effectLst/>
              </a:rPr>
              <a:t>That’s right preschool is 3 to 5 and School-aged is 6 to 11.</a:t>
            </a:r>
            <a:r>
              <a:rPr lang="en-US" dirty="0">
                <a:solidFill>
                  <a:srgbClr val="0E101A"/>
                </a:solidFill>
              </a:rPr>
              <a:t> </a:t>
            </a:r>
            <a:r>
              <a:rPr lang="en-US" i="0" dirty="0">
                <a:solidFill>
                  <a:srgbClr val="0E101A"/>
                </a:solidFill>
                <a:effectLst/>
              </a:rPr>
              <a:t>This might be one of your more common age groups to watch as parents begin to be more comfortable with teens babysitting these age groups. Part of the comfort level is </a:t>
            </a:r>
            <a:r>
              <a:rPr lang="en-US" dirty="0">
                <a:solidFill>
                  <a:srgbClr val="0E101A"/>
                </a:solidFill>
              </a:rPr>
              <a:t>often is attributed to </a:t>
            </a:r>
            <a:r>
              <a:rPr lang="en-US" i="0" dirty="0">
                <a:solidFill>
                  <a:srgbClr val="0E101A"/>
                </a:solidFill>
                <a:effectLst/>
              </a:rPr>
              <a:t>preschoolers </a:t>
            </a:r>
            <a:r>
              <a:rPr lang="en-US" dirty="0">
                <a:solidFill>
                  <a:srgbClr val="0E101A"/>
                </a:solidFill>
              </a:rPr>
              <a:t>being generally</a:t>
            </a:r>
            <a:r>
              <a:rPr lang="en-US" i="0" dirty="0">
                <a:solidFill>
                  <a:srgbClr val="0E101A"/>
                </a:solidFill>
                <a:effectLst/>
              </a:rPr>
              <a:t> potty trained at least during the day and both age groups' common allergies are generally known by this time.</a:t>
            </a:r>
            <a:r>
              <a:rPr lang="en-US" dirty="0">
                <a:solidFill>
                  <a:srgbClr val="0E101A"/>
                </a:solidFill>
              </a:rPr>
              <a:t> </a:t>
            </a:r>
            <a:endParaRPr lang="en-US" dirty="0"/>
          </a:p>
          <a:p>
            <a:pPr marL="158750" indent="0">
              <a:spcBef>
                <a:spcPts val="0"/>
              </a:spcBef>
              <a:spcAft>
                <a:spcPts val="0"/>
              </a:spcAft>
              <a:buNone/>
            </a:pPr>
            <a:endParaRPr lang="en-US" i="0">
              <a:solidFill>
                <a:srgbClr val="0E101A"/>
              </a:solidFill>
              <a:effectLst/>
            </a:endParaRPr>
          </a:p>
          <a:p>
            <a:pPr marL="158750" indent="0">
              <a:buNone/>
            </a:pPr>
            <a:r>
              <a:rPr lang="en-US" dirty="0">
                <a:solidFill>
                  <a:srgbClr val="0E101A"/>
                </a:solidFill>
              </a:rPr>
              <a:t>Say: Something</a:t>
            </a:r>
            <a:r>
              <a:rPr lang="en-US" i="0" dirty="0">
                <a:solidFill>
                  <a:srgbClr val="0E101A"/>
                </a:solidFill>
                <a:effectLst/>
              </a:rPr>
              <a:t> to keep in mind with preschoolers is they have a clear idea of what they will and will not eat. Trying new foods can be hard, so do not force the child while babysitting. We want mealtime to be a positive experience.</a:t>
            </a:r>
            <a:r>
              <a:rPr lang="en-US" dirty="0">
                <a:solidFill>
                  <a:srgbClr val="0E101A"/>
                </a:solidFill>
              </a:rPr>
              <a:t> </a:t>
            </a:r>
          </a:p>
          <a:p>
            <a:pPr marL="158750" indent="0">
              <a:buNone/>
            </a:pPr>
            <a:endParaRPr lang="en-US">
              <a:solidFill>
                <a:srgbClr val="0E101A"/>
              </a:solidFill>
            </a:endParaRPr>
          </a:p>
          <a:p>
            <a:pPr marL="158750" indent="0">
              <a:buNone/>
            </a:pPr>
            <a:r>
              <a:rPr lang="en-US" dirty="0">
                <a:solidFill>
                  <a:srgbClr val="0E101A"/>
                </a:solidFill>
              </a:rPr>
              <a:t>Say: The</a:t>
            </a:r>
            <a:r>
              <a:rPr lang="en-US" i="0" dirty="0">
                <a:solidFill>
                  <a:srgbClr val="0E101A"/>
                </a:solidFill>
                <a:effectLst/>
              </a:rPr>
              <a:t> school-aged children are generally positive, curious, and energetic about meals and snacks. Provide options with food to allow the child some form of independence and control.</a:t>
            </a:r>
            <a:r>
              <a:rPr lang="en-US" dirty="0">
                <a:solidFill>
                  <a:srgbClr val="0E101A"/>
                </a:solidFill>
              </a:rPr>
              <a:t> </a:t>
            </a:r>
            <a:endParaRPr lang="en-US" i="0" dirty="0">
              <a:solidFill>
                <a:srgbClr val="0E101A"/>
              </a:solidFill>
              <a:effectLst/>
            </a:endParaRPr>
          </a:p>
          <a:p>
            <a:pPr marL="158750" indent="0">
              <a:spcBef>
                <a:spcPts val="0"/>
              </a:spcBef>
              <a:spcAft>
                <a:spcPts val="0"/>
              </a:spcAft>
              <a:buNone/>
            </a:pPr>
            <a:endParaRPr lang="en-US" i="1">
              <a:solidFill>
                <a:srgbClr val="0E101A"/>
              </a:solidFill>
              <a:effectLst/>
            </a:endParaRPr>
          </a:p>
          <a:p>
            <a:pPr marL="158750" indent="0">
              <a:buNone/>
            </a:pPr>
            <a:r>
              <a:rPr lang="en-US" i="1" dirty="0">
                <a:solidFill>
                  <a:srgbClr val="0E101A"/>
                </a:solidFill>
              </a:rPr>
              <a:t>(Instructor Guide page</a:t>
            </a:r>
            <a:r>
              <a:rPr lang="en-US" i="1" dirty="0">
                <a:solidFill>
                  <a:srgbClr val="0E101A"/>
                </a:solidFill>
                <a:effectLst/>
              </a:rPr>
              <a:t> </a:t>
            </a:r>
            <a:r>
              <a:rPr lang="en-US" i="1" dirty="0">
                <a:solidFill>
                  <a:srgbClr val="0E101A"/>
                </a:solidFill>
              </a:rPr>
              <a:t>93, with a detailed</a:t>
            </a:r>
            <a:r>
              <a:rPr lang="en-US" i="1" dirty="0">
                <a:solidFill>
                  <a:srgbClr val="0E101A"/>
                </a:solidFill>
                <a:effectLst/>
              </a:rPr>
              <a:t> chart for each age group provided)</a:t>
            </a:r>
            <a:endParaRPr lang="en-US" dirty="0">
              <a:solidFill>
                <a:srgbClr val="0E101A"/>
              </a:solidFill>
              <a:effectLst/>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16922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a5031dc0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a5031dc0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indent="0">
              <a:buSzPts val="1800"/>
              <a:buNone/>
            </a:pPr>
            <a:r>
              <a:rPr lang="en-US" sz="3200" dirty="0">
                <a:latin typeface="Trade Gothic Next "/>
              </a:rPr>
              <a:t>Say:</a:t>
            </a:r>
          </a:p>
          <a:p>
            <a:pPr marL="114300" indent="0">
              <a:buSzPts val="1800"/>
              <a:buNone/>
            </a:pPr>
            <a:endParaRPr lang="en-US" sz="3200" dirty="0">
              <a:latin typeface="Trade Gothic Next "/>
            </a:endParaRPr>
          </a:p>
          <a:p>
            <a:pPr marL="114300" lvl="0" indent="0" algn="l">
              <a:spcBef>
                <a:spcPts val="0"/>
              </a:spcBef>
              <a:spcAft>
                <a:spcPts val="0"/>
              </a:spcAft>
              <a:buSzPts val="1800"/>
              <a:buNone/>
            </a:pPr>
            <a:r>
              <a:rPr lang="en-US" sz="3200" dirty="0">
                <a:latin typeface="Trade Gothic Next "/>
              </a:rPr>
              <a:t>Do’s</a:t>
            </a:r>
            <a:endParaRPr lang="en-US" dirty="0"/>
          </a:p>
          <a:p>
            <a:pPr indent="-342900">
              <a:buSzPts val="1800"/>
              <a:buAutoNum type="arabicPeriod"/>
            </a:pPr>
            <a:r>
              <a:rPr lang="en-US" sz="3200" dirty="0">
                <a:latin typeface="Trade Gothic Next "/>
              </a:rPr>
              <a:t>DO! Have food ready at usual eating times to avoid fussy/hungry children.</a:t>
            </a:r>
          </a:p>
          <a:p>
            <a:pPr marL="457200" lvl="0" indent="-342900" algn="l" rtl="0">
              <a:spcBef>
                <a:spcPts val="0"/>
              </a:spcBef>
              <a:spcAft>
                <a:spcPts val="0"/>
              </a:spcAft>
              <a:buSzPts val="1800"/>
              <a:buAutoNum type="arabicPeriod"/>
            </a:pPr>
            <a:r>
              <a:rPr lang="en-US" sz="3200" dirty="0">
                <a:latin typeface="Trade Gothic Next "/>
              </a:rPr>
              <a:t>DO! Use a high chair if necessary!</a:t>
            </a:r>
          </a:p>
          <a:p>
            <a:pPr marL="457200" lvl="0" indent="-342900" algn="l" rtl="0">
              <a:spcBef>
                <a:spcPts val="0"/>
              </a:spcBef>
              <a:spcAft>
                <a:spcPts val="0"/>
              </a:spcAft>
              <a:buSzPts val="1800"/>
              <a:buAutoNum type="arabicPeriod"/>
            </a:pPr>
            <a:r>
              <a:rPr lang="en-US" sz="3200" dirty="0">
                <a:latin typeface="Trade Gothic Next "/>
              </a:rPr>
              <a:t>DO! Good nutritional foods are important.</a:t>
            </a:r>
          </a:p>
          <a:p>
            <a:pPr marL="457200" lvl="0" indent="-342900" algn="l" rtl="0">
              <a:spcBef>
                <a:spcPts val="0"/>
              </a:spcBef>
              <a:spcAft>
                <a:spcPts val="0"/>
              </a:spcAft>
              <a:buSzPts val="1800"/>
              <a:buAutoNum type="arabicPeriod"/>
            </a:pPr>
            <a:r>
              <a:rPr lang="en-US" sz="3200" dirty="0">
                <a:latin typeface="Trade Gothic Next "/>
              </a:rPr>
              <a:t>DO! Eat with the child at the same time to encourage them.</a:t>
            </a:r>
          </a:p>
          <a:p>
            <a:pPr marL="114300" indent="0">
              <a:buSzPts val="1800"/>
              <a:buNone/>
            </a:pPr>
            <a:endParaRPr lang="en-US" sz="3200" dirty="0">
              <a:latin typeface="Trade Gothic Next "/>
            </a:endParaRPr>
          </a:p>
          <a:p>
            <a:pPr marL="114300" indent="0">
              <a:buSzPts val="1800"/>
              <a:buNone/>
            </a:pPr>
            <a:r>
              <a:rPr lang="en-US" sz="3200" dirty="0">
                <a:latin typeface="Trade Gothic Next "/>
              </a:rPr>
              <a:t>Don’ts </a:t>
            </a:r>
            <a:endParaRPr lang="en-US" dirty="0"/>
          </a:p>
          <a:p>
            <a:pPr marL="114300" lvl="0" indent="0" algn="l" rtl="0">
              <a:spcBef>
                <a:spcPts val="0"/>
              </a:spcBef>
              <a:spcAft>
                <a:spcPts val="0"/>
              </a:spcAft>
              <a:buSzPts val="1800"/>
              <a:buNone/>
            </a:pPr>
            <a:r>
              <a:rPr lang="en-US" sz="4800" dirty="0">
                <a:latin typeface="Trade Gothic Next "/>
              </a:rPr>
              <a:t>DON’T! Don’t force the child to eat if they don’t want to, but let the parents know when they get home if the child didn’t eat.</a:t>
            </a:r>
          </a:p>
          <a:p>
            <a:pPr marL="457200" lvl="0" indent="-342900" algn="l" rtl="0">
              <a:spcBef>
                <a:spcPts val="0"/>
              </a:spcBef>
              <a:spcAft>
                <a:spcPts val="0"/>
              </a:spcAft>
              <a:buSzPts val="1800"/>
              <a:buAutoNum type="arabicPeriod"/>
            </a:pPr>
            <a:r>
              <a:rPr lang="en-US" sz="4800" dirty="0">
                <a:latin typeface="Trade Gothic Next "/>
              </a:rPr>
              <a:t>DON’T! Leave the child alone while they are eating.</a:t>
            </a:r>
          </a:p>
          <a:p>
            <a:pPr indent="-342900">
              <a:buSzPts val="1800"/>
              <a:buAutoNum type="arabicPeriod"/>
            </a:pPr>
            <a:r>
              <a:rPr lang="en-US" sz="4800" dirty="0">
                <a:latin typeface="Trade Gothic Next "/>
              </a:rPr>
              <a:t>DON’T! Give the child any food they aren’t able to chew. </a:t>
            </a:r>
          </a:p>
          <a:p>
            <a:pPr marL="457200" lvl="0" indent="-342900" algn="l" rtl="0">
              <a:spcBef>
                <a:spcPts val="0"/>
              </a:spcBef>
              <a:spcAft>
                <a:spcPts val="0"/>
              </a:spcAft>
              <a:buSzPts val="1800"/>
              <a:buAutoNum type="arabicPeriod"/>
            </a:pPr>
            <a:endParaRPr lang="en-US" sz="3200">
              <a:latin typeface="Trade Gothic Next "/>
            </a:endParaRPr>
          </a:p>
          <a:p>
            <a:pPr marL="114300" indent="0">
              <a:buSzPts val="1800"/>
              <a:buNone/>
            </a:pPr>
            <a:r>
              <a:rPr lang="en-US" sz="3200" i="1" dirty="0">
                <a:latin typeface="Trade Gothic Next "/>
              </a:rPr>
              <a:t>(Instructor Guide pages 89-93)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a5015d06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a5015d06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Do: Conduct a reflection from this lesson to ensure understanding and answer any questions that come up.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adf07063e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adf07063e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9cbcb43cbe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9cbcb43cbe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9ee3a504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9ee3a504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Say: </a:t>
            </a:r>
            <a:r>
              <a:rPr lang="en-US" dirty="0"/>
              <a:t>Before we jump in, lets see what you guys think about these questions.</a:t>
            </a:r>
          </a:p>
          <a:p>
            <a:pPr marL="0" indent="0">
              <a:buNone/>
            </a:pPr>
            <a:endParaRPr lang="en-US"/>
          </a:p>
          <a:p>
            <a:pPr marL="0" indent="0">
              <a:buNone/>
            </a:pPr>
            <a:r>
              <a:rPr lang="en" dirty="0"/>
              <a:t>Say: </a:t>
            </a:r>
            <a:r>
              <a:rPr lang="en-US" dirty="0"/>
              <a:t>The first one, What are some things you should keep in mind when you are around food?</a:t>
            </a:r>
          </a:p>
          <a:p>
            <a:pPr marL="171450" indent="-171450">
              <a:buFont typeface="Calibri"/>
              <a:buChar char="-"/>
            </a:pPr>
            <a:r>
              <a:rPr lang="en-US" dirty="0"/>
              <a:t>Hygiene </a:t>
            </a:r>
          </a:p>
          <a:p>
            <a:pPr marL="171450" indent="-171450">
              <a:buFont typeface="Calibri"/>
              <a:buChar char="-"/>
            </a:pPr>
            <a:r>
              <a:rPr lang="en-US" dirty="0"/>
              <a:t>Allergies</a:t>
            </a:r>
          </a:p>
          <a:p>
            <a:pPr marL="171450" indent="-171450">
              <a:buFont typeface="Calibri"/>
              <a:buChar char="-"/>
            </a:pPr>
            <a:r>
              <a:rPr lang="en-US" dirty="0"/>
              <a:t>Possibly sharp objects like bones, knives or other utensils in the kitchen</a:t>
            </a:r>
          </a:p>
          <a:p>
            <a:pPr marL="0" indent="0">
              <a:buNone/>
            </a:pPr>
            <a:endParaRPr lang="en-US"/>
          </a:p>
          <a:p>
            <a:pPr marL="0" indent="0">
              <a:buNone/>
            </a:pPr>
            <a:r>
              <a:rPr lang="en" dirty="0"/>
              <a:t>Say: </a:t>
            </a:r>
            <a:r>
              <a:rPr lang="en-US" dirty="0"/>
              <a:t>Next think about what are some good safety habits to have while in a kitchen?</a:t>
            </a:r>
          </a:p>
          <a:p>
            <a:pPr marL="171450" indent="-171450">
              <a:buFont typeface="Calibri"/>
              <a:buChar char="-"/>
            </a:pPr>
            <a:r>
              <a:rPr lang="en-US" dirty="0"/>
              <a:t>Washing hands</a:t>
            </a:r>
          </a:p>
          <a:p>
            <a:pPr marL="171450" indent="-171450">
              <a:buFont typeface="Calibri"/>
              <a:buChar char="-"/>
            </a:pPr>
            <a:r>
              <a:rPr lang="en-US" dirty="0"/>
              <a:t>Washing utensils between use to prevent contamination</a:t>
            </a:r>
          </a:p>
          <a:p>
            <a:pPr marL="171450" indent="-171450">
              <a:buFont typeface="Calibri"/>
              <a:buChar char="-"/>
            </a:pPr>
            <a:r>
              <a:rPr lang="en-US" dirty="0"/>
              <a:t>Checking for food allergies</a:t>
            </a:r>
          </a:p>
          <a:p>
            <a:pPr marL="0" indent="0">
              <a:buNone/>
            </a:pPr>
            <a:endParaRPr lang="en-US"/>
          </a:p>
          <a:p>
            <a:pPr marL="0" indent="0">
              <a:buNone/>
            </a:pPr>
            <a:r>
              <a:rPr lang="en" dirty="0"/>
              <a:t>Say: </a:t>
            </a:r>
            <a:r>
              <a:rPr lang="en-US" dirty="0"/>
              <a:t>And lastly, think about best practices for kitchen appliances.</a:t>
            </a:r>
          </a:p>
          <a:p>
            <a:pPr marL="171450" indent="-171450">
              <a:buFont typeface="Calibri"/>
              <a:buChar char="-"/>
            </a:pPr>
            <a:r>
              <a:rPr lang="en-US" dirty="0"/>
              <a:t>Don’t leave children unattended around hot surfaces or objects</a:t>
            </a:r>
          </a:p>
          <a:p>
            <a:pPr marL="171450" indent="-171450">
              <a:buFont typeface="Calibri"/>
              <a:buChar char="-"/>
            </a:pPr>
            <a:r>
              <a:rPr lang="en-US" dirty="0"/>
              <a:t>Being aware of caregiver restriction on the use of such appliances, etc.</a:t>
            </a:r>
          </a:p>
          <a:p>
            <a:pPr marL="0" indent="0">
              <a:buNone/>
            </a:pPr>
            <a:endParaRPr lang="en-US"/>
          </a:p>
          <a:p>
            <a:pPr marL="0" indent="0">
              <a:buNone/>
            </a:pPr>
            <a:r>
              <a:rPr lang="en-US" i="1" dirty="0"/>
              <a:t>(Instructor Guide page 88)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(Optional activity for extended pair-share engagement) </a:t>
            </a:r>
            <a:endParaRPr lang="en-US" dirty="0"/>
          </a:p>
          <a:p>
            <a:pPr marL="158750" indent="0">
              <a:buNone/>
            </a:pPr>
            <a:endParaRPr lang="en-US" dirty="0"/>
          </a:p>
          <a:p>
            <a:pPr marL="158750" indent="0">
              <a:buNone/>
            </a:pPr>
            <a:r>
              <a:rPr lang="en-US"/>
              <a:t>Say: As a babysitter you can learn about different families' routines and traditions within the home. It’s important to respect those expectations and roles while you are in their home. To begin to learn about family differences within the kitchen, choose a partner to discuss their family kitchen traditions or roles. To make it more fun, let’s conduct this as an interview! Be sure to have a pretend microphone and point the mic (demonstrate like a broadcaster) when asking questions. Remember to switch the interview after about 3 minutes, so both partners can share. You might ask questions in your interview like: Who in your family cooks the meals, what type of meals does your family eat, where does your family eat most often, do children clean up the dinner table after meals… </a:t>
            </a:r>
            <a:endParaRPr lang="en-US" dirty="0"/>
          </a:p>
          <a:p>
            <a:pPr marL="158750" indent="0">
              <a:buNone/>
            </a:pPr>
            <a:endParaRPr lang="en-US" dirty="0"/>
          </a:p>
          <a:p>
            <a:pPr marL="158750" indent="0">
              <a:buNone/>
            </a:pPr>
            <a:r>
              <a:rPr lang="en-US" i="1" dirty="0"/>
              <a:t>(Activity Adapted from Instructor Guide Page 88)</a:t>
            </a:r>
          </a:p>
        </p:txBody>
      </p:sp>
    </p:spTree>
    <p:extLst>
      <p:ext uri="{BB962C8B-B14F-4D97-AF65-F5344CB8AC3E}">
        <p14:creationId xmlns:p14="http://schemas.microsoft.com/office/powerpoint/2010/main" val="2193923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9cbcb43cb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9cbcb43cb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4999"/>
              </a:lnSpc>
              <a:buNone/>
            </a:pPr>
            <a:r>
              <a:rPr lang="en-US" dirty="0"/>
              <a:t>Say: Get with a partner and share your ideas of common babysitter mistakes and different things you might want to avoid when preparing, providing, and overseeing youth while in the kitchen. For example, leaving a child alone when eating food or giving infant grapes without cutting them. </a:t>
            </a:r>
          </a:p>
          <a:p>
            <a:pPr marL="0" indent="0">
              <a:lnSpc>
                <a:spcPct val="114999"/>
              </a:lnSpc>
              <a:buNone/>
            </a:pPr>
            <a:endParaRPr lang="en-US"/>
          </a:p>
          <a:p>
            <a:pPr marL="0" indent="0">
              <a:lnSpc>
                <a:spcPct val="114999"/>
              </a:lnSpc>
              <a:buNone/>
            </a:pPr>
            <a:r>
              <a:rPr lang="en" dirty="0"/>
              <a:t>Say: </a:t>
            </a:r>
            <a:r>
              <a:rPr lang="en-US" dirty="0"/>
              <a:t>The bullets on the screen provide topics for you and your partner to consider.  </a:t>
            </a:r>
          </a:p>
          <a:p>
            <a:pPr marL="0" indent="0">
              <a:lnSpc>
                <a:spcPct val="114999"/>
              </a:lnSpc>
              <a:buNone/>
            </a:pPr>
            <a:r>
              <a:rPr lang="en-US" dirty="0"/>
              <a:t>(pause and allow time to discuss) </a:t>
            </a:r>
          </a:p>
          <a:p>
            <a:pPr marL="0" indent="0">
              <a:lnSpc>
                <a:spcPct val="114999"/>
              </a:lnSpc>
              <a:buNone/>
            </a:pPr>
            <a:endParaRPr lang="en-US"/>
          </a:p>
          <a:p>
            <a:pPr marL="0" indent="0">
              <a:lnSpc>
                <a:spcPct val="114999"/>
              </a:lnSpc>
              <a:buNone/>
            </a:pPr>
            <a:r>
              <a:rPr lang="en-US" dirty="0"/>
              <a:t>As a review here are few things to you Should do related to food prep: </a:t>
            </a:r>
          </a:p>
          <a:p>
            <a:pPr marL="171450" indent="-171450">
              <a:lnSpc>
                <a:spcPct val="114999"/>
              </a:lnSpc>
              <a:buFont typeface="Calibri"/>
              <a:buChar char="-"/>
            </a:pPr>
            <a:r>
              <a:rPr lang="en-US" dirty="0"/>
              <a:t>Be sure to ask parents if the child has any food allergies or foods to avoid. This might include proper cutting of food for their child or that their child cannot have figs.</a:t>
            </a:r>
          </a:p>
          <a:p>
            <a:pPr marL="171450" indent="-171450">
              <a:lnSpc>
                <a:spcPct val="114999"/>
              </a:lnSpc>
              <a:buFont typeface="Calibri"/>
              <a:buChar char="-"/>
            </a:pPr>
            <a:r>
              <a:rPr lang="en-US" dirty="0"/>
              <a:t>Stay with the children when they eat to ensure they do not choke and to better avoid choking altogether</a:t>
            </a:r>
          </a:p>
          <a:p>
            <a:pPr marL="171450" indent="-171450">
              <a:lnSpc>
                <a:spcPct val="114999"/>
              </a:lnSpc>
              <a:buFont typeface="Calibri"/>
              <a:buChar char="-"/>
            </a:pPr>
            <a:r>
              <a:rPr lang="en-US" dirty="0"/>
              <a:t>Avoid small hazardous foods like grapes, candies, nuts, and sticky foods like peanut butter too.</a:t>
            </a:r>
          </a:p>
          <a:p>
            <a:pPr marL="171450" indent="-171450">
              <a:lnSpc>
                <a:spcPct val="114999"/>
              </a:lnSpc>
              <a:buFont typeface="Calibri"/>
              <a:buChar char="-"/>
            </a:pPr>
            <a:r>
              <a:rPr lang="en-US" dirty="0"/>
              <a:t>Wash your own hands and the children’s before and after eating. No one wants sticky toys and especially sticky furniture.</a:t>
            </a:r>
          </a:p>
          <a:p>
            <a:pPr marL="171450" indent="-171450">
              <a:lnSpc>
                <a:spcPct val="114999"/>
              </a:lnSpc>
              <a:buFont typeface="Calibri"/>
              <a:buChar char="-"/>
            </a:pPr>
            <a:r>
              <a:rPr lang="en-US" dirty="0"/>
              <a:t>If there is ever any question if a child can have food or not it is better to be safe than sorry and not give it to them. Ask the parent before providing the food. </a:t>
            </a:r>
          </a:p>
          <a:p>
            <a:pPr marL="0" indent="0">
              <a:buNone/>
            </a:pPr>
            <a:endParaRPr lang="en-US"/>
          </a:p>
          <a:p>
            <a:pPr marL="0" indent="0">
              <a:buNone/>
            </a:pPr>
            <a:r>
              <a:rPr lang="en-US" i="1" dirty="0"/>
              <a:t>(Instructor Guide page 88)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9cbcb43cb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9cbcb43cb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indent="0">
              <a:buNone/>
            </a:pPr>
            <a:r>
              <a:rPr lang="en" dirty="0"/>
              <a:t>Say: </a:t>
            </a:r>
            <a:r>
              <a:rPr lang="en-US" dirty="0"/>
              <a:t>If you have never babysat for the family, it can be important to understand where supplies are located in the kitchen. Let’s talk about a few helpful things to do to prepare for your role within the kitchen as a babysitter. </a:t>
            </a:r>
          </a:p>
          <a:p>
            <a:pPr marL="114300" indent="0">
              <a:buSzPts val="1800"/>
              <a:buNone/>
            </a:pPr>
            <a:endParaRPr lang="en-US"/>
          </a:p>
          <a:p>
            <a:pPr marL="114300" indent="0">
              <a:buNone/>
            </a:pPr>
            <a:r>
              <a:rPr lang="en" dirty="0"/>
              <a:t>Say: </a:t>
            </a:r>
            <a:r>
              <a:rPr lang="en-US" dirty="0"/>
              <a:t>You can do the following: </a:t>
            </a:r>
          </a:p>
          <a:p>
            <a:pPr indent="-342900">
              <a:buSzPts val="1800"/>
              <a:buChar char="-"/>
            </a:pPr>
            <a:r>
              <a:rPr lang="en-US" dirty="0"/>
              <a:t>Take a tour of the kitchen with the parent(s) before they leave </a:t>
            </a:r>
          </a:p>
          <a:p>
            <a:pPr marL="457200" lvl="0" indent="-342900" algn="l" rtl="0">
              <a:spcBef>
                <a:spcPts val="0"/>
              </a:spcBef>
              <a:spcAft>
                <a:spcPts val="0"/>
              </a:spcAft>
              <a:buSzPts val="1800"/>
              <a:buChar char="-"/>
            </a:pPr>
            <a:r>
              <a:rPr lang="en-US" dirty="0"/>
              <a:t>Practice working the needed appliances to make sure you know how to use them safely.</a:t>
            </a:r>
          </a:p>
          <a:p>
            <a:pPr marL="457200" lvl="0" indent="-342900" algn="l" rtl="0">
              <a:spcBef>
                <a:spcPts val="0"/>
              </a:spcBef>
              <a:spcAft>
                <a:spcPts val="0"/>
              </a:spcAft>
              <a:buSzPts val="1800"/>
              <a:buChar char="-"/>
            </a:pPr>
            <a:r>
              <a:rPr lang="en-US" dirty="0"/>
              <a:t>Ask what their cleaning routine is after cooking or preparing food like hand-washing dishes or using the dishwasher.</a:t>
            </a:r>
          </a:p>
          <a:p>
            <a:pPr marL="457200" lvl="0" indent="-342900" algn="l" rtl="0">
              <a:spcBef>
                <a:spcPts val="0"/>
              </a:spcBef>
              <a:spcAft>
                <a:spcPts val="0"/>
              </a:spcAft>
              <a:buSzPts val="1800"/>
              <a:buChar char="-"/>
            </a:pPr>
            <a:r>
              <a:rPr lang="en-US" dirty="0"/>
              <a:t>If babysitting older kids, see what their knowledge and role is in the kitchen</a:t>
            </a:r>
          </a:p>
          <a:p>
            <a:pPr lvl="1" indent="-342900">
              <a:buSzPts val="1800"/>
              <a:buChar char="-"/>
            </a:pPr>
            <a:r>
              <a:rPr lang="en-US" dirty="0"/>
              <a:t>For example, are the youth expected to clean off the table or wash dishes? </a:t>
            </a:r>
          </a:p>
          <a:p>
            <a:pPr marL="0" indent="0">
              <a:buSzPts val="1800"/>
              <a:buNone/>
            </a:pPr>
            <a:endParaRPr lang="en-US"/>
          </a:p>
          <a:p>
            <a:pPr marL="0" indent="0">
              <a:buSzPts val="1800"/>
              <a:buNone/>
            </a:pPr>
            <a:r>
              <a:rPr lang="en-US" i="1" dirty="0"/>
              <a:t>(Tour note not in Instructor Guide, adapted activity)</a:t>
            </a:r>
          </a:p>
          <a:p>
            <a:pPr marL="0" indent="0">
              <a:buSzPts val="1800"/>
              <a:buNone/>
            </a:pPr>
            <a:r>
              <a:rPr lang="en-US" i="1" dirty="0"/>
              <a:t>(Other relative info can be found on Instructor Guide page 90)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9cbcb43cb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9cbcb43cb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Note: For this activity you will need paper and writing utensil.</a:t>
            </a:r>
          </a:p>
          <a:p>
            <a:pPr marL="0" lvl="0" indent="0" algn="l" rtl="0">
              <a:spcBef>
                <a:spcPts val="0"/>
              </a:spcBef>
              <a:spcAft>
                <a:spcPts val="0"/>
              </a:spcAft>
              <a:buNone/>
            </a:pPr>
            <a:endParaRPr lang="en"/>
          </a:p>
          <a:p>
            <a:pPr marL="0" indent="0">
              <a:buNone/>
            </a:pPr>
            <a:r>
              <a:rPr lang="en" dirty="0"/>
              <a:t>Say: Let’s practice! (either do as a group or have youth create a chart on paper) </a:t>
            </a:r>
          </a:p>
          <a:p>
            <a:pPr marL="0" indent="0">
              <a:buNone/>
            </a:pPr>
            <a:endParaRPr lang="en"/>
          </a:p>
          <a:p>
            <a:pPr marL="0" indent="0">
              <a:buNone/>
            </a:pPr>
            <a:r>
              <a:rPr lang="en" dirty="0"/>
              <a:t>Say: On a piece paper draw the chart you see on the screen. </a:t>
            </a:r>
          </a:p>
          <a:p>
            <a:pPr marL="0" indent="0">
              <a:buNone/>
            </a:pPr>
            <a:r>
              <a:rPr lang="en" dirty="0"/>
              <a:t>(pause for them to draw). </a:t>
            </a:r>
          </a:p>
          <a:p>
            <a:pPr marL="0" indent="0">
              <a:buNone/>
            </a:pPr>
            <a:r>
              <a:rPr lang="en"/>
              <a:t>Now, fill in examples of food items that you can give to an infant (which is a child between 6-12 months). </a:t>
            </a:r>
          </a:p>
          <a:p>
            <a:pPr marL="171450" indent="-171450">
              <a:buFont typeface="Calibri"/>
              <a:buChar char="-"/>
            </a:pPr>
            <a:r>
              <a:rPr lang="en" b="1" dirty="0"/>
              <a:t>Grains:</a:t>
            </a:r>
            <a:r>
              <a:rPr lang="en" dirty="0"/>
              <a:t> Whole grain bread, cereal, crackers, and pasta</a:t>
            </a:r>
            <a:endParaRPr dirty="0"/>
          </a:p>
          <a:p>
            <a:pPr marL="171450" indent="-171450">
              <a:buFont typeface="Calibri"/>
              <a:buChar char="-"/>
            </a:pPr>
            <a:r>
              <a:rPr lang="en" b="1" dirty="0"/>
              <a:t>Vegetables:</a:t>
            </a:r>
            <a:r>
              <a:rPr lang="en"/>
              <a:t> cucumbers, squash, green peppers, broccoli, cauliflower, etc. (infants can eat these cooked)</a:t>
            </a:r>
            <a:endParaRPr dirty="0"/>
          </a:p>
          <a:p>
            <a:pPr marL="171450" indent="-171450">
              <a:buFont typeface="Calibri"/>
              <a:buChar char="-"/>
            </a:pPr>
            <a:r>
              <a:rPr lang="en" b="1" dirty="0"/>
              <a:t>Fruit: </a:t>
            </a:r>
            <a:r>
              <a:rPr lang="en" dirty="0"/>
              <a:t>oranges, apples, bananas, pineapples, and canned fruit packed in 100% juice</a:t>
            </a:r>
            <a:endParaRPr dirty="0"/>
          </a:p>
          <a:p>
            <a:pPr marL="171450" indent="-171450">
              <a:buFont typeface="Calibri"/>
              <a:buChar char="-"/>
            </a:pPr>
            <a:r>
              <a:rPr lang="en" b="1" dirty="0"/>
              <a:t>Dairy:</a:t>
            </a:r>
            <a:r>
              <a:rPr lang="en" dirty="0"/>
              <a:t> Milk, yogurt, and cheese</a:t>
            </a:r>
          </a:p>
          <a:p>
            <a:pPr marL="171450" indent="-171450">
              <a:buFont typeface="Calibri"/>
              <a:buChar char="-"/>
            </a:pPr>
            <a:r>
              <a:rPr lang="en" b="1" dirty="0"/>
              <a:t>Protein:</a:t>
            </a:r>
            <a:r>
              <a:rPr lang="en" dirty="0"/>
              <a:t> Lean meat, fish, beans, chicken and eggs</a:t>
            </a:r>
          </a:p>
          <a:p>
            <a:pPr marL="171450" indent="-171450">
              <a:buFont typeface="Calibri"/>
              <a:buChar char="-"/>
            </a:pPr>
            <a:r>
              <a:rPr lang="en" b="1"/>
              <a:t>Combination foods:</a:t>
            </a:r>
            <a:r>
              <a:rPr lang="en" dirty="0"/>
              <a:t> like soups, pizza and macaroni and cheese</a:t>
            </a:r>
            <a:endParaRPr dirty="0"/>
          </a:p>
          <a:p>
            <a:pPr marL="0" lvl="0" indent="0" algn="l" rtl="0">
              <a:spcBef>
                <a:spcPts val="0"/>
              </a:spcBef>
              <a:spcAft>
                <a:spcPts val="0"/>
              </a:spcAft>
              <a:buNone/>
            </a:pPr>
            <a:endParaRPr/>
          </a:p>
          <a:p>
            <a:pPr marL="0" indent="0">
              <a:buNone/>
              <a:defRPr/>
            </a:pPr>
            <a:r>
              <a:rPr lang="en" dirty="0"/>
              <a:t>Say: </a:t>
            </a:r>
            <a:r>
              <a:rPr lang="en-US" dirty="0"/>
              <a:t>Other things you can consider:</a:t>
            </a:r>
          </a:p>
          <a:p>
            <a:pPr marL="171450" indent="-171450">
              <a:buFont typeface="Calibri"/>
              <a:buChar char="-"/>
              <a:defRPr/>
            </a:pPr>
            <a:r>
              <a:rPr lang="en-US" dirty="0"/>
              <a:t>Peanut</a:t>
            </a:r>
            <a:r>
              <a:rPr lang="en-US" i="0" dirty="0"/>
              <a:t> butter</a:t>
            </a:r>
            <a:r>
              <a:rPr lang="en-US" dirty="0"/>
              <a:t>: It is a good</a:t>
            </a:r>
            <a:r>
              <a:rPr lang="en-US" i="0" dirty="0"/>
              <a:t> source of </a:t>
            </a:r>
            <a:r>
              <a:rPr lang="en-US" dirty="0"/>
              <a:t>protein, but</a:t>
            </a:r>
            <a:r>
              <a:rPr lang="en-US" i="0" dirty="0"/>
              <a:t> be sure to ask parents if you can give peanut butter before providing it to a child since it is a common allergy food.</a:t>
            </a:r>
            <a:r>
              <a:rPr lang="en-US" dirty="0"/>
              <a:t> </a:t>
            </a:r>
          </a:p>
          <a:p>
            <a:pPr marL="171450" indent="-171450">
              <a:buFont typeface="Calibri"/>
              <a:buChar char="-"/>
              <a:defRPr/>
            </a:pPr>
            <a:r>
              <a:rPr lang="en-US" dirty="0"/>
              <a:t>Milk: in addition to the peanut allergy check if the child may have a lactose </a:t>
            </a:r>
            <a:r>
              <a:rPr lang="en-US"/>
              <a:t>intolerance to avoid any stomach issues while babysitting. </a:t>
            </a:r>
          </a:p>
          <a:p>
            <a:pPr marL="0" indent="0">
              <a:buNone/>
              <a:defRPr/>
            </a:pPr>
            <a:endParaRPr lang="en-US" dirty="0"/>
          </a:p>
          <a:p>
            <a:pPr marL="0" indent="0">
              <a:buNone/>
              <a:defRPr/>
            </a:pPr>
            <a:r>
              <a:rPr lang="en" dirty="0"/>
              <a:t>Say: </a:t>
            </a:r>
            <a:r>
              <a:rPr lang="en-US" i="0" dirty="0"/>
              <a:t>Now look at your chart and consider if there are certain items babies cannot have. (pause)</a:t>
            </a:r>
            <a:r>
              <a:rPr lang="en-US" dirty="0"/>
              <a:t> </a:t>
            </a:r>
          </a:p>
          <a:p>
            <a:pPr marL="0" lvl="0" indent="0" algn="l" rtl="0">
              <a:spcBef>
                <a:spcPts val="0"/>
              </a:spcBef>
              <a:spcAft>
                <a:spcPts val="0"/>
              </a:spcAft>
              <a:buNone/>
            </a:pPr>
            <a:endParaRPr lang="en-US" i="1"/>
          </a:p>
          <a:p>
            <a:pPr marL="0" indent="0">
              <a:buNone/>
            </a:pPr>
            <a:r>
              <a:rPr lang="en-US" i="1" dirty="0"/>
              <a:t>(Instructor Guide pages 90 and 91)</a:t>
            </a: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9ee3a504c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9ee3a504c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i="0" dirty="0"/>
              <a:t>Ask: </a:t>
            </a:r>
            <a:r>
              <a:rPr lang="en-US" dirty="0"/>
              <a:t>What do you think </a:t>
            </a:r>
            <a:r>
              <a:rPr lang="en-US" i="0" dirty="0"/>
              <a:t>are some healthy food choices for children</a:t>
            </a:r>
            <a:r>
              <a:rPr lang="en-US" dirty="0"/>
              <a:t>?</a:t>
            </a:r>
          </a:p>
          <a:p>
            <a:pPr marL="0" indent="0">
              <a:buNone/>
            </a:pPr>
            <a:r>
              <a:rPr lang="en" dirty="0"/>
              <a:t>Say: </a:t>
            </a:r>
            <a:r>
              <a:rPr lang="en-US" dirty="0"/>
              <a:t>Some good food</a:t>
            </a:r>
            <a:r>
              <a:rPr lang="en-US" i="0" dirty="0"/>
              <a:t> choices for children and adults </a:t>
            </a:r>
            <a:r>
              <a:rPr lang="en-US" dirty="0"/>
              <a:t>can include</a:t>
            </a:r>
            <a:r>
              <a:rPr lang="en-US" i="0" dirty="0"/>
              <a:t> whole grains, vegetables, fruits, dairy, and protein.</a:t>
            </a:r>
            <a:r>
              <a:rPr lang="en-US" dirty="0"/>
              <a:t> </a:t>
            </a:r>
          </a:p>
          <a:p>
            <a:pPr marL="0" indent="0">
              <a:buNone/>
            </a:pPr>
            <a:endParaRPr lang="en-US" dirty="0"/>
          </a:p>
          <a:p>
            <a:pPr marL="0" indent="0">
              <a:buNone/>
            </a:pPr>
            <a:r>
              <a:rPr lang="en-US" dirty="0"/>
              <a:t>Ask: How might eating habits differ between ages?</a:t>
            </a:r>
          </a:p>
          <a:p>
            <a:pPr marL="0" indent="0">
              <a:buNone/>
            </a:pPr>
            <a:r>
              <a:rPr lang="en-US" dirty="0"/>
              <a:t>Say: think about how infants may need softer and smaller amounts of food, and as children get older they will need a larger amount of food in a larger variety of forms.</a:t>
            </a:r>
          </a:p>
          <a:p>
            <a:pPr marL="0" indent="0">
              <a:buNone/>
            </a:pPr>
            <a:endParaRPr lang="en-US" i="1"/>
          </a:p>
          <a:p>
            <a:pPr marL="0" indent="0">
              <a:buNone/>
            </a:pPr>
            <a:r>
              <a:rPr lang="en-US" i="1" dirty="0"/>
              <a:t>(Instructor Guide Pages 90 and 91)</a:t>
            </a:r>
            <a:endParaRPr i="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9cbcb43cb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9cbcb43cb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t>Say: Newborns</a:t>
            </a:r>
            <a:r>
              <a:rPr lang="en-US" dirty="0"/>
              <a:t> are considered babies that are between zero to six months old. At this age, babies are not eating food. </a:t>
            </a:r>
          </a:p>
          <a:p>
            <a:pPr marL="0" indent="0">
              <a:buNone/>
            </a:pPr>
            <a:endParaRPr lang="en-US"/>
          </a:p>
          <a:p>
            <a:pPr marL="0" indent="0">
              <a:buNone/>
            </a:pPr>
            <a:r>
              <a:rPr lang="en" dirty="0"/>
              <a:t>Say: </a:t>
            </a:r>
            <a:r>
              <a:rPr lang="en-US"/>
              <a:t>So what are they eating? (pause for response) That’s right milk in the form of breastmilk or formula. The best way to prepare for caring for a newborn is to speak with the parent about their child’s feeding schedule. Babies can be on a routine and depending on the month, might eat every 3 hours or so. So, if you are watching a newborn request the parents to provide detailed instructions on feeding times and amounts of milk. </a:t>
            </a:r>
          </a:p>
          <a:p>
            <a:pPr marL="0" lvl="0" indent="0" algn="l" rtl="0">
              <a:spcBef>
                <a:spcPts val="0"/>
              </a:spcBef>
              <a:spcAft>
                <a:spcPts val="0"/>
              </a:spcAft>
              <a:buNone/>
            </a:pPr>
            <a:endParaRPr lang="en-US" i="1"/>
          </a:p>
          <a:p>
            <a:pPr marL="0" indent="0">
              <a:buNone/>
            </a:pPr>
            <a:r>
              <a:rPr lang="en-US" i="1"/>
              <a:t>(Instructor Guide page 92, with a detailed chart for each age group provided)</a:t>
            </a:r>
          </a:p>
          <a:p>
            <a:pPr marL="0" lvl="0" indent="0" algn="l" rtl="0">
              <a:spcBef>
                <a:spcPts val="0"/>
              </a:spcBef>
              <a:spcAft>
                <a:spcPts val="0"/>
              </a:spcAft>
              <a:buNone/>
            </a:pPr>
            <a:endParaRPr/>
          </a:p>
        </p:txBody>
      </p:sp>
    </p:spTree>
    <p:extLst>
      <p:ext uri="{BB962C8B-B14F-4D97-AF65-F5344CB8AC3E}">
        <p14:creationId xmlns:p14="http://schemas.microsoft.com/office/powerpoint/2010/main" val="2221546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9cbcb43cb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9cbcb43cb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Say: </a:t>
            </a:r>
            <a:r>
              <a:rPr lang="en-US" dirty="0"/>
              <a:t>Infants, babies that are between six to 9 months, are beginning to eat solid food. However, remember to confirm with the parent what foods you may feed the baby. Be sure to give small amounts at a time. Babies tend to stuff food into their mouths, which can be a chocking hazard. Therefore, you should try and provide small amounts of food to the baby. Never warm a babies food in microwave, because of common hot spots that can occur with microwaving food. So ask parents if they warm food for the child, and if so, how.</a:t>
            </a:r>
          </a:p>
          <a:p>
            <a:pPr marL="0" lvl="0" indent="0" algn="l" rtl="0">
              <a:spcBef>
                <a:spcPts val="0"/>
              </a:spcBef>
              <a:spcAft>
                <a:spcPts val="0"/>
              </a:spcAft>
              <a:buNone/>
            </a:pPr>
            <a:endParaRPr lang="en-US" i="1"/>
          </a:p>
          <a:p>
            <a:pPr marL="0" indent="0">
              <a:buNone/>
            </a:pPr>
            <a:r>
              <a:rPr lang="en" dirty="0"/>
              <a:t>Say: </a:t>
            </a:r>
            <a:r>
              <a:rPr lang="en-US" i="0" dirty="0"/>
              <a:t>Can someone share common finger foods infants </a:t>
            </a:r>
            <a:r>
              <a:rPr lang="en-US" dirty="0"/>
              <a:t>may enjoy </a:t>
            </a:r>
            <a:r>
              <a:rPr lang="en-US" i="0" dirty="0"/>
              <a:t>at this age?</a:t>
            </a:r>
            <a:r>
              <a:rPr lang="en-US" dirty="0"/>
              <a:t> </a:t>
            </a:r>
          </a:p>
          <a:p>
            <a:pPr marL="0" indent="0">
              <a:buNone/>
            </a:pPr>
            <a:r>
              <a:rPr lang="en-US" i="0" dirty="0"/>
              <a:t>(pause)</a:t>
            </a:r>
            <a:r>
              <a:rPr lang="en-US" dirty="0"/>
              <a:t> </a:t>
            </a:r>
          </a:p>
          <a:p>
            <a:pPr marL="0" indent="0">
              <a:buNone/>
            </a:pPr>
            <a:r>
              <a:rPr lang="en-US" dirty="0"/>
              <a:t>Possible answers: cereals</a:t>
            </a:r>
            <a:r>
              <a:rPr lang="en-US" i="0" dirty="0"/>
              <a:t>, crackers, and toast are a few examples.</a:t>
            </a:r>
            <a:r>
              <a:rPr lang="en-US" dirty="0"/>
              <a:t> </a:t>
            </a:r>
          </a:p>
          <a:p>
            <a:pPr marL="171450" indent="-171450">
              <a:buFont typeface="Calibri"/>
              <a:buChar char="-"/>
            </a:pPr>
            <a:r>
              <a:rPr lang="en-US" dirty="0"/>
              <a:t>But try and check with the caregiver on specific foods</a:t>
            </a:r>
          </a:p>
          <a:p>
            <a:pPr marL="0" indent="0">
              <a:buNone/>
            </a:pPr>
            <a:endParaRPr lang="en-US"/>
          </a:p>
          <a:p>
            <a:pPr marL="0" indent="0">
              <a:buNone/>
            </a:pPr>
            <a:r>
              <a:rPr lang="en-US" i="1" dirty="0"/>
              <a:t>(Instructor Guide page 92, detailed chart for each age group provided)</a:t>
            </a:r>
          </a:p>
          <a:p>
            <a:pPr marL="0" lvl="0" indent="0" algn="l" rtl="0">
              <a:spcBef>
                <a:spcPts val="0"/>
              </a:spcBef>
              <a:spcAft>
                <a:spcPts val="0"/>
              </a:spcAft>
              <a:buNone/>
            </a:pPr>
            <a:endParaRPr/>
          </a:p>
        </p:txBody>
      </p:sp>
    </p:spTree>
    <p:extLst>
      <p:ext uri="{BB962C8B-B14F-4D97-AF65-F5344CB8AC3E}">
        <p14:creationId xmlns:p14="http://schemas.microsoft.com/office/powerpoint/2010/main" val="3281908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933450"/>
            <a:ext cx="8493562" cy="236235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5400">
                <a:latin typeface="Trade Gothic Next "/>
              </a:rPr>
              <a:t>Lesson 5</a:t>
            </a:r>
            <a:endParaRPr lang="en-US" sz="5400">
              <a:latin typeface="Trade Gothic Next "/>
            </a:endParaRPr>
          </a:p>
          <a:p>
            <a:pPr marL="0" lvl="0" indent="0" algn="l" rtl="0">
              <a:spcBef>
                <a:spcPts val="0"/>
              </a:spcBef>
              <a:spcAft>
                <a:spcPts val="0"/>
              </a:spcAft>
              <a:buNone/>
            </a:pPr>
            <a:r>
              <a:rPr lang="en" sz="5400">
                <a:latin typeface="Trade Gothic Next "/>
              </a:rPr>
              <a:t>Food &amp; Nutrition</a:t>
            </a:r>
            <a:endParaRPr sz="5400">
              <a:latin typeface="Trade Gothic Next "/>
            </a:endParaRPr>
          </a:p>
        </p:txBody>
      </p:sp>
      <p:pic>
        <p:nvPicPr>
          <p:cNvPr id="2" name="Picture 1" descr="Text&#10;&#10;Description automatically generated">
            <a:extLst>
              <a:ext uri="{FF2B5EF4-FFF2-40B4-BE49-F238E27FC236}">
                <a16:creationId xmlns:a16="http://schemas.microsoft.com/office/drawing/2014/main" id="{3DAE0F5E-0AC2-8177-F9BE-02D04ABD2E31}"/>
              </a:ext>
            </a:extLst>
          </p:cNvPr>
          <p:cNvPicPr>
            <a:picLocks noChangeAspect="1"/>
          </p:cNvPicPr>
          <p:nvPr/>
        </p:nvPicPr>
        <p:blipFill>
          <a:blip r:embed="rId3"/>
          <a:stretch>
            <a:fillRect/>
          </a:stretch>
        </p:blipFill>
        <p:spPr>
          <a:xfrm>
            <a:off x="7488607" y="107931"/>
            <a:ext cx="1466469" cy="748896"/>
          </a:xfrm>
          <a:prstGeom prst="rect">
            <a:avLst/>
          </a:prstGeom>
        </p:spPr>
      </p:pic>
      <p:pic>
        <p:nvPicPr>
          <p:cNvPr id="3" name="Google Shape;853;p51">
            <a:extLst>
              <a:ext uri="{FF2B5EF4-FFF2-40B4-BE49-F238E27FC236}">
                <a16:creationId xmlns:a16="http://schemas.microsoft.com/office/drawing/2014/main" id="{5A30E0E8-BA67-B913-75BA-3613F93BCCA2}"/>
              </a:ext>
            </a:extLst>
          </p:cNvPr>
          <p:cNvPicPr preferRelativeResize="0"/>
          <p:nvPr/>
        </p:nvPicPr>
        <p:blipFill>
          <a:blip r:embed="rId4">
            <a:alphaModFix/>
          </a:blip>
          <a:stretch>
            <a:fillRect/>
          </a:stretch>
        </p:blipFill>
        <p:spPr>
          <a:xfrm>
            <a:off x="295092" y="4385072"/>
            <a:ext cx="2932275" cy="629989"/>
          </a:xfrm>
          <a:prstGeom prst="rect">
            <a:avLst/>
          </a:prstGeom>
          <a:noFill/>
          <a:ln>
            <a:noFill/>
          </a:ln>
        </p:spPr>
      </p:pic>
      <p:pic>
        <p:nvPicPr>
          <p:cNvPr id="4" name="Picture 4" descr="A picture containing text, clipart&#10;&#10;Description automatically generated">
            <a:extLst>
              <a:ext uri="{FF2B5EF4-FFF2-40B4-BE49-F238E27FC236}">
                <a16:creationId xmlns:a16="http://schemas.microsoft.com/office/drawing/2014/main" id="{BA57E9BA-E9F3-D385-4800-6E5441BC042E}"/>
              </a:ext>
            </a:extLst>
          </p:cNvPr>
          <p:cNvPicPr>
            <a:picLocks noChangeAspect="1"/>
          </p:cNvPicPr>
          <p:nvPr/>
        </p:nvPicPr>
        <p:blipFill>
          <a:blip r:embed="rId5"/>
          <a:stretch>
            <a:fillRect/>
          </a:stretch>
        </p:blipFill>
        <p:spPr>
          <a:xfrm>
            <a:off x="326165" y="330985"/>
            <a:ext cx="2743200" cy="6000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457612" y="56727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latin typeface="Trade Gothic Next Rounded" panose="020F0503040303020004" pitchFamily="34" charset="0"/>
              </a:rPr>
              <a:t>Older Infant</a:t>
            </a:r>
            <a:endParaRPr sz="4300">
              <a:latin typeface="Trade Gothic Next Rounded" panose="020F0503040303020004" pitchFamily="34" charset="0"/>
            </a:endParaRPr>
          </a:p>
        </p:txBody>
      </p:sp>
      <p:pic>
        <p:nvPicPr>
          <p:cNvPr id="4" name="Graphic 3" descr="Banana with solid fill">
            <a:extLst>
              <a:ext uri="{FF2B5EF4-FFF2-40B4-BE49-F238E27FC236}">
                <a16:creationId xmlns:a16="http://schemas.microsoft.com/office/drawing/2014/main" id="{9C3FBB94-590C-942F-5AF9-6041D70A89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2102" y="2571750"/>
            <a:ext cx="1873309" cy="1873309"/>
          </a:xfrm>
          <a:prstGeom prst="rect">
            <a:avLst/>
          </a:prstGeom>
        </p:spPr>
      </p:pic>
      <p:pic>
        <p:nvPicPr>
          <p:cNvPr id="7" name="Graphic 6" descr="Avocado with solid fill">
            <a:extLst>
              <a:ext uri="{FF2B5EF4-FFF2-40B4-BE49-F238E27FC236}">
                <a16:creationId xmlns:a16="http://schemas.microsoft.com/office/drawing/2014/main" id="{5D79BA01-DFFF-49E6-08E3-6758595454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85411" y="1881644"/>
            <a:ext cx="1515979" cy="1515979"/>
          </a:xfrm>
          <a:prstGeom prst="rect">
            <a:avLst/>
          </a:prstGeom>
        </p:spPr>
      </p:pic>
      <p:pic>
        <p:nvPicPr>
          <p:cNvPr id="9" name="Graphic 8" descr="Cheese with solid fill">
            <a:extLst>
              <a:ext uri="{FF2B5EF4-FFF2-40B4-BE49-F238E27FC236}">
                <a16:creationId xmlns:a16="http://schemas.microsoft.com/office/drawing/2014/main" id="{F5BA7307-63A3-EEF4-C326-EFE2971D0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0363" y="2700421"/>
            <a:ext cx="1873310" cy="1873310"/>
          </a:xfrm>
          <a:prstGeom prst="rect">
            <a:avLst/>
          </a:prstGeom>
        </p:spPr>
      </p:pic>
      <p:pic>
        <p:nvPicPr>
          <p:cNvPr id="5" name="Picture 4" descr="Text&#10;&#10;Description automatically generated">
            <a:extLst>
              <a:ext uri="{FF2B5EF4-FFF2-40B4-BE49-F238E27FC236}">
                <a16:creationId xmlns:a16="http://schemas.microsoft.com/office/drawing/2014/main" id="{0D3F3ABB-197D-EEA9-5B63-128AEBC6AC93}"/>
              </a:ext>
            </a:extLst>
          </p:cNvPr>
          <p:cNvPicPr>
            <a:picLocks noChangeAspect="1"/>
          </p:cNvPicPr>
          <p:nvPr/>
        </p:nvPicPr>
        <p:blipFill>
          <a:blip r:embed="rId9"/>
          <a:stretch>
            <a:fillRect/>
          </a:stretch>
        </p:blipFill>
        <p:spPr>
          <a:xfrm>
            <a:off x="7420599" y="515697"/>
            <a:ext cx="1466469" cy="748896"/>
          </a:xfrm>
          <a:prstGeom prst="rect">
            <a:avLst/>
          </a:prstGeom>
        </p:spPr>
      </p:pic>
    </p:spTree>
    <p:extLst>
      <p:ext uri="{BB962C8B-B14F-4D97-AF65-F5344CB8AC3E}">
        <p14:creationId xmlns:p14="http://schemas.microsoft.com/office/powerpoint/2010/main" val="1211494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457612" y="517269"/>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latin typeface="Trade Gothic Next Rounded" panose="020F0503040303020004" pitchFamily="34" charset="0"/>
              </a:rPr>
              <a:t>Toddlers</a:t>
            </a:r>
            <a:endParaRPr sz="4300">
              <a:latin typeface="Trade Gothic Next Rounded" panose="020F0503040303020004" pitchFamily="34" charset="0"/>
            </a:endParaRPr>
          </a:p>
        </p:txBody>
      </p:sp>
      <p:pic>
        <p:nvPicPr>
          <p:cNvPr id="5" name="Graphic 4" descr="Lunch Box with solid fill">
            <a:extLst>
              <a:ext uri="{FF2B5EF4-FFF2-40B4-BE49-F238E27FC236}">
                <a16:creationId xmlns:a16="http://schemas.microsoft.com/office/drawing/2014/main" id="{142E7894-1ECD-6EAE-D6E0-9FF0B5535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8368" y="2034554"/>
            <a:ext cx="2370221" cy="2370221"/>
          </a:xfrm>
          <a:prstGeom prst="rect">
            <a:avLst/>
          </a:prstGeom>
        </p:spPr>
      </p:pic>
      <p:pic>
        <p:nvPicPr>
          <p:cNvPr id="4" name="Picture 3" descr="Text&#10;&#10;Description automatically generated">
            <a:extLst>
              <a:ext uri="{FF2B5EF4-FFF2-40B4-BE49-F238E27FC236}">
                <a16:creationId xmlns:a16="http://schemas.microsoft.com/office/drawing/2014/main" id="{BDBFC4F1-5E1C-4017-7B1B-0E2D67AFBFB0}"/>
              </a:ext>
            </a:extLst>
          </p:cNvPr>
          <p:cNvPicPr>
            <a:picLocks noChangeAspect="1"/>
          </p:cNvPicPr>
          <p:nvPr/>
        </p:nvPicPr>
        <p:blipFill>
          <a:blip r:embed="rId5"/>
          <a:stretch>
            <a:fillRect/>
          </a:stretch>
        </p:blipFill>
        <p:spPr>
          <a:xfrm>
            <a:off x="7420599" y="515697"/>
            <a:ext cx="1466469" cy="748896"/>
          </a:xfrm>
          <a:prstGeom prst="rect">
            <a:avLst/>
          </a:prstGeom>
        </p:spPr>
      </p:pic>
    </p:spTree>
    <p:extLst>
      <p:ext uri="{BB962C8B-B14F-4D97-AF65-F5344CB8AC3E}">
        <p14:creationId xmlns:p14="http://schemas.microsoft.com/office/powerpoint/2010/main" val="837260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57600" y="467262"/>
            <a:ext cx="7722038" cy="839138"/>
          </a:xfrm>
          <a:prstGeom prst="rect">
            <a:avLst/>
          </a:prstGeom>
        </p:spPr>
        <p:txBody>
          <a:bodyPr spcFirstLastPara="1" wrap="square" lIns="91425" tIns="91425" rIns="91425" bIns="91425" anchor="ctr" anchorCtr="0">
            <a:noAutofit/>
          </a:bodyPr>
          <a:lstStyle/>
          <a:p>
            <a:r>
              <a:rPr lang="en-US">
                <a:latin typeface="Trade Gothic Next Rounded"/>
              </a:rPr>
              <a:t>Preschoolers &amp; School-aged Children </a:t>
            </a:r>
            <a:endParaRPr lang="en-US">
              <a:latin typeface="Trade Gothic Next Rounded" panose="020F0503040303020004" pitchFamily="34" charset="0"/>
            </a:endParaRPr>
          </a:p>
        </p:txBody>
      </p:sp>
      <p:pic>
        <p:nvPicPr>
          <p:cNvPr id="4" name="Graphic 3" descr="A woman with bangs">
            <a:extLst>
              <a:ext uri="{FF2B5EF4-FFF2-40B4-BE49-F238E27FC236}">
                <a16:creationId xmlns:a16="http://schemas.microsoft.com/office/drawing/2014/main" id="{1826B79F-5CC1-E61B-282F-23C6F2935C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0417" y="2206881"/>
            <a:ext cx="2118560" cy="2444493"/>
          </a:xfrm>
          <a:prstGeom prst="rect">
            <a:avLst/>
          </a:prstGeom>
        </p:spPr>
      </p:pic>
      <p:pic>
        <p:nvPicPr>
          <p:cNvPr id="7" name="Graphic 6" descr="Boy with thick hair">
            <a:extLst>
              <a:ext uri="{FF2B5EF4-FFF2-40B4-BE49-F238E27FC236}">
                <a16:creationId xmlns:a16="http://schemas.microsoft.com/office/drawing/2014/main" id="{CC26AC71-C09F-F018-C7A1-D9856F057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4634" y="2272985"/>
            <a:ext cx="2118560" cy="2313691"/>
          </a:xfrm>
          <a:prstGeom prst="rect">
            <a:avLst/>
          </a:prstGeom>
        </p:spPr>
      </p:pic>
      <p:pic>
        <p:nvPicPr>
          <p:cNvPr id="5" name="Picture 4" descr="Text&#10;&#10;Description automatically generated">
            <a:extLst>
              <a:ext uri="{FF2B5EF4-FFF2-40B4-BE49-F238E27FC236}">
                <a16:creationId xmlns:a16="http://schemas.microsoft.com/office/drawing/2014/main" id="{C23D4E31-901F-2798-152D-54C5D178BAD8}"/>
              </a:ext>
            </a:extLst>
          </p:cNvPr>
          <p:cNvPicPr>
            <a:picLocks noChangeAspect="1"/>
          </p:cNvPicPr>
          <p:nvPr/>
        </p:nvPicPr>
        <p:blipFill>
          <a:blip r:embed="rId7"/>
          <a:stretch>
            <a:fillRect/>
          </a:stretch>
        </p:blipFill>
        <p:spPr>
          <a:xfrm>
            <a:off x="7420599" y="515697"/>
            <a:ext cx="1466469" cy="748896"/>
          </a:xfrm>
          <a:prstGeom prst="rect">
            <a:avLst/>
          </a:prstGeom>
        </p:spPr>
      </p:pic>
    </p:spTree>
    <p:extLst>
      <p:ext uri="{BB962C8B-B14F-4D97-AF65-F5344CB8AC3E}">
        <p14:creationId xmlns:p14="http://schemas.microsoft.com/office/powerpoint/2010/main" val="3053214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EA2A2"/>
        </a:solidFill>
        <a:effectLst/>
      </p:bgPr>
    </p:bg>
    <p:spTree>
      <p:nvGrpSpPr>
        <p:cNvPr id="1" name="Shape 110"/>
        <p:cNvGrpSpPr/>
        <p:nvPr/>
      </p:nvGrpSpPr>
      <p:grpSpPr>
        <a:xfrm>
          <a:off x="0" y="0"/>
          <a:ext cx="0" cy="0"/>
          <a:chOff x="0" y="0"/>
          <a:chExt cx="0" cy="0"/>
        </a:xfrm>
      </p:grpSpPr>
      <p:sp>
        <p:nvSpPr>
          <p:cNvPr id="3" name="Rectangle 2">
            <a:extLst>
              <a:ext uri="{FF2B5EF4-FFF2-40B4-BE49-F238E27FC236}">
                <a16:creationId xmlns:a16="http://schemas.microsoft.com/office/drawing/2014/main" id="{3623E286-FE7B-50B8-3E62-8D3944B988C5}"/>
              </a:ext>
            </a:extLst>
          </p:cNvPr>
          <p:cNvSpPr/>
          <p:nvPr/>
        </p:nvSpPr>
        <p:spPr>
          <a:xfrm>
            <a:off x="4859772" y="819473"/>
            <a:ext cx="3944100" cy="2840155"/>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19496F7-2F46-4110-A386-411D1B32F468}"/>
              </a:ext>
            </a:extLst>
          </p:cNvPr>
          <p:cNvSpPr/>
          <p:nvPr/>
        </p:nvSpPr>
        <p:spPr>
          <a:xfrm>
            <a:off x="452216" y="804369"/>
            <a:ext cx="3944100" cy="2840155"/>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Google Shape;111;p19"/>
          <p:cNvSpPr txBox="1">
            <a:spLocks noGrp="1"/>
          </p:cNvSpPr>
          <p:nvPr>
            <p:ph type="ctrTitle"/>
          </p:nvPr>
        </p:nvSpPr>
        <p:spPr>
          <a:xfrm>
            <a:off x="452216" y="814759"/>
            <a:ext cx="2050532" cy="9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400" b="1" dirty="0">
                <a:solidFill>
                  <a:schemeClr val="bg1"/>
                </a:solidFill>
                <a:latin typeface="Trade Gothic Next Rounded"/>
              </a:rPr>
              <a:t>Do’s:</a:t>
            </a:r>
          </a:p>
        </p:txBody>
      </p:sp>
      <p:sp>
        <p:nvSpPr>
          <p:cNvPr id="112" name="Google Shape;112;p19"/>
          <p:cNvSpPr txBox="1">
            <a:spLocks noGrp="1"/>
          </p:cNvSpPr>
          <p:nvPr>
            <p:ph type="subTitle" idx="1"/>
          </p:nvPr>
        </p:nvSpPr>
        <p:spPr>
          <a:xfrm>
            <a:off x="340128" y="1748359"/>
            <a:ext cx="3867320" cy="1896165"/>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latin typeface="Trade Gothic Next "/>
              </a:rPr>
              <a:t>Have food ready at usual eating times </a:t>
            </a:r>
          </a:p>
          <a:p>
            <a:pPr marL="457200" lvl="0" indent="-342900" algn="l" rtl="0">
              <a:spcBef>
                <a:spcPts val="0"/>
              </a:spcBef>
              <a:spcAft>
                <a:spcPts val="0"/>
              </a:spcAft>
              <a:buSzPts val="1800"/>
              <a:buAutoNum type="arabicPeriod"/>
            </a:pPr>
            <a:r>
              <a:rPr lang="en">
                <a:latin typeface="Trade Gothic Next "/>
              </a:rPr>
              <a:t>Use a high chair if necessary</a:t>
            </a:r>
            <a:endParaRPr>
              <a:latin typeface="Trade Gothic Next "/>
            </a:endParaRPr>
          </a:p>
          <a:p>
            <a:pPr marL="457200" lvl="0" indent="-342900" algn="l" rtl="0">
              <a:spcBef>
                <a:spcPts val="0"/>
              </a:spcBef>
              <a:spcAft>
                <a:spcPts val="0"/>
              </a:spcAft>
              <a:buSzPts val="1800"/>
              <a:buAutoNum type="arabicPeriod"/>
            </a:pPr>
            <a:r>
              <a:rPr lang="en">
                <a:latin typeface="Trade Gothic Next "/>
              </a:rPr>
              <a:t>Provide nutritional foods </a:t>
            </a:r>
          </a:p>
          <a:p>
            <a:pPr marL="457200" lvl="0" indent="-342900" algn="l" rtl="0">
              <a:spcBef>
                <a:spcPts val="0"/>
              </a:spcBef>
              <a:spcAft>
                <a:spcPts val="0"/>
              </a:spcAft>
              <a:buSzPts val="1800"/>
              <a:buAutoNum type="arabicPeriod"/>
            </a:pPr>
            <a:r>
              <a:rPr lang="en">
                <a:latin typeface="Trade Gothic Next "/>
              </a:rPr>
              <a:t>Eat with the child</a:t>
            </a:r>
            <a:endParaRPr>
              <a:latin typeface="Trade Gothic Next "/>
            </a:endParaRPr>
          </a:p>
        </p:txBody>
      </p:sp>
      <p:sp>
        <p:nvSpPr>
          <p:cNvPr id="113" name="Google Shape;113;p19"/>
          <p:cNvSpPr txBox="1"/>
          <p:nvPr/>
        </p:nvSpPr>
        <p:spPr>
          <a:xfrm>
            <a:off x="4859772" y="804369"/>
            <a:ext cx="2824426" cy="111719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4400" b="1" dirty="0">
                <a:solidFill>
                  <a:schemeClr val="bg1"/>
                </a:solidFill>
                <a:latin typeface="Trade Gothic Next Rounded"/>
                <a:ea typeface="Roboto"/>
                <a:cs typeface="Roboto"/>
                <a:sym typeface="Roboto"/>
              </a:rPr>
              <a:t>Don’ts</a:t>
            </a:r>
            <a:r>
              <a:rPr lang="en" sz="4300" b="1" dirty="0">
                <a:solidFill>
                  <a:schemeClr val="bg1"/>
                </a:solidFill>
                <a:latin typeface="Trade Gothic Next Rounded"/>
                <a:ea typeface="Roboto"/>
                <a:cs typeface="Roboto"/>
                <a:sym typeface="Roboto"/>
              </a:rPr>
              <a:t>:</a:t>
            </a:r>
            <a:endParaRPr sz="4300" b="1" dirty="0">
              <a:solidFill>
                <a:schemeClr val="bg1"/>
              </a:solidFill>
              <a:latin typeface="Trade Gothic Next Rounded"/>
              <a:ea typeface="Roboto"/>
              <a:cs typeface="Roboto"/>
              <a:sym typeface="Roboto"/>
            </a:endParaRPr>
          </a:p>
        </p:txBody>
      </p:sp>
      <p:sp>
        <p:nvSpPr>
          <p:cNvPr id="114" name="Google Shape;114;p19"/>
          <p:cNvSpPr txBox="1">
            <a:spLocks noGrp="1"/>
          </p:cNvSpPr>
          <p:nvPr>
            <p:ph type="subTitle" idx="1"/>
          </p:nvPr>
        </p:nvSpPr>
        <p:spPr>
          <a:xfrm>
            <a:off x="4859772" y="1748359"/>
            <a:ext cx="3944100" cy="2317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latin typeface="Trade Gothic Next "/>
              </a:rPr>
              <a:t>Force the child to eat if they don’t want to</a:t>
            </a:r>
          </a:p>
          <a:p>
            <a:pPr marL="457200" lvl="0" indent="-342900" algn="l" rtl="0">
              <a:spcBef>
                <a:spcPts val="0"/>
              </a:spcBef>
              <a:spcAft>
                <a:spcPts val="0"/>
              </a:spcAft>
              <a:buSzPts val="1800"/>
              <a:buAutoNum type="arabicPeriod"/>
            </a:pPr>
            <a:r>
              <a:rPr lang="en">
                <a:latin typeface="Trade Gothic Next "/>
              </a:rPr>
              <a:t>Leave the child alone while they are eating.</a:t>
            </a:r>
            <a:endParaRPr>
              <a:latin typeface="Trade Gothic Next "/>
            </a:endParaRPr>
          </a:p>
          <a:p>
            <a:pPr marL="457200" lvl="0" indent="-342900" algn="l" rtl="0">
              <a:spcBef>
                <a:spcPts val="0"/>
              </a:spcBef>
              <a:spcAft>
                <a:spcPts val="0"/>
              </a:spcAft>
              <a:buSzPts val="1800"/>
              <a:buAutoNum type="arabicPeriod"/>
            </a:pPr>
            <a:r>
              <a:rPr lang="en">
                <a:latin typeface="Trade Gothic Next "/>
              </a:rPr>
              <a:t>Give the child any food they aren’t able to chew. </a:t>
            </a:r>
            <a:endParaRPr>
              <a:latin typeface="Trade Gothic Next "/>
            </a:endParaRPr>
          </a:p>
        </p:txBody>
      </p:sp>
      <p:pic>
        <p:nvPicPr>
          <p:cNvPr id="4" name="Picture 4" descr="Text&#10;&#10;Description automatically generated">
            <a:extLst>
              <a:ext uri="{FF2B5EF4-FFF2-40B4-BE49-F238E27FC236}">
                <a16:creationId xmlns:a16="http://schemas.microsoft.com/office/drawing/2014/main" id="{C6DBD239-82BE-E441-5AFD-2EE5999DA028}"/>
              </a:ext>
            </a:extLst>
          </p:cNvPr>
          <p:cNvPicPr>
            <a:picLocks noChangeAspect="1"/>
          </p:cNvPicPr>
          <p:nvPr/>
        </p:nvPicPr>
        <p:blipFill>
          <a:blip r:embed="rId3"/>
          <a:stretch>
            <a:fillRect/>
          </a:stretch>
        </p:blipFill>
        <p:spPr>
          <a:xfrm>
            <a:off x="206520" y="4111842"/>
            <a:ext cx="1775547" cy="9073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840"/>
        <p:cNvGrpSpPr/>
        <p:nvPr/>
      </p:nvGrpSpPr>
      <p:grpSpPr>
        <a:xfrm>
          <a:off x="0" y="0"/>
          <a:ext cx="0" cy="0"/>
          <a:chOff x="0" y="0"/>
          <a:chExt cx="0" cy="0"/>
        </a:xfrm>
      </p:grpSpPr>
      <p:sp>
        <p:nvSpPr>
          <p:cNvPr id="841" name="Google Shape;841;p50"/>
          <p:cNvSpPr txBox="1">
            <a:spLocks noGrp="1"/>
          </p:cNvSpPr>
          <p:nvPr>
            <p:ph type="ctrTitle"/>
          </p:nvPr>
        </p:nvSpPr>
        <p:spPr>
          <a:xfrm>
            <a:off x="664909" y="1112068"/>
            <a:ext cx="5613438" cy="139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a:latin typeface="Trade Gothic Next "/>
              </a:rPr>
              <a:t>Share</a:t>
            </a:r>
            <a:endParaRPr sz="8600">
              <a:latin typeface="Trade Gothic Next "/>
            </a:endParaRPr>
          </a:p>
        </p:txBody>
      </p:sp>
      <p:sp>
        <p:nvSpPr>
          <p:cNvPr id="842" name="Google Shape;842;p50"/>
          <p:cNvSpPr txBox="1">
            <a:spLocks noGrp="1"/>
          </p:cNvSpPr>
          <p:nvPr>
            <p:ph type="subTitle" idx="1"/>
          </p:nvPr>
        </p:nvSpPr>
        <p:spPr>
          <a:xfrm>
            <a:off x="780579" y="2506478"/>
            <a:ext cx="5364346" cy="1262552"/>
          </a:xfrm>
          <a:prstGeom prst="rect">
            <a:avLst/>
          </a:prstGeom>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Love Ya Like A Sister"/>
                <a:ea typeface="Love Ya Like A Sister"/>
                <a:cs typeface="Love Ya Like A Sister"/>
                <a:sym typeface="Love Ya Like A Sister"/>
              </a:rPr>
              <a:t>What is one thing that you learned from this session?</a:t>
            </a:r>
            <a:endParaRPr lang="en-US" sz="2400">
              <a:latin typeface="Love Ya Like A Sister"/>
              <a:ea typeface="Love Ya Like A Sister"/>
              <a:cs typeface="Love Ya Like A Sister"/>
            </a:endParaRPr>
          </a:p>
        </p:txBody>
      </p:sp>
      <p:pic>
        <p:nvPicPr>
          <p:cNvPr id="844" name="Google Shape;844;p50"/>
          <p:cNvPicPr preferRelativeResize="0"/>
          <p:nvPr/>
        </p:nvPicPr>
        <p:blipFill>
          <a:blip r:embed="rId3">
            <a:alphaModFix/>
          </a:blip>
          <a:stretch>
            <a:fillRect/>
          </a:stretch>
        </p:blipFill>
        <p:spPr>
          <a:xfrm>
            <a:off x="5859551" y="309275"/>
            <a:ext cx="2932275" cy="629989"/>
          </a:xfrm>
          <a:prstGeom prst="rect">
            <a:avLst/>
          </a:prstGeom>
          <a:noFill/>
          <a:ln>
            <a:noFill/>
          </a:ln>
        </p:spPr>
      </p:pic>
      <p:pic>
        <p:nvPicPr>
          <p:cNvPr id="2" name="Picture 1">
            <a:extLst>
              <a:ext uri="{FF2B5EF4-FFF2-40B4-BE49-F238E27FC236}">
                <a16:creationId xmlns:a16="http://schemas.microsoft.com/office/drawing/2014/main" id="{66DEA8E9-87CC-9D52-75F1-1E8C1EEA7719}"/>
              </a:ext>
            </a:extLst>
          </p:cNvPr>
          <p:cNvPicPr>
            <a:picLocks noChangeAspect="1"/>
          </p:cNvPicPr>
          <p:nvPr/>
        </p:nvPicPr>
        <p:blipFill>
          <a:blip r:embed="rId4"/>
          <a:stretch>
            <a:fillRect/>
          </a:stretch>
        </p:blipFill>
        <p:spPr>
          <a:xfrm>
            <a:off x="6704662" y="1366409"/>
            <a:ext cx="1975595" cy="2808549"/>
          </a:xfrm>
          <a:prstGeom prst="rect">
            <a:avLst/>
          </a:prstGeom>
          <a:ln>
            <a:noFill/>
          </a:ln>
          <a:effectLst>
            <a:softEdge rad="112500"/>
          </a:effectLst>
        </p:spPr>
      </p:pic>
      <p:pic>
        <p:nvPicPr>
          <p:cNvPr id="4" name="Google Shape;843;p50" descr="Text&#10;&#10;Description automatically generated">
            <a:extLst>
              <a:ext uri="{FF2B5EF4-FFF2-40B4-BE49-F238E27FC236}">
                <a16:creationId xmlns:a16="http://schemas.microsoft.com/office/drawing/2014/main" id="{2AADAFB7-1EC7-3F06-2F3A-69D048D728FB}"/>
              </a:ext>
            </a:extLst>
          </p:cNvPr>
          <p:cNvPicPr preferRelativeResize="0"/>
          <p:nvPr/>
        </p:nvPicPr>
        <p:blipFill>
          <a:blip r:embed="rId5">
            <a:alphaModFix/>
          </a:blip>
          <a:stretch>
            <a:fillRect/>
          </a:stretch>
        </p:blipFill>
        <p:spPr>
          <a:xfrm>
            <a:off x="168807" y="4408747"/>
            <a:ext cx="1196892" cy="5481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848"/>
        <p:cNvGrpSpPr/>
        <p:nvPr/>
      </p:nvGrpSpPr>
      <p:grpSpPr>
        <a:xfrm>
          <a:off x="0" y="0"/>
          <a:ext cx="0" cy="0"/>
          <a:chOff x="0" y="0"/>
          <a:chExt cx="0" cy="0"/>
        </a:xfrm>
      </p:grpSpPr>
      <p:sp>
        <p:nvSpPr>
          <p:cNvPr id="850" name="Google Shape;850;p51"/>
          <p:cNvSpPr txBox="1"/>
          <p:nvPr/>
        </p:nvSpPr>
        <p:spPr>
          <a:xfrm>
            <a:off x="123516" y="4053925"/>
            <a:ext cx="2431500" cy="162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 </a:t>
            </a:r>
            <a:endParaRPr/>
          </a:p>
        </p:txBody>
      </p:sp>
      <p:sp>
        <p:nvSpPr>
          <p:cNvPr id="851" name="Google Shape;851;p51"/>
          <p:cNvSpPr txBox="1"/>
          <p:nvPr/>
        </p:nvSpPr>
        <p:spPr>
          <a:xfrm>
            <a:off x="599606" y="1228125"/>
            <a:ext cx="7951089" cy="84635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300">
                <a:solidFill>
                  <a:schemeClr val="bg1"/>
                </a:solidFill>
                <a:latin typeface="Trade Gothic Next Rounded" panose="020F0503040303020004" pitchFamily="34" charset="0"/>
                <a:ea typeface="Love Ya Like A Sister"/>
                <a:cs typeface="Love Ya Like A Sister"/>
                <a:sym typeface="Love Ya Like A Sister"/>
              </a:rPr>
              <a:t>Media Presentation Created By</a:t>
            </a:r>
            <a:endParaRPr sz="4300">
              <a:solidFill>
                <a:schemeClr val="bg1"/>
              </a:solidFill>
              <a:latin typeface="Trade Gothic Next Rounded" panose="020F0503040303020004" pitchFamily="34" charset="0"/>
              <a:ea typeface="Love Ya Like A Sister"/>
              <a:cs typeface="Love Ya Like A Sister"/>
              <a:sym typeface="Love Ya Like A Sister"/>
            </a:endParaRPr>
          </a:p>
        </p:txBody>
      </p:sp>
      <p:sp>
        <p:nvSpPr>
          <p:cNvPr id="852" name="Google Shape;852;p51"/>
          <p:cNvSpPr txBox="1"/>
          <p:nvPr/>
        </p:nvSpPr>
        <p:spPr>
          <a:xfrm>
            <a:off x="858037" y="2070968"/>
            <a:ext cx="7581318" cy="1885101"/>
          </a:xfrm>
          <a:prstGeom prst="rect">
            <a:avLst/>
          </a:prstGeom>
          <a:noFill/>
          <a:ln>
            <a:noFill/>
          </a:ln>
        </p:spPr>
        <p:txBody>
          <a:bodyPr spcFirstLastPara="1" wrap="square" lIns="91425" tIns="91425" rIns="91425" bIns="91425" anchor="t" anchorCtr="0">
            <a:spAutoFit/>
          </a:bodyPr>
          <a:lstStyle/>
          <a:p>
            <a:pPr>
              <a:lnSpc>
                <a:spcPct val="114999"/>
              </a:lnSpc>
              <a:spcAft>
                <a:spcPts val="1200"/>
              </a:spcAft>
            </a:pPr>
            <a:r>
              <a:rPr lang="en-US">
                <a:solidFill>
                  <a:schemeClr val="bg1"/>
                </a:solidFill>
                <a:ea typeface="Love Ya Like A Sister"/>
                <a:sym typeface="Love Ya Like A Sister"/>
              </a:rPr>
              <a:t>UGA FACS Family Life Education Methodology students: Amy Chang, Mackenzie Gay, Elaine Metcalf, and Melina Patterson </a:t>
            </a:r>
            <a:endParaRPr lang="en-US">
              <a:solidFill>
                <a:schemeClr val="bg1"/>
              </a:solidFill>
              <a:ea typeface="Love Ya Like A Sister"/>
            </a:endParaRPr>
          </a:p>
          <a:p>
            <a:pPr>
              <a:lnSpc>
                <a:spcPct val="114999"/>
              </a:lnSpc>
              <a:spcAft>
                <a:spcPts val="1200"/>
              </a:spcAft>
            </a:pPr>
            <a:r>
              <a:rPr lang="en-US">
                <a:solidFill>
                  <a:schemeClr val="bg1"/>
                </a:solidFill>
                <a:ea typeface="Love Ya Like A Sister"/>
                <a:sym typeface="Love Ya Like A Sister"/>
              </a:rPr>
              <a:t>Laura Goss, Georgia 4-H Military Liaison from the University of Georgia College of Agricultural and Environmental Sciences Cooperative Extension</a:t>
            </a:r>
            <a:endParaRPr lang="en-US">
              <a:solidFill>
                <a:schemeClr val="bg1"/>
              </a:solidFill>
              <a:ea typeface="Love Ya Like A Sister"/>
            </a:endParaRPr>
          </a:p>
          <a:p>
            <a:pPr>
              <a:lnSpc>
                <a:spcPct val="114999"/>
              </a:lnSpc>
              <a:spcAft>
                <a:spcPts val="1200"/>
              </a:spcAft>
            </a:pPr>
            <a:r>
              <a:rPr lang="en-US">
                <a:solidFill>
                  <a:schemeClr val="bg1"/>
                </a:solidFill>
                <a:ea typeface="Love Ya Like A Sister"/>
                <a:sym typeface="Love Ya Like A Sister"/>
              </a:rPr>
              <a:t>McKenzie Tankersley, AmeriCorps Volunteer in Service to America member with Georgia 4-H </a:t>
            </a:r>
            <a:endParaRPr lang="en-US">
              <a:solidFill>
                <a:schemeClr val="bg1"/>
              </a:solidFill>
            </a:endParaRPr>
          </a:p>
        </p:txBody>
      </p:sp>
      <p:pic>
        <p:nvPicPr>
          <p:cNvPr id="853" name="Google Shape;853;p51"/>
          <p:cNvPicPr preferRelativeResize="0"/>
          <p:nvPr/>
        </p:nvPicPr>
        <p:blipFill>
          <a:blip r:embed="rId3">
            <a:alphaModFix/>
          </a:blip>
          <a:stretch>
            <a:fillRect/>
          </a:stretch>
        </p:blipFill>
        <p:spPr>
          <a:xfrm>
            <a:off x="5859551" y="309275"/>
            <a:ext cx="2932275" cy="629989"/>
          </a:xfrm>
          <a:prstGeom prst="rect">
            <a:avLst/>
          </a:prstGeom>
          <a:noFill/>
          <a:ln>
            <a:noFill/>
          </a:ln>
        </p:spPr>
      </p:pic>
      <p:pic>
        <p:nvPicPr>
          <p:cNvPr id="3" name="Picture 2" descr="Text&#10;&#10;Description automatically generated">
            <a:extLst>
              <a:ext uri="{FF2B5EF4-FFF2-40B4-BE49-F238E27FC236}">
                <a16:creationId xmlns:a16="http://schemas.microsoft.com/office/drawing/2014/main" id="{B04931AA-F208-6C2C-0381-96E4C7DF1C0E}"/>
              </a:ext>
            </a:extLst>
          </p:cNvPr>
          <p:cNvPicPr>
            <a:picLocks noChangeAspect="1"/>
          </p:cNvPicPr>
          <p:nvPr/>
        </p:nvPicPr>
        <p:blipFill>
          <a:blip r:embed="rId4"/>
          <a:stretch>
            <a:fillRect/>
          </a:stretch>
        </p:blipFill>
        <p:spPr>
          <a:xfrm>
            <a:off x="402837" y="4141392"/>
            <a:ext cx="1466469" cy="748896"/>
          </a:xfrm>
          <a:prstGeom prst="rect">
            <a:avLst/>
          </a:prstGeom>
        </p:spPr>
      </p:pic>
      <p:sp>
        <p:nvSpPr>
          <p:cNvPr id="2" name="TextBox 1">
            <a:extLst>
              <a:ext uri="{FF2B5EF4-FFF2-40B4-BE49-F238E27FC236}">
                <a16:creationId xmlns:a16="http://schemas.microsoft.com/office/drawing/2014/main" id="{3BB41A3E-D450-3D80-A4B6-FE0B50BF0302}"/>
              </a:ext>
            </a:extLst>
          </p:cNvPr>
          <p:cNvSpPr txBox="1"/>
          <p:nvPr/>
        </p:nvSpPr>
        <p:spPr>
          <a:xfrm>
            <a:off x="2597728" y="4649931"/>
            <a:ext cx="58318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latin typeface="Trade Gothic Next"/>
              </a:rPr>
              <a:t>An Equal Opportunity, Affirmative Action, Veteran, Disability Institution</a:t>
            </a:r>
          </a:p>
        </p:txBody>
      </p:sp>
      <p:pic>
        <p:nvPicPr>
          <p:cNvPr id="5" name="Picture 5" descr="A picture containing text, clipart&#10;&#10;Description automatically generated">
            <a:extLst>
              <a:ext uri="{FF2B5EF4-FFF2-40B4-BE49-F238E27FC236}">
                <a16:creationId xmlns:a16="http://schemas.microsoft.com/office/drawing/2014/main" id="{69E6438C-208A-BDD6-8BA9-2B79D1C4AD73}"/>
              </a:ext>
            </a:extLst>
          </p:cNvPr>
          <p:cNvPicPr>
            <a:picLocks noChangeAspect="1"/>
          </p:cNvPicPr>
          <p:nvPr/>
        </p:nvPicPr>
        <p:blipFill>
          <a:blip r:embed="rId5"/>
          <a:stretch>
            <a:fillRect/>
          </a:stretch>
        </p:blipFill>
        <p:spPr>
          <a:xfrm>
            <a:off x="370176" y="323417"/>
            <a:ext cx="2743200" cy="6000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71900" y="467262"/>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latin typeface="Trade Gothic Next Rounded" panose="020F0503040303020004" pitchFamily="34" charset="0"/>
              </a:rPr>
              <a:t>References</a:t>
            </a:r>
            <a:endParaRPr sz="4300">
              <a:latin typeface="Trade Gothic Next Rounded" panose="020F0503040303020004" pitchFamily="34" charset="0"/>
            </a:endParaRPr>
          </a:p>
        </p:txBody>
      </p:sp>
      <p:sp>
        <p:nvSpPr>
          <p:cNvPr id="120" name="Google Shape;120;p20"/>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000000"/>
                </a:solidFill>
                <a:latin typeface="Trade Gothic Next "/>
              </a:rPr>
              <a:t>4-H/Army Child &amp; Youth Services Instructor Babysitting Guide, pages 87-96</a:t>
            </a:r>
          </a:p>
          <a:p>
            <a:pPr marL="0" indent="0">
              <a:spcAft>
                <a:spcPts val="1200"/>
              </a:spcAft>
              <a:buNone/>
            </a:pPr>
            <a:r>
              <a:rPr lang="en-US">
                <a:solidFill>
                  <a:srgbClr val="000000"/>
                </a:solidFill>
                <a:latin typeface="Trade Gothic Next "/>
              </a:rPr>
              <a:t>Stock Images. (2022). Microsoft PowerPoint. </a:t>
            </a:r>
            <a:endParaRPr lang="en-US">
              <a:solidFill>
                <a:srgbClr val="000000"/>
              </a:solidFill>
              <a:effectLst/>
              <a:latin typeface="Trade Gothic Next "/>
            </a:endParaRPr>
          </a:p>
          <a:p>
            <a:pPr marL="0" lvl="0" indent="0" algn="l" rtl="0">
              <a:spcBef>
                <a:spcPts val="0"/>
              </a:spcBef>
              <a:spcAft>
                <a:spcPts val="1200"/>
              </a:spcAft>
              <a:buNone/>
            </a:pPr>
            <a:endParaRPr/>
          </a:p>
        </p:txBody>
      </p:sp>
      <p:pic>
        <p:nvPicPr>
          <p:cNvPr id="4" name="Picture 3" descr="Text&#10;&#10;Description automatically generated">
            <a:extLst>
              <a:ext uri="{FF2B5EF4-FFF2-40B4-BE49-F238E27FC236}">
                <a16:creationId xmlns:a16="http://schemas.microsoft.com/office/drawing/2014/main" id="{3F6A89D3-A57D-FC8A-6E8A-434BD15F7ED3}"/>
              </a:ext>
            </a:extLst>
          </p:cNvPr>
          <p:cNvPicPr>
            <a:picLocks noChangeAspect="1"/>
          </p:cNvPicPr>
          <p:nvPr/>
        </p:nvPicPr>
        <p:blipFill>
          <a:blip r:embed="rId3"/>
          <a:stretch>
            <a:fillRect/>
          </a:stretch>
        </p:blipFill>
        <p:spPr>
          <a:xfrm>
            <a:off x="7420599" y="515697"/>
            <a:ext cx="1466469" cy="74889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73"/>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AE250BFB-1836-3880-52C8-CC7B216C68D5}"/>
              </a:ext>
            </a:extLst>
          </p:cNvPr>
          <p:cNvSpPr/>
          <p:nvPr/>
        </p:nvSpPr>
        <p:spPr>
          <a:xfrm>
            <a:off x="5808952" y="2268608"/>
            <a:ext cx="2735407" cy="2023271"/>
          </a:xfrm>
          <a:prstGeom prst="round2DiagRect">
            <a:avLst/>
          </a:prstGeom>
          <a:solidFill>
            <a:srgbClr val="00A3A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74;p14"/>
          <p:cNvSpPr txBox="1">
            <a:spLocks noGrp="1"/>
          </p:cNvSpPr>
          <p:nvPr>
            <p:ph type="title"/>
          </p:nvPr>
        </p:nvSpPr>
        <p:spPr>
          <a:xfrm>
            <a:off x="457612" y="517269"/>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latin typeface="Trade Gothic Next Rounded"/>
              </a:rPr>
              <a:t>Safety</a:t>
            </a:r>
            <a:endParaRPr lang="en-US" sz="4300">
              <a:latin typeface="Trade Gothic Next Rounded"/>
            </a:endParaRPr>
          </a:p>
        </p:txBody>
      </p:sp>
      <p:sp>
        <p:nvSpPr>
          <p:cNvPr id="75" name="Google Shape;75;p14"/>
          <p:cNvSpPr txBox="1">
            <a:spLocks noGrp="1"/>
          </p:cNvSpPr>
          <p:nvPr>
            <p:ph type="body" idx="1"/>
          </p:nvPr>
        </p:nvSpPr>
        <p:spPr>
          <a:xfrm>
            <a:off x="377671" y="1846282"/>
            <a:ext cx="4764525" cy="2871452"/>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600"/>
              </a:spcAft>
              <a:buClrTx/>
              <a:buSzPts val="1800"/>
              <a:buChar char="-"/>
            </a:pPr>
            <a:r>
              <a:rPr lang="en" sz="2000" dirty="0">
                <a:solidFill>
                  <a:srgbClr val="000000"/>
                </a:solidFill>
                <a:latin typeface="Trade Gothic Next"/>
              </a:rPr>
              <a:t>What should you keep in mind when around food?</a:t>
            </a:r>
            <a:endParaRPr lang="en-US" sz="2000" dirty="0">
              <a:solidFill>
                <a:srgbClr val="000000"/>
              </a:solidFill>
              <a:latin typeface="Trade Gothic Next"/>
            </a:endParaRPr>
          </a:p>
          <a:p>
            <a:pPr marL="457200" lvl="0" indent="-342900" algn="l" rtl="0">
              <a:spcBef>
                <a:spcPts val="0"/>
              </a:spcBef>
              <a:spcAft>
                <a:spcPts val="600"/>
              </a:spcAft>
              <a:buClrTx/>
              <a:buSzPts val="1800"/>
              <a:buChar char="-"/>
            </a:pPr>
            <a:r>
              <a:rPr lang="en" sz="2000" dirty="0">
                <a:solidFill>
                  <a:srgbClr val="000000"/>
                </a:solidFill>
                <a:latin typeface="Trade Gothic Next"/>
              </a:rPr>
              <a:t>What are good safety habits while in the kitchen? </a:t>
            </a:r>
          </a:p>
          <a:p>
            <a:pPr marL="457200" lvl="0" indent="-342900" algn="l" rtl="0">
              <a:spcBef>
                <a:spcPts val="0"/>
              </a:spcBef>
              <a:spcAft>
                <a:spcPts val="0"/>
              </a:spcAft>
              <a:buClrTx/>
              <a:buSzPts val="1800"/>
              <a:buChar char="-"/>
            </a:pPr>
            <a:r>
              <a:rPr lang="en" sz="2000" dirty="0">
                <a:solidFill>
                  <a:srgbClr val="000000"/>
                </a:solidFill>
                <a:latin typeface="Trade Gothic Next"/>
              </a:rPr>
              <a:t>What are good safety habits when using appliances?</a:t>
            </a:r>
            <a:endParaRPr sz="2000" dirty="0">
              <a:solidFill>
                <a:srgbClr val="000000"/>
              </a:solidFill>
              <a:latin typeface="Trade Gothic Next"/>
            </a:endParaRPr>
          </a:p>
        </p:txBody>
      </p:sp>
      <p:pic>
        <p:nvPicPr>
          <p:cNvPr id="2" name="Picture 1">
            <a:extLst>
              <a:ext uri="{FF2B5EF4-FFF2-40B4-BE49-F238E27FC236}">
                <a16:creationId xmlns:a16="http://schemas.microsoft.com/office/drawing/2014/main" id="{492A98E7-F388-2C26-6695-321B4C6B5D0F}"/>
              </a:ext>
            </a:extLst>
          </p:cNvPr>
          <p:cNvPicPr>
            <a:picLocks noChangeAspect="1"/>
          </p:cNvPicPr>
          <p:nvPr/>
        </p:nvPicPr>
        <p:blipFill>
          <a:blip r:embed="rId3"/>
          <a:stretch>
            <a:fillRect/>
          </a:stretch>
        </p:blipFill>
        <p:spPr>
          <a:xfrm>
            <a:off x="5983197" y="2466931"/>
            <a:ext cx="2394057" cy="1596038"/>
          </a:xfrm>
          <a:prstGeom prst="rect">
            <a:avLst/>
          </a:prstGeom>
        </p:spPr>
      </p:pic>
      <p:pic>
        <p:nvPicPr>
          <p:cNvPr id="5" name="Picture 4" descr="Text&#10;&#10;Description automatically generated">
            <a:extLst>
              <a:ext uri="{FF2B5EF4-FFF2-40B4-BE49-F238E27FC236}">
                <a16:creationId xmlns:a16="http://schemas.microsoft.com/office/drawing/2014/main" id="{4068E49E-772F-6984-42A0-11BDB8701A19}"/>
              </a:ext>
            </a:extLst>
          </p:cNvPr>
          <p:cNvPicPr>
            <a:picLocks noChangeAspect="1"/>
          </p:cNvPicPr>
          <p:nvPr/>
        </p:nvPicPr>
        <p:blipFill>
          <a:blip r:embed="rId4"/>
          <a:stretch>
            <a:fillRect/>
          </a:stretch>
        </p:blipFill>
        <p:spPr>
          <a:xfrm>
            <a:off x="7420599" y="515697"/>
            <a:ext cx="1466469" cy="748896"/>
          </a:xfrm>
          <a:prstGeom prst="rect">
            <a:avLst/>
          </a:prstGeom>
        </p:spPr>
      </p:pic>
      <p:sp>
        <p:nvSpPr>
          <p:cNvPr id="4" name="TextBox 3">
            <a:extLst>
              <a:ext uri="{FF2B5EF4-FFF2-40B4-BE49-F238E27FC236}">
                <a16:creationId xmlns:a16="http://schemas.microsoft.com/office/drawing/2014/main" id="{64266220-04C2-F22A-8288-DF8E17B245F9}"/>
              </a:ext>
            </a:extLst>
          </p:cNvPr>
          <p:cNvSpPr txBox="1"/>
          <p:nvPr/>
        </p:nvSpPr>
        <p:spPr>
          <a:xfrm>
            <a:off x="5986462" y="4408343"/>
            <a:ext cx="23860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Trade Gothic Next"/>
              </a:rPr>
              <a:t>Image from Microsoft PPT Stock Images​​​​</a:t>
            </a:r>
            <a:endParaRPr lang="en-US" dirty="0">
              <a:latin typeface="Trade Gothic Nex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
        <p:cNvGrpSpPr/>
        <p:nvPr/>
      </p:nvGrpSpPr>
      <p:grpSpPr>
        <a:xfrm>
          <a:off x="0" y="0"/>
          <a:ext cx="0" cy="0"/>
          <a:chOff x="0" y="0"/>
          <a:chExt cx="0" cy="0"/>
        </a:xfrm>
      </p:grpSpPr>
      <p:sp>
        <p:nvSpPr>
          <p:cNvPr id="14" name="Rectangle: Diagonal Corners Rounded 13">
            <a:extLst>
              <a:ext uri="{FF2B5EF4-FFF2-40B4-BE49-F238E27FC236}">
                <a16:creationId xmlns:a16="http://schemas.microsoft.com/office/drawing/2014/main" id="{82DDFCCA-ABC1-CD99-80FF-D87B0B7B6628}"/>
              </a:ext>
            </a:extLst>
          </p:cNvPr>
          <p:cNvSpPr/>
          <p:nvPr/>
        </p:nvSpPr>
        <p:spPr>
          <a:xfrm>
            <a:off x="854529" y="2736149"/>
            <a:ext cx="7467600" cy="2001982"/>
          </a:xfrm>
          <a:prstGeom prst="round2DiagRect">
            <a:avLst/>
          </a:prstGeom>
          <a:solidFill>
            <a:srgbClr val="00A3A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7668D6-CB72-4CDD-37FE-F4C66C1F8769}"/>
              </a:ext>
            </a:extLst>
          </p:cNvPr>
          <p:cNvSpPr>
            <a:spLocks noGrp="1"/>
          </p:cNvSpPr>
          <p:nvPr>
            <p:ph type="title"/>
          </p:nvPr>
        </p:nvSpPr>
        <p:spPr>
          <a:xfrm>
            <a:off x="471900" y="517269"/>
            <a:ext cx="8222100" cy="767700"/>
          </a:xfrm>
        </p:spPr>
        <p:txBody>
          <a:bodyPr>
            <a:noAutofit/>
          </a:bodyPr>
          <a:lstStyle/>
          <a:p>
            <a:r>
              <a:rPr lang="en-US" sz="4300">
                <a:latin typeface="Trade Gothic Next Rounded"/>
              </a:rPr>
              <a:t>Safety Activity: Interview</a:t>
            </a:r>
          </a:p>
        </p:txBody>
      </p:sp>
      <p:sp>
        <p:nvSpPr>
          <p:cNvPr id="3" name="Text Placeholder 2">
            <a:extLst>
              <a:ext uri="{FF2B5EF4-FFF2-40B4-BE49-F238E27FC236}">
                <a16:creationId xmlns:a16="http://schemas.microsoft.com/office/drawing/2014/main" id="{B5B3A500-B9E3-7175-7278-CD306BF2E55F}"/>
              </a:ext>
            </a:extLst>
          </p:cNvPr>
          <p:cNvSpPr>
            <a:spLocks noGrp="1"/>
          </p:cNvSpPr>
          <p:nvPr>
            <p:ph type="body" idx="1"/>
          </p:nvPr>
        </p:nvSpPr>
        <p:spPr>
          <a:xfrm>
            <a:off x="859703" y="1919075"/>
            <a:ext cx="7453297" cy="560272"/>
          </a:xfrm>
        </p:spPr>
        <p:txBody>
          <a:bodyPr/>
          <a:lstStyle/>
          <a:p>
            <a:pPr>
              <a:buClrTx/>
            </a:pPr>
            <a:r>
              <a:rPr lang="en-US" dirty="0">
                <a:solidFill>
                  <a:schemeClr val="bg2">
                    <a:lumMod val="50000"/>
                  </a:schemeClr>
                </a:solidFill>
                <a:latin typeface="Trade Gothic Next"/>
              </a:rPr>
              <a:t>Interview your neighbor(s) about their family's kitchen rules.</a:t>
            </a:r>
            <a:endParaRPr lang="en-US" dirty="0">
              <a:solidFill>
                <a:schemeClr val="bg2">
                  <a:lumMod val="50000"/>
                </a:schemeClr>
              </a:solidFill>
            </a:endParaRPr>
          </a:p>
        </p:txBody>
      </p:sp>
      <p:pic>
        <p:nvPicPr>
          <p:cNvPr id="9" name="Picture 8" descr="Child shaking hands">
            <a:extLst>
              <a:ext uri="{FF2B5EF4-FFF2-40B4-BE49-F238E27FC236}">
                <a16:creationId xmlns:a16="http://schemas.microsoft.com/office/drawing/2014/main" id="{87410AB9-7512-8FE0-E10B-B7F2CC1AEAC4}"/>
              </a:ext>
            </a:extLst>
          </p:cNvPr>
          <p:cNvPicPr>
            <a:picLocks noChangeAspect="1"/>
          </p:cNvPicPr>
          <p:nvPr/>
        </p:nvPicPr>
        <p:blipFill>
          <a:blip r:embed="rId3"/>
          <a:stretch>
            <a:fillRect/>
          </a:stretch>
        </p:blipFill>
        <p:spPr>
          <a:xfrm>
            <a:off x="3441146" y="3003519"/>
            <a:ext cx="2195561" cy="1463572"/>
          </a:xfrm>
          <a:prstGeom prst="rect">
            <a:avLst/>
          </a:prstGeom>
        </p:spPr>
      </p:pic>
      <p:pic>
        <p:nvPicPr>
          <p:cNvPr id="11" name="Picture 10" descr="Father cooking with son with down syndrome">
            <a:extLst>
              <a:ext uri="{FF2B5EF4-FFF2-40B4-BE49-F238E27FC236}">
                <a16:creationId xmlns:a16="http://schemas.microsoft.com/office/drawing/2014/main" id="{0808CBC9-2296-2E79-985B-A78D75E9892C}"/>
              </a:ext>
            </a:extLst>
          </p:cNvPr>
          <p:cNvPicPr>
            <a:picLocks noChangeAspect="1"/>
          </p:cNvPicPr>
          <p:nvPr/>
        </p:nvPicPr>
        <p:blipFill>
          <a:blip r:embed="rId4"/>
          <a:stretch>
            <a:fillRect/>
          </a:stretch>
        </p:blipFill>
        <p:spPr>
          <a:xfrm>
            <a:off x="5807433" y="3003519"/>
            <a:ext cx="2363399" cy="1466907"/>
          </a:xfrm>
          <a:prstGeom prst="rect">
            <a:avLst/>
          </a:prstGeom>
        </p:spPr>
      </p:pic>
      <p:pic>
        <p:nvPicPr>
          <p:cNvPr id="13" name="Picture 12" descr="Brother and sister baking">
            <a:extLst>
              <a:ext uri="{FF2B5EF4-FFF2-40B4-BE49-F238E27FC236}">
                <a16:creationId xmlns:a16="http://schemas.microsoft.com/office/drawing/2014/main" id="{904C3855-1615-06DA-AEDD-F72B59A78D61}"/>
              </a:ext>
            </a:extLst>
          </p:cNvPr>
          <p:cNvPicPr>
            <a:picLocks noChangeAspect="1"/>
          </p:cNvPicPr>
          <p:nvPr/>
        </p:nvPicPr>
        <p:blipFill>
          <a:blip r:embed="rId5"/>
          <a:stretch>
            <a:fillRect/>
          </a:stretch>
        </p:blipFill>
        <p:spPr>
          <a:xfrm>
            <a:off x="1095288" y="3003519"/>
            <a:ext cx="2180450" cy="1453634"/>
          </a:xfrm>
          <a:prstGeom prst="rect">
            <a:avLst/>
          </a:prstGeom>
        </p:spPr>
      </p:pic>
      <p:pic>
        <p:nvPicPr>
          <p:cNvPr id="6" name="Picture 5" descr="Text&#10;&#10;Description automatically generated">
            <a:extLst>
              <a:ext uri="{FF2B5EF4-FFF2-40B4-BE49-F238E27FC236}">
                <a16:creationId xmlns:a16="http://schemas.microsoft.com/office/drawing/2014/main" id="{413AC512-C8FD-7A16-36A2-794D798786F5}"/>
              </a:ext>
            </a:extLst>
          </p:cNvPr>
          <p:cNvPicPr>
            <a:picLocks noChangeAspect="1"/>
          </p:cNvPicPr>
          <p:nvPr/>
        </p:nvPicPr>
        <p:blipFill>
          <a:blip r:embed="rId6"/>
          <a:stretch>
            <a:fillRect/>
          </a:stretch>
        </p:blipFill>
        <p:spPr>
          <a:xfrm>
            <a:off x="7420599" y="515697"/>
            <a:ext cx="1466469" cy="748896"/>
          </a:xfrm>
          <a:prstGeom prst="rect">
            <a:avLst/>
          </a:prstGeom>
        </p:spPr>
      </p:pic>
      <p:sp>
        <p:nvSpPr>
          <p:cNvPr id="4" name="TextBox 3">
            <a:extLst>
              <a:ext uri="{FF2B5EF4-FFF2-40B4-BE49-F238E27FC236}">
                <a16:creationId xmlns:a16="http://schemas.microsoft.com/office/drawing/2014/main" id="{560B69C6-BD7C-8B49-4539-E7367A8DFF2E}"/>
              </a:ext>
            </a:extLst>
          </p:cNvPr>
          <p:cNvSpPr txBox="1"/>
          <p:nvPr/>
        </p:nvSpPr>
        <p:spPr>
          <a:xfrm>
            <a:off x="2999076" y="484995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Trade Gothic Next"/>
              </a:rPr>
              <a:t>Images from Microsoft PPT Stock Images​​​​​</a:t>
            </a:r>
            <a:endParaRPr lang="en-US" dirty="0"/>
          </a:p>
        </p:txBody>
      </p:sp>
    </p:spTree>
    <p:extLst>
      <p:ext uri="{BB962C8B-B14F-4D97-AF65-F5344CB8AC3E}">
        <p14:creationId xmlns:p14="http://schemas.microsoft.com/office/powerpoint/2010/main" val="1882417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80"/>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07C31903-EB5D-5F3E-0B85-206B25919723}"/>
              </a:ext>
            </a:extLst>
          </p:cNvPr>
          <p:cNvSpPr/>
          <p:nvPr/>
        </p:nvSpPr>
        <p:spPr>
          <a:xfrm>
            <a:off x="6454181" y="2476869"/>
            <a:ext cx="2193035" cy="1572060"/>
          </a:xfrm>
          <a:prstGeom prst="round2DiagRect">
            <a:avLst/>
          </a:prstGeom>
          <a:solidFill>
            <a:srgbClr val="00A3A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Google Shape;81;p15"/>
          <p:cNvSpPr txBox="1">
            <a:spLocks noGrp="1"/>
          </p:cNvSpPr>
          <p:nvPr>
            <p:ph type="title"/>
          </p:nvPr>
        </p:nvSpPr>
        <p:spPr>
          <a:xfrm>
            <a:off x="471900" y="517269"/>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latin typeface="Trade Gothic Next Rounded"/>
              </a:rPr>
              <a:t>Safety First</a:t>
            </a:r>
            <a:endParaRPr sz="4300">
              <a:latin typeface="Trade Gothic Next Rounded"/>
            </a:endParaRPr>
          </a:p>
        </p:txBody>
      </p:sp>
      <p:sp>
        <p:nvSpPr>
          <p:cNvPr id="82" name="Google Shape;82;p15"/>
          <p:cNvSpPr txBox="1">
            <a:spLocks noGrp="1"/>
          </p:cNvSpPr>
          <p:nvPr>
            <p:ph type="body" idx="1"/>
          </p:nvPr>
        </p:nvSpPr>
        <p:spPr>
          <a:xfrm>
            <a:off x="373248" y="2034055"/>
            <a:ext cx="5745600" cy="2791842"/>
          </a:xfrm>
          <a:prstGeom prst="rect">
            <a:avLst/>
          </a:prstGeom>
        </p:spPr>
        <p:txBody>
          <a:bodyPr spcFirstLastPara="1" wrap="square" lIns="91425" tIns="91425" rIns="91425" bIns="91425" anchor="t" anchorCtr="0">
            <a:noAutofit/>
          </a:bodyPr>
          <a:lstStyle/>
          <a:p>
            <a:pPr marL="457200" lvl="0" indent="-342900" algn="l" rtl="0">
              <a:spcBef>
                <a:spcPts val="0"/>
              </a:spcBef>
              <a:spcAft>
                <a:spcPts val="600"/>
              </a:spcAft>
              <a:buClrTx/>
              <a:buSzPts val="1800"/>
              <a:buChar char="-"/>
            </a:pPr>
            <a:r>
              <a:rPr lang="en" sz="2100" dirty="0">
                <a:solidFill>
                  <a:srgbClr val="000000"/>
                </a:solidFill>
                <a:latin typeface="Trade Gothic Next "/>
              </a:rPr>
              <a:t>What should you ask the parents about kitchen use and safety?</a:t>
            </a:r>
            <a:endParaRPr lang="en-US" sz="2100">
              <a:solidFill>
                <a:srgbClr val="000000"/>
              </a:solidFill>
              <a:latin typeface="Trade Gothic Next "/>
            </a:endParaRPr>
          </a:p>
          <a:p>
            <a:pPr marL="457200" lvl="0" indent="-342900" algn="l" rtl="0">
              <a:spcBef>
                <a:spcPts val="0"/>
              </a:spcBef>
              <a:spcAft>
                <a:spcPts val="600"/>
              </a:spcAft>
              <a:buClrTx/>
              <a:buSzPts val="1800"/>
              <a:buChar char="-"/>
            </a:pPr>
            <a:r>
              <a:rPr lang="en" sz="2100" dirty="0">
                <a:solidFill>
                  <a:srgbClr val="000000"/>
                </a:solidFill>
                <a:latin typeface="Trade Gothic Next "/>
              </a:rPr>
              <a:t>What safety habits should you be using when children are about to eat, during eating and after eating?</a:t>
            </a:r>
            <a:endParaRPr sz="2100">
              <a:solidFill>
                <a:srgbClr val="000000"/>
              </a:solidFill>
              <a:latin typeface="Trade Gothic Next "/>
            </a:endParaRPr>
          </a:p>
          <a:p>
            <a:pPr marL="457200" lvl="0" indent="-342900" algn="l" rtl="0">
              <a:spcBef>
                <a:spcPts val="0"/>
              </a:spcBef>
              <a:spcAft>
                <a:spcPts val="0"/>
              </a:spcAft>
              <a:buClrTx/>
              <a:buSzPts val="1800"/>
              <a:buChar char="-"/>
            </a:pPr>
            <a:r>
              <a:rPr lang="en" sz="2100" dirty="0">
                <a:solidFill>
                  <a:srgbClr val="000000"/>
                </a:solidFill>
                <a:latin typeface="Trade Gothic Next "/>
              </a:rPr>
              <a:t>What sanitary practices are important?</a:t>
            </a:r>
            <a:endParaRPr sz="2100" dirty="0">
              <a:solidFill>
                <a:srgbClr val="000000"/>
              </a:solidFill>
              <a:latin typeface="Trade Gothic Next "/>
            </a:endParaRPr>
          </a:p>
          <a:p>
            <a:pPr marL="0" lvl="0" indent="0" algn="l" rtl="0">
              <a:spcBef>
                <a:spcPts val="1200"/>
              </a:spcBef>
              <a:spcAft>
                <a:spcPts val="1200"/>
              </a:spcAft>
              <a:buNone/>
            </a:pPr>
            <a:endParaRPr/>
          </a:p>
        </p:txBody>
      </p:sp>
      <p:pic>
        <p:nvPicPr>
          <p:cNvPr id="3" name="Picture 2" descr="Hand washing">
            <a:extLst>
              <a:ext uri="{FF2B5EF4-FFF2-40B4-BE49-F238E27FC236}">
                <a16:creationId xmlns:a16="http://schemas.microsoft.com/office/drawing/2014/main" id="{7BB9AC56-6457-B0ED-DAB7-5F9B073A95B9}"/>
              </a:ext>
            </a:extLst>
          </p:cNvPr>
          <p:cNvPicPr>
            <a:picLocks noChangeAspect="1"/>
          </p:cNvPicPr>
          <p:nvPr/>
        </p:nvPicPr>
        <p:blipFill>
          <a:blip r:embed="rId3"/>
          <a:stretch>
            <a:fillRect/>
          </a:stretch>
        </p:blipFill>
        <p:spPr>
          <a:xfrm>
            <a:off x="6636517" y="2660122"/>
            <a:ext cx="1817173" cy="1212654"/>
          </a:xfrm>
          <a:prstGeom prst="rect">
            <a:avLst/>
          </a:prstGeom>
        </p:spPr>
      </p:pic>
      <p:pic>
        <p:nvPicPr>
          <p:cNvPr id="6" name="Picture 5" descr="Text&#10;&#10;Description automatically generated">
            <a:extLst>
              <a:ext uri="{FF2B5EF4-FFF2-40B4-BE49-F238E27FC236}">
                <a16:creationId xmlns:a16="http://schemas.microsoft.com/office/drawing/2014/main" id="{04C91FCC-368F-EBED-ACB7-6FEAB41AF82F}"/>
              </a:ext>
            </a:extLst>
          </p:cNvPr>
          <p:cNvPicPr>
            <a:picLocks noChangeAspect="1"/>
          </p:cNvPicPr>
          <p:nvPr/>
        </p:nvPicPr>
        <p:blipFill>
          <a:blip r:embed="rId4"/>
          <a:stretch>
            <a:fillRect/>
          </a:stretch>
        </p:blipFill>
        <p:spPr>
          <a:xfrm>
            <a:off x="7121242" y="515697"/>
            <a:ext cx="1466469" cy="748896"/>
          </a:xfrm>
          <a:prstGeom prst="rect">
            <a:avLst/>
          </a:prstGeom>
        </p:spPr>
      </p:pic>
      <p:sp>
        <p:nvSpPr>
          <p:cNvPr id="2" name="TextBox 1">
            <a:extLst>
              <a:ext uri="{FF2B5EF4-FFF2-40B4-BE49-F238E27FC236}">
                <a16:creationId xmlns:a16="http://schemas.microsoft.com/office/drawing/2014/main" id="{D9730039-45FA-ED72-A34E-6DABC1FD1A93}"/>
              </a:ext>
            </a:extLst>
          </p:cNvPr>
          <p:cNvSpPr txBox="1"/>
          <p:nvPr/>
        </p:nvSpPr>
        <p:spPr>
          <a:xfrm>
            <a:off x="6251802" y="4269488"/>
            <a:ext cx="239250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rade Gothic Next"/>
              </a:rPr>
              <a:t>Image from Microsoft PPT Stock Images​​​​​</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87"/>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7A895ED6-205C-1EDB-7652-20859495F589}"/>
              </a:ext>
            </a:extLst>
          </p:cNvPr>
          <p:cNvSpPr/>
          <p:nvPr/>
        </p:nvSpPr>
        <p:spPr>
          <a:xfrm>
            <a:off x="5858058" y="2374036"/>
            <a:ext cx="2585738" cy="1800291"/>
          </a:xfrm>
          <a:prstGeom prst="round2DiagRect">
            <a:avLst/>
          </a:prstGeom>
          <a:solidFill>
            <a:srgbClr val="00A3A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88;p16"/>
          <p:cNvSpPr txBox="1">
            <a:spLocks noGrp="1"/>
          </p:cNvSpPr>
          <p:nvPr>
            <p:ph type="title"/>
          </p:nvPr>
        </p:nvSpPr>
        <p:spPr>
          <a:xfrm>
            <a:off x="457612" y="517269"/>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latin typeface="Trade Gothic Next Rounded" panose="020F0503040303020004" pitchFamily="34" charset="0"/>
              </a:rPr>
              <a:t>Preparedness </a:t>
            </a:r>
            <a:endParaRPr sz="4300">
              <a:latin typeface="Trade Gothic Next Rounded" panose="020F0503040303020004" pitchFamily="34" charset="0"/>
            </a:endParaRPr>
          </a:p>
        </p:txBody>
      </p:sp>
      <p:sp>
        <p:nvSpPr>
          <p:cNvPr id="89" name="Google Shape;89;p16"/>
          <p:cNvSpPr txBox="1">
            <a:spLocks noGrp="1"/>
          </p:cNvSpPr>
          <p:nvPr>
            <p:ph type="body" idx="1"/>
          </p:nvPr>
        </p:nvSpPr>
        <p:spPr>
          <a:xfrm>
            <a:off x="331324" y="2057461"/>
            <a:ext cx="5092827" cy="2431778"/>
          </a:xfrm>
          <a:prstGeom prst="rect">
            <a:avLst/>
          </a:prstGeom>
        </p:spPr>
        <p:txBody>
          <a:bodyPr spcFirstLastPara="1" wrap="square" lIns="91425" tIns="91425" rIns="91425" bIns="91425" anchor="t" anchorCtr="0">
            <a:noAutofit/>
          </a:bodyPr>
          <a:lstStyle/>
          <a:p>
            <a:pPr>
              <a:spcAft>
                <a:spcPts val="600"/>
              </a:spcAft>
              <a:buClrTx/>
              <a:buChar char="-"/>
            </a:pPr>
            <a:r>
              <a:rPr lang="en-US" sz="2400" dirty="0">
                <a:solidFill>
                  <a:srgbClr val="000000"/>
                </a:solidFill>
              </a:rPr>
              <a:t>Take a tour of the kitchen with </a:t>
            </a:r>
            <a:r>
              <a:rPr lang="en-US" sz="2400">
                <a:solidFill>
                  <a:srgbClr val="000000"/>
                </a:solidFill>
              </a:rPr>
              <a:t>the parent(s) before they leave</a:t>
            </a:r>
            <a:endParaRPr lang="en" sz="2400">
              <a:solidFill>
                <a:srgbClr val="000000"/>
              </a:solidFill>
              <a:latin typeface="Trade Gothic Next "/>
            </a:endParaRPr>
          </a:p>
          <a:p>
            <a:pPr>
              <a:spcAft>
                <a:spcPts val="600"/>
              </a:spcAft>
              <a:buClrTx/>
              <a:buChar char="-"/>
            </a:pPr>
            <a:r>
              <a:rPr lang="en-US" sz="2400" dirty="0">
                <a:solidFill>
                  <a:srgbClr val="000000"/>
                </a:solidFill>
                <a:latin typeface="Trade Gothic Next "/>
              </a:rPr>
              <a:t>Ask about their cleaning routine </a:t>
            </a:r>
          </a:p>
          <a:p>
            <a:pPr>
              <a:spcAft>
                <a:spcPts val="600"/>
              </a:spcAft>
              <a:buClrTx/>
              <a:buChar char="-"/>
            </a:pPr>
            <a:r>
              <a:rPr lang="en-US" sz="2400" dirty="0">
                <a:solidFill>
                  <a:srgbClr val="000000"/>
                </a:solidFill>
                <a:latin typeface="Trade Gothic Next "/>
              </a:rPr>
              <a:t>Understand the child's expectations within the kitchen </a:t>
            </a:r>
            <a:endParaRPr lang="en" sz="2400">
              <a:solidFill>
                <a:srgbClr val="000000"/>
              </a:solidFill>
              <a:latin typeface="Trade Gothic Next "/>
            </a:endParaRPr>
          </a:p>
        </p:txBody>
      </p:sp>
      <p:pic>
        <p:nvPicPr>
          <p:cNvPr id="3" name="Picture 2" descr="Mother kissing baby girl">
            <a:extLst>
              <a:ext uri="{FF2B5EF4-FFF2-40B4-BE49-F238E27FC236}">
                <a16:creationId xmlns:a16="http://schemas.microsoft.com/office/drawing/2014/main" id="{88B4808A-40DA-353C-E65B-3977AAEC66D9}"/>
              </a:ext>
            </a:extLst>
          </p:cNvPr>
          <p:cNvPicPr>
            <a:picLocks noChangeAspect="1"/>
          </p:cNvPicPr>
          <p:nvPr/>
        </p:nvPicPr>
        <p:blipFill>
          <a:blip r:embed="rId3"/>
          <a:stretch>
            <a:fillRect/>
          </a:stretch>
        </p:blipFill>
        <p:spPr>
          <a:xfrm>
            <a:off x="6046507" y="2540153"/>
            <a:ext cx="2202248" cy="1468055"/>
          </a:xfrm>
          <a:prstGeom prst="rect">
            <a:avLst/>
          </a:prstGeom>
        </p:spPr>
      </p:pic>
      <p:pic>
        <p:nvPicPr>
          <p:cNvPr id="5" name="Picture 4" descr="Text&#10;&#10;Description automatically generated">
            <a:extLst>
              <a:ext uri="{FF2B5EF4-FFF2-40B4-BE49-F238E27FC236}">
                <a16:creationId xmlns:a16="http://schemas.microsoft.com/office/drawing/2014/main" id="{067E47A8-BE91-B111-830A-8563D2345906}"/>
              </a:ext>
            </a:extLst>
          </p:cNvPr>
          <p:cNvPicPr>
            <a:picLocks noChangeAspect="1"/>
          </p:cNvPicPr>
          <p:nvPr/>
        </p:nvPicPr>
        <p:blipFill>
          <a:blip r:embed="rId4"/>
          <a:stretch>
            <a:fillRect/>
          </a:stretch>
        </p:blipFill>
        <p:spPr>
          <a:xfrm>
            <a:off x="7420599" y="515697"/>
            <a:ext cx="1466469" cy="748896"/>
          </a:xfrm>
          <a:prstGeom prst="rect">
            <a:avLst/>
          </a:prstGeom>
        </p:spPr>
      </p:pic>
      <p:sp>
        <p:nvSpPr>
          <p:cNvPr id="2" name="TextBox 1">
            <a:extLst>
              <a:ext uri="{FF2B5EF4-FFF2-40B4-BE49-F238E27FC236}">
                <a16:creationId xmlns:a16="http://schemas.microsoft.com/office/drawing/2014/main" id="{E76A5FBD-B672-3D9F-AFB6-89CD61AAC309}"/>
              </a:ext>
            </a:extLst>
          </p:cNvPr>
          <p:cNvSpPr txBox="1"/>
          <p:nvPr/>
        </p:nvSpPr>
        <p:spPr>
          <a:xfrm>
            <a:off x="5778978" y="4441148"/>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Trade Gothic Next"/>
              </a:rPr>
              <a:t>Image from Microsoft PPT Stock Images​​​​​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457612" y="567274"/>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latin typeface="Trade Gothic Next Rounded" panose="020F0503040303020004" pitchFamily="34" charset="0"/>
              </a:rPr>
              <a:t>Healthy Food Choices</a:t>
            </a:r>
            <a:endParaRPr sz="4300">
              <a:latin typeface="Trade Gothic Next Rounded" panose="020F0503040303020004" pitchFamily="34" charset="0"/>
            </a:endParaRPr>
          </a:p>
        </p:txBody>
      </p:sp>
      <p:sp>
        <p:nvSpPr>
          <p:cNvPr id="104" name="Google Shape;104;p18"/>
          <p:cNvSpPr txBox="1">
            <a:spLocks noGrp="1"/>
          </p:cNvSpPr>
          <p:nvPr>
            <p:ph type="body" idx="1"/>
          </p:nvPr>
        </p:nvSpPr>
        <p:spPr>
          <a:xfrm>
            <a:off x="204699" y="1734636"/>
            <a:ext cx="8814609" cy="745425"/>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275"/>
              <a:buNone/>
            </a:pPr>
            <a:r>
              <a:rPr lang="en" dirty="0">
                <a:solidFill>
                  <a:srgbClr val="000000"/>
                </a:solidFill>
              </a:rPr>
              <a:t>Create a chart like this one on a piece of paper and answer each category with your top 5 food choices for each one.</a:t>
            </a:r>
            <a:endParaRPr dirty="0">
              <a:solidFill>
                <a:srgbClr val="000000"/>
              </a:solidFill>
            </a:endParaRPr>
          </a:p>
        </p:txBody>
      </p:sp>
      <p:graphicFrame>
        <p:nvGraphicFramePr>
          <p:cNvPr id="106" name="Google Shape;106;p18"/>
          <p:cNvGraphicFramePr/>
          <p:nvPr>
            <p:extLst>
              <p:ext uri="{D42A27DB-BD31-4B8C-83A1-F6EECF244321}">
                <p14:modId xmlns:p14="http://schemas.microsoft.com/office/powerpoint/2010/main" val="3259003174"/>
              </p:ext>
            </p:extLst>
          </p:nvPr>
        </p:nvGraphicFramePr>
        <p:xfrm>
          <a:off x="306445" y="2522392"/>
          <a:ext cx="8508957" cy="2377260"/>
        </p:xfrm>
        <a:graphic>
          <a:graphicData uri="http://schemas.openxmlformats.org/drawingml/2006/table">
            <a:tbl>
              <a:tblPr>
                <a:noFill/>
                <a:tableStyleId>{F0C1B078-6090-42D0-BD36-A33B484ADEA2}</a:tableStyleId>
              </a:tblPr>
              <a:tblGrid>
                <a:gridCol w="1954809">
                  <a:extLst>
                    <a:ext uri="{9D8B030D-6E8A-4147-A177-3AD203B41FA5}">
                      <a16:colId xmlns:a16="http://schemas.microsoft.com/office/drawing/2014/main" val="20000"/>
                    </a:ext>
                  </a:extLst>
                </a:gridCol>
                <a:gridCol w="6554148">
                  <a:extLst>
                    <a:ext uri="{9D8B030D-6E8A-4147-A177-3AD203B41FA5}">
                      <a16:colId xmlns:a16="http://schemas.microsoft.com/office/drawing/2014/main" val="20001"/>
                    </a:ext>
                  </a:extLst>
                </a:gridCol>
              </a:tblGrid>
              <a:tr h="363850">
                <a:tc>
                  <a:txBody>
                    <a:bodyPr/>
                    <a:lstStyle/>
                    <a:p>
                      <a:pPr marL="0" lvl="0" indent="0" algn="l" rtl="0">
                        <a:spcBef>
                          <a:spcPts val="0"/>
                        </a:spcBef>
                        <a:spcAft>
                          <a:spcPts val="0"/>
                        </a:spcAft>
                        <a:buNone/>
                      </a:pPr>
                      <a:r>
                        <a:rPr lang="en" b="1" dirty="0"/>
                        <a:t>Grains</a:t>
                      </a:r>
                      <a:endParaRPr b="1" dirty="0"/>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363850">
                <a:tc>
                  <a:txBody>
                    <a:bodyPr/>
                    <a:lstStyle/>
                    <a:p>
                      <a:pPr marL="0" lvl="0" indent="0" algn="l" rtl="0">
                        <a:spcBef>
                          <a:spcPts val="0"/>
                        </a:spcBef>
                        <a:spcAft>
                          <a:spcPts val="0"/>
                        </a:spcAft>
                        <a:buNone/>
                      </a:pPr>
                      <a:r>
                        <a:rPr lang="en" b="1" dirty="0"/>
                        <a:t>Vegetables</a:t>
                      </a:r>
                      <a:endParaRPr b="1" dirty="0"/>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63850">
                <a:tc>
                  <a:txBody>
                    <a:bodyPr/>
                    <a:lstStyle/>
                    <a:p>
                      <a:pPr marL="0" lvl="0" indent="0" algn="l" rtl="0">
                        <a:spcBef>
                          <a:spcPts val="0"/>
                        </a:spcBef>
                        <a:spcAft>
                          <a:spcPts val="0"/>
                        </a:spcAft>
                        <a:buNone/>
                      </a:pPr>
                      <a:r>
                        <a:rPr lang="en" b="1" dirty="0"/>
                        <a:t>Fruits</a:t>
                      </a:r>
                      <a:endParaRPr b="1" dirty="0"/>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63850">
                <a:tc>
                  <a:txBody>
                    <a:bodyPr/>
                    <a:lstStyle/>
                    <a:p>
                      <a:pPr marL="0" lvl="0" indent="0" algn="l" rtl="0">
                        <a:spcBef>
                          <a:spcPts val="0"/>
                        </a:spcBef>
                        <a:spcAft>
                          <a:spcPts val="0"/>
                        </a:spcAft>
                        <a:buNone/>
                      </a:pPr>
                      <a:r>
                        <a:rPr lang="en" b="1" dirty="0"/>
                        <a:t>Dairy</a:t>
                      </a:r>
                      <a:endParaRPr b="1" dirty="0"/>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363850">
                <a:tc>
                  <a:txBody>
                    <a:bodyPr/>
                    <a:lstStyle/>
                    <a:p>
                      <a:pPr marL="0" lvl="0" indent="0" algn="l" rtl="0">
                        <a:spcBef>
                          <a:spcPts val="0"/>
                        </a:spcBef>
                        <a:spcAft>
                          <a:spcPts val="0"/>
                        </a:spcAft>
                        <a:buNone/>
                      </a:pPr>
                      <a:r>
                        <a:rPr lang="en" b="1" dirty="0"/>
                        <a:t>Meat/Beans</a:t>
                      </a:r>
                      <a:endParaRPr b="1" dirty="0"/>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363850">
                <a:tc>
                  <a:txBody>
                    <a:bodyPr/>
                    <a:lstStyle/>
                    <a:p>
                      <a:pPr marL="0" lvl="0" indent="0" algn="l" rtl="0">
                        <a:spcBef>
                          <a:spcPts val="0"/>
                        </a:spcBef>
                        <a:spcAft>
                          <a:spcPts val="0"/>
                        </a:spcAft>
                        <a:buNone/>
                      </a:pPr>
                      <a:r>
                        <a:rPr lang="en" b="1" dirty="0"/>
                        <a:t>Combination food</a:t>
                      </a:r>
                      <a:endParaRPr b="1" dirty="0"/>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5"/>
                  </a:ext>
                </a:extLst>
              </a:tr>
            </a:tbl>
          </a:graphicData>
        </a:graphic>
      </p:graphicFrame>
      <p:pic>
        <p:nvPicPr>
          <p:cNvPr id="4" name="Picture 3" descr="Text&#10;&#10;Description automatically generated">
            <a:extLst>
              <a:ext uri="{FF2B5EF4-FFF2-40B4-BE49-F238E27FC236}">
                <a16:creationId xmlns:a16="http://schemas.microsoft.com/office/drawing/2014/main" id="{FE52A9A9-694D-F6B9-4DF8-C5E481328F52}"/>
              </a:ext>
            </a:extLst>
          </p:cNvPr>
          <p:cNvPicPr>
            <a:picLocks noChangeAspect="1"/>
          </p:cNvPicPr>
          <p:nvPr/>
        </p:nvPicPr>
        <p:blipFill>
          <a:blip r:embed="rId3"/>
          <a:stretch>
            <a:fillRect/>
          </a:stretch>
        </p:blipFill>
        <p:spPr>
          <a:xfrm>
            <a:off x="7420599" y="515697"/>
            <a:ext cx="1466469" cy="7488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94"/>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56E58D37-F247-537A-C041-336AE5131C7D}"/>
              </a:ext>
            </a:extLst>
          </p:cNvPr>
          <p:cNvSpPr/>
          <p:nvPr/>
        </p:nvSpPr>
        <p:spPr>
          <a:xfrm>
            <a:off x="6023213" y="2313062"/>
            <a:ext cx="2556163" cy="1900483"/>
          </a:xfrm>
          <a:prstGeom prst="round2DiagRect">
            <a:avLst/>
          </a:prstGeom>
          <a:solidFill>
            <a:srgbClr val="00A3A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Google Shape;95;p17"/>
          <p:cNvSpPr txBox="1">
            <a:spLocks noGrp="1"/>
          </p:cNvSpPr>
          <p:nvPr>
            <p:ph type="title"/>
          </p:nvPr>
        </p:nvSpPr>
        <p:spPr>
          <a:xfrm>
            <a:off x="471900" y="517269"/>
            <a:ext cx="8222100" cy="767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300">
                <a:latin typeface="Trade Gothic Next "/>
              </a:rPr>
              <a:t>Healthy Choices</a:t>
            </a:r>
            <a:endParaRPr sz="4300">
              <a:latin typeface="Trade Gothic Next "/>
            </a:endParaRPr>
          </a:p>
        </p:txBody>
      </p:sp>
      <p:sp>
        <p:nvSpPr>
          <p:cNvPr id="96" name="Google Shape;96;p17"/>
          <p:cNvSpPr txBox="1">
            <a:spLocks noGrp="1"/>
          </p:cNvSpPr>
          <p:nvPr>
            <p:ph type="body" idx="1"/>
          </p:nvPr>
        </p:nvSpPr>
        <p:spPr>
          <a:xfrm>
            <a:off x="414750" y="1761912"/>
            <a:ext cx="4954292" cy="3003276"/>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800"/>
              </a:spcAft>
              <a:buClrTx/>
              <a:buSzPts val="1800"/>
              <a:buChar char="-"/>
            </a:pPr>
            <a:r>
              <a:rPr lang="en" sz="2800" dirty="0">
                <a:solidFill>
                  <a:srgbClr val="000000"/>
                </a:solidFill>
                <a:latin typeface="Trade Gothic Next "/>
              </a:rPr>
              <a:t>What are some healthy food choices for children?</a:t>
            </a:r>
            <a:endParaRPr lang="en-US" sz="2800">
              <a:solidFill>
                <a:srgbClr val="000000"/>
              </a:solidFill>
              <a:latin typeface="Trade Gothic Next "/>
            </a:endParaRPr>
          </a:p>
          <a:p>
            <a:pPr marL="457200" lvl="0" indent="-342900" algn="l" rtl="0">
              <a:spcBef>
                <a:spcPts val="0"/>
              </a:spcBef>
              <a:spcAft>
                <a:spcPts val="0"/>
              </a:spcAft>
              <a:buClrTx/>
              <a:buSzPts val="1800"/>
              <a:buChar char="-"/>
            </a:pPr>
            <a:r>
              <a:rPr lang="en" sz="2800" dirty="0">
                <a:solidFill>
                  <a:srgbClr val="000000"/>
                </a:solidFill>
                <a:latin typeface="Trade Gothic Next "/>
              </a:rPr>
              <a:t>How might eating habits differ between ages?</a:t>
            </a:r>
            <a:endParaRPr sz="2800" dirty="0">
              <a:solidFill>
                <a:srgbClr val="000000"/>
              </a:solidFill>
              <a:latin typeface="Trade Gothic Next "/>
            </a:endParaRPr>
          </a:p>
        </p:txBody>
      </p:sp>
      <p:pic>
        <p:nvPicPr>
          <p:cNvPr id="98" name="Google Shape;98;p17"/>
          <p:cNvPicPr preferRelativeResize="0"/>
          <p:nvPr/>
        </p:nvPicPr>
        <p:blipFill>
          <a:blip r:embed="rId3">
            <a:alphaModFix/>
          </a:blip>
          <a:stretch>
            <a:fillRect/>
          </a:stretch>
        </p:blipFill>
        <p:spPr>
          <a:xfrm>
            <a:off x="6223921" y="2487822"/>
            <a:ext cx="2151604" cy="1549301"/>
          </a:xfrm>
          <a:prstGeom prst="rect">
            <a:avLst/>
          </a:prstGeom>
          <a:noFill/>
          <a:ln>
            <a:noFill/>
          </a:ln>
        </p:spPr>
      </p:pic>
      <p:pic>
        <p:nvPicPr>
          <p:cNvPr id="5" name="Picture 4" descr="Text&#10;&#10;Description automatically generated">
            <a:extLst>
              <a:ext uri="{FF2B5EF4-FFF2-40B4-BE49-F238E27FC236}">
                <a16:creationId xmlns:a16="http://schemas.microsoft.com/office/drawing/2014/main" id="{651D5B29-7E9B-8DED-C45B-94D2B1E1CB13}"/>
              </a:ext>
            </a:extLst>
          </p:cNvPr>
          <p:cNvPicPr>
            <a:picLocks noChangeAspect="1"/>
          </p:cNvPicPr>
          <p:nvPr/>
        </p:nvPicPr>
        <p:blipFill>
          <a:blip r:embed="rId4"/>
          <a:stretch>
            <a:fillRect/>
          </a:stretch>
        </p:blipFill>
        <p:spPr>
          <a:xfrm>
            <a:off x="7420599" y="515697"/>
            <a:ext cx="1466469" cy="748896"/>
          </a:xfrm>
          <a:prstGeom prst="rect">
            <a:avLst/>
          </a:prstGeom>
        </p:spPr>
      </p:pic>
      <p:sp>
        <p:nvSpPr>
          <p:cNvPr id="3" name="TextBox 2">
            <a:extLst>
              <a:ext uri="{FF2B5EF4-FFF2-40B4-BE49-F238E27FC236}">
                <a16:creationId xmlns:a16="http://schemas.microsoft.com/office/drawing/2014/main" id="{BCDA8F22-02D3-A634-DA8B-17FD484D49EA}"/>
              </a:ext>
            </a:extLst>
          </p:cNvPr>
          <p:cNvSpPr txBox="1"/>
          <p:nvPr/>
        </p:nvSpPr>
        <p:spPr>
          <a:xfrm>
            <a:off x="5931844" y="4515416"/>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rade Gothic Next"/>
              </a:rPr>
              <a:t>Image from Microsoft PPT Stock Images​​​​​</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457612" y="517269"/>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latin typeface="Trade Gothic Next Rounded" panose="020F0503040303020004" pitchFamily="34" charset="0"/>
              </a:rPr>
              <a:t>Newborn </a:t>
            </a:r>
            <a:endParaRPr sz="4300">
              <a:latin typeface="Trade Gothic Next Rounded" panose="020F0503040303020004" pitchFamily="34" charset="0"/>
            </a:endParaRPr>
          </a:p>
        </p:txBody>
      </p:sp>
      <p:pic>
        <p:nvPicPr>
          <p:cNvPr id="4" name="Graphic 3" descr="Dairy with solid fill">
            <a:extLst>
              <a:ext uri="{FF2B5EF4-FFF2-40B4-BE49-F238E27FC236}">
                <a16:creationId xmlns:a16="http://schemas.microsoft.com/office/drawing/2014/main" id="{65BD1509-661D-5A34-DED8-20FAF24807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3697" y="2179217"/>
            <a:ext cx="2049597" cy="2049597"/>
          </a:xfrm>
          <a:prstGeom prst="rect">
            <a:avLst/>
          </a:prstGeom>
        </p:spPr>
      </p:pic>
      <p:pic>
        <p:nvPicPr>
          <p:cNvPr id="6" name="Graphic 5" descr="Man with baby with solid fill">
            <a:extLst>
              <a:ext uri="{FF2B5EF4-FFF2-40B4-BE49-F238E27FC236}">
                <a16:creationId xmlns:a16="http://schemas.microsoft.com/office/drawing/2014/main" id="{A59A9EF2-FA2B-7121-2532-D6ECA58EEC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7777" y="2179217"/>
            <a:ext cx="1976187" cy="1976187"/>
          </a:xfrm>
          <a:prstGeom prst="rect">
            <a:avLst/>
          </a:prstGeom>
        </p:spPr>
      </p:pic>
      <p:pic>
        <p:nvPicPr>
          <p:cNvPr id="5" name="Picture 4" descr="Text&#10;&#10;Description automatically generated">
            <a:extLst>
              <a:ext uri="{FF2B5EF4-FFF2-40B4-BE49-F238E27FC236}">
                <a16:creationId xmlns:a16="http://schemas.microsoft.com/office/drawing/2014/main" id="{EEA3357F-E10A-8CB3-6683-D55B5C8A6759}"/>
              </a:ext>
            </a:extLst>
          </p:cNvPr>
          <p:cNvPicPr>
            <a:picLocks noChangeAspect="1"/>
          </p:cNvPicPr>
          <p:nvPr/>
        </p:nvPicPr>
        <p:blipFill>
          <a:blip r:embed="rId7"/>
          <a:stretch>
            <a:fillRect/>
          </a:stretch>
        </p:blipFill>
        <p:spPr>
          <a:xfrm>
            <a:off x="7420599" y="515697"/>
            <a:ext cx="1466469" cy="748896"/>
          </a:xfrm>
          <a:prstGeom prst="rect">
            <a:avLst/>
          </a:prstGeom>
        </p:spPr>
      </p:pic>
    </p:spTree>
    <p:extLst>
      <p:ext uri="{BB962C8B-B14F-4D97-AF65-F5344CB8AC3E}">
        <p14:creationId xmlns:p14="http://schemas.microsoft.com/office/powerpoint/2010/main" val="3696555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471900" y="524412"/>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latin typeface="Trade Gothic Next Rounded" panose="020F0503040303020004" pitchFamily="34" charset="0"/>
              </a:rPr>
              <a:t>Infant</a:t>
            </a:r>
            <a:endParaRPr sz="4300">
              <a:latin typeface="Trade Gothic Next Rounded" panose="020F0503040303020004" pitchFamily="34" charset="0"/>
            </a:endParaRPr>
          </a:p>
        </p:txBody>
      </p:sp>
      <p:pic>
        <p:nvPicPr>
          <p:cNvPr id="5" name="Graphic 4" descr="Crawling baby in onesie">
            <a:extLst>
              <a:ext uri="{FF2B5EF4-FFF2-40B4-BE49-F238E27FC236}">
                <a16:creationId xmlns:a16="http://schemas.microsoft.com/office/drawing/2014/main" id="{39648E31-8CB0-9C50-032C-846EB19E14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9047" y="1832693"/>
            <a:ext cx="3507957" cy="3049401"/>
          </a:xfrm>
          <a:prstGeom prst="rect">
            <a:avLst/>
          </a:prstGeom>
        </p:spPr>
      </p:pic>
      <p:pic>
        <p:nvPicPr>
          <p:cNvPr id="4" name="Picture 3" descr="Text&#10;&#10;Description automatically generated">
            <a:extLst>
              <a:ext uri="{FF2B5EF4-FFF2-40B4-BE49-F238E27FC236}">
                <a16:creationId xmlns:a16="http://schemas.microsoft.com/office/drawing/2014/main" id="{77F27496-8ABF-4F4C-42B9-541756E70559}"/>
              </a:ext>
            </a:extLst>
          </p:cNvPr>
          <p:cNvPicPr>
            <a:picLocks noChangeAspect="1"/>
          </p:cNvPicPr>
          <p:nvPr/>
        </p:nvPicPr>
        <p:blipFill>
          <a:blip r:embed="rId5"/>
          <a:stretch>
            <a:fillRect/>
          </a:stretch>
        </p:blipFill>
        <p:spPr>
          <a:xfrm>
            <a:off x="7420599" y="515697"/>
            <a:ext cx="1466469" cy="748896"/>
          </a:xfrm>
          <a:prstGeom prst="rect">
            <a:avLst/>
          </a:prstGeom>
        </p:spPr>
      </p:pic>
    </p:spTree>
    <p:extLst>
      <p:ext uri="{BB962C8B-B14F-4D97-AF65-F5344CB8AC3E}">
        <p14:creationId xmlns:p14="http://schemas.microsoft.com/office/powerpoint/2010/main" val="2928395440"/>
      </p:ext>
    </p:extLst>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CCDA840E44C840A4451C30EE66884F" ma:contentTypeVersion="12" ma:contentTypeDescription="Create a new document." ma:contentTypeScope="" ma:versionID="b8f8f505c3e804e543a2ecdc6f19016b">
  <xsd:schema xmlns:xsd="http://www.w3.org/2001/XMLSchema" xmlns:xs="http://www.w3.org/2001/XMLSchema" xmlns:p="http://schemas.microsoft.com/office/2006/metadata/properties" xmlns:ns2="9f92a104-005c-406e-932b-1948c3b9b14c" xmlns:ns3="dc7626c0-47d2-4084-afb8-9d06c41fcfe6" targetNamespace="http://schemas.microsoft.com/office/2006/metadata/properties" ma:root="true" ma:fieldsID="8a405d0469975f31806af764ac3a164e" ns2:_="" ns3:_="">
    <xsd:import namespace="9f92a104-005c-406e-932b-1948c3b9b14c"/>
    <xsd:import namespace="dc7626c0-47d2-4084-afb8-9d06c41fcfe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92a104-005c-406e-932b-1948c3b9b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61f6559-3fdf-4072-99e8-1c8ffe40d460"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7626c0-47d2-4084-afb8-9d06c41fcf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f92a104-005c-406e-932b-1948c3b9b14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51ADCC-52F6-418B-B651-059B6EDDBB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92a104-005c-406e-932b-1948c3b9b14c"/>
    <ds:schemaRef ds:uri="dc7626c0-47d2-4084-afb8-9d06c41fcf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611541-1727-41E7-BB88-8F943FE99D46}">
  <ds:schemaRefs>
    <ds:schemaRef ds:uri="http://schemas.microsoft.com/sharepoint/v3/contenttype/forms"/>
  </ds:schemaRefs>
</ds:datastoreItem>
</file>

<file path=customXml/itemProps3.xml><?xml version="1.0" encoding="utf-8"?>
<ds:datastoreItem xmlns:ds="http://schemas.openxmlformats.org/officeDocument/2006/customXml" ds:itemID="{630752AA-923F-424F-8BF0-BA2FF4D097FD}">
  <ds:schemaRefs>
    <ds:schemaRef ds:uri="http://schemas.microsoft.com/office/2006/metadata/properties"/>
    <ds:schemaRef ds:uri="http://schemas.microsoft.com/office/infopath/2007/PartnerControls"/>
    <ds:schemaRef ds:uri="9f92a104-005c-406e-932b-1948c3b9b14c"/>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Material</vt:lpstr>
      <vt:lpstr>Lesson 5 Food &amp; Nutrition</vt:lpstr>
      <vt:lpstr>Safety</vt:lpstr>
      <vt:lpstr>Safety Activity: Interview</vt:lpstr>
      <vt:lpstr>Safety First</vt:lpstr>
      <vt:lpstr>Preparedness </vt:lpstr>
      <vt:lpstr>Healthy Food Choices</vt:lpstr>
      <vt:lpstr>Healthy Choices</vt:lpstr>
      <vt:lpstr>Newborn </vt:lpstr>
      <vt:lpstr>Infant</vt:lpstr>
      <vt:lpstr>Older Infant</vt:lpstr>
      <vt:lpstr>Toddlers</vt:lpstr>
      <vt:lpstr>Preschoolers &amp; School-aged Children </vt:lpstr>
      <vt:lpstr>Do’s:</vt:lpstr>
      <vt:lpstr>Share</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5 Food &amp; Nutrition</dc:title>
  <cp:revision>298</cp:revision>
  <dcterms:modified xsi:type="dcterms:W3CDTF">2023-08-10T14:20:33Z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0x01010011CCDA840E44C840A4451C30EE66884F</vt:lpwstr>
  </property>
  <property fmtid="{D5CDD505-2E9C-101B-9397-08002B2CF9AE}" pid="3" name="MediaServiceImageTags">
    <vt:lpwstr/>
  </property>
</Properties>
</file>