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68" r:id="rId6"/>
    <p:sldId id="258" r:id="rId7"/>
    <p:sldId id="257" r:id="rId8"/>
    <p:sldId id="259" r:id="rId9"/>
    <p:sldId id="260" r:id="rId10"/>
    <p:sldId id="269" r:id="rId11"/>
    <p:sldId id="261" r:id="rId12"/>
    <p:sldId id="270" r:id="rId13"/>
    <p:sldId id="262" r:id="rId14"/>
    <p:sldId id="263" r:id="rId15"/>
    <p:sldId id="264" r:id="rId16"/>
    <p:sldId id="271" r:id="rId17"/>
    <p:sldId id="265" r:id="rId18"/>
    <p:sldId id="273" r:id="rId19"/>
    <p:sldId id="272" r:id="rId20"/>
    <p:sldId id="266" r:id="rId21"/>
    <p:sldId id="267"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Karla" pitchFamily="2" charset="0"/>
      <p:regular r:id="rId28"/>
      <p:bold r:id="rId29"/>
    </p:embeddedFont>
    <p:embeddedFont>
      <p:font typeface="Merriweather Sans" pitchFamily="2" charset="0"/>
      <p:regular r:id="rId30"/>
      <p:bold r:id="rId31"/>
      <p:italic r:id="rId32"/>
      <p:boldItalic r:id="rId33"/>
    </p:embeddedFont>
    <p:embeddedFont>
      <p:font typeface="Merriweather Sans Light" pitchFamily="2" charset="0"/>
      <p:regular r:id="rId34"/>
      <p:italic r:id="rId35"/>
    </p:embeddedFont>
    <p:embeddedFont>
      <p:font typeface="Merriweather Sans Light Bold" panose="020B0604020202020204" charset="0"/>
      <p:regular r:id="rId36"/>
    </p:embeddedFont>
    <p:embeddedFont>
      <p:font typeface="Poppins" panose="00000500000000000000" pitchFamily="2" charset="0"/>
      <p:regular r:id="rId37"/>
      <p:bold r:id="rId38"/>
      <p:italic r:id="rId39"/>
      <p:boldItalic r:id="rId40"/>
    </p:embeddedFont>
    <p:embeddedFont>
      <p:font typeface="Trade Gothic LT St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a:srgbClr val="00A3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748C2-EE4B-4752-ACE5-CC43B82F6804}" v="34" dt="2023-08-08T19:03:39.683"/>
    <p1510:client id="{0C9BD4C0-0BED-49CD-92B9-8AAE0191D0D1}" v="6" dt="2023-08-08T15:09:32.448"/>
    <p1510:client id="{77125FAD-5572-4A92-9982-D8CD71505DDD}" v="6" dt="2023-03-31T19:38:13.467"/>
    <p1510:client id="{9264C5DC-7356-48E6-9052-4641AE0D4B8D}" v="1" dt="2023-08-07T21:03:32.246"/>
    <p1510:client id="{9C04D361-4220-415E-ABB6-F6DAE50660D3}" v="452" dt="2023-07-31T17:23:57.918"/>
    <p1510:client id="{C0259748-6F4D-4089-B772-ABB11D9CCF27}" v="18" dt="2023-08-08T19:41:30.326"/>
    <p1510:client id="{C3864F6F-9034-41E5-8DA9-BABF56A182CF}" v="59" dt="2023-03-31T19:26:18.694"/>
    <p1510:client id="{E65F34CB-44D6-47BD-8452-B437ABE12412}" v="56" dt="2023-07-27T20:42:57.074"/>
    <p1510:client id="{EDA0117F-7696-4023-9246-25909AB11EF2}" v="15" dt="2023-01-06T20:50:50.958"/>
    <p1510:client id="{FC1D2F23-9C44-4749-9A64-CF0DC15F6F3F}" v="110" dt="2023-07-28T16:16:07.634"/>
    <p1510:client id="{FE6EE1DC-D06A-469F-BBD7-449BBF0A8805}" v="15" dt="2023-08-09T17:07:33.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588" autoAdjust="0"/>
  </p:normalViewPr>
  <p:slideViewPr>
    <p:cSldViewPr>
      <p:cViewPr varScale="1">
        <p:scale>
          <a:sx n="42" d="100"/>
          <a:sy n="42" d="100"/>
        </p:scale>
        <p:origin x="133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Walton Goss" userId="S::laurwalt@uga.edu::57175a4d-2b66-4156-9d48-e2b0b82efce7" providerId="AD" clId="Web-{05E748C2-EE4B-4752-ACE5-CC43B82F6804}"/>
    <pc:docChg chg="modSld sldOrd">
      <pc:chgData name="Laura Walton Goss" userId="S::laurwalt@uga.edu::57175a4d-2b66-4156-9d48-e2b0b82efce7" providerId="AD" clId="Web-{05E748C2-EE4B-4752-ACE5-CC43B82F6804}" dt="2023-08-08T19:03:39.683" v="26" actId="1076"/>
      <pc:docMkLst>
        <pc:docMk/>
      </pc:docMkLst>
      <pc:sldChg chg="addSp delSp modSp ord">
        <pc:chgData name="Laura Walton Goss" userId="S::laurwalt@uga.edu::57175a4d-2b66-4156-9d48-e2b0b82efce7" providerId="AD" clId="Web-{05E748C2-EE4B-4752-ACE5-CC43B82F6804}" dt="2023-08-08T19:03:24.369" v="23"/>
        <pc:sldMkLst>
          <pc:docMk/>
          <pc:sldMk cId="0" sldId="257"/>
        </pc:sldMkLst>
        <pc:spChg chg="del topLvl">
          <ac:chgData name="Laura Walton Goss" userId="S::laurwalt@uga.edu::57175a4d-2b66-4156-9d48-e2b0b82efce7" providerId="AD" clId="Web-{05E748C2-EE4B-4752-ACE5-CC43B82F6804}" dt="2023-08-08T19:01:20.268" v="0"/>
          <ac:spMkLst>
            <pc:docMk/>
            <pc:sldMk cId="0" sldId="257"/>
            <ac:spMk id="15" creationId="{00000000-0000-0000-0000-000000000000}"/>
          </ac:spMkLst>
        </pc:spChg>
        <pc:spChg chg="add mod">
          <ac:chgData name="Laura Walton Goss" userId="S::laurwalt@uga.edu::57175a4d-2b66-4156-9d48-e2b0b82efce7" providerId="AD" clId="Web-{05E748C2-EE4B-4752-ACE5-CC43B82F6804}" dt="2023-08-08T19:03:02.149" v="20" actId="1076"/>
          <ac:spMkLst>
            <pc:docMk/>
            <pc:sldMk cId="0" sldId="257"/>
            <ac:spMk id="21" creationId="{618F98D0-8D66-833A-7971-EC8657F01005}"/>
          </ac:spMkLst>
        </pc:spChg>
        <pc:grpChg chg="del">
          <ac:chgData name="Laura Walton Goss" userId="S::laurwalt@uga.edu::57175a4d-2b66-4156-9d48-e2b0b82efce7" providerId="AD" clId="Web-{05E748C2-EE4B-4752-ACE5-CC43B82F6804}" dt="2023-08-08T19:01:20.268" v="0"/>
          <ac:grpSpMkLst>
            <pc:docMk/>
            <pc:sldMk cId="0" sldId="257"/>
            <ac:grpSpMk id="14" creationId="{00000000-0000-0000-0000-000000000000}"/>
          </ac:grpSpMkLst>
        </pc:grpChg>
        <pc:picChg chg="add mod">
          <ac:chgData name="Laura Walton Goss" userId="S::laurwalt@uga.edu::57175a4d-2b66-4156-9d48-e2b0b82efce7" providerId="AD" clId="Web-{05E748C2-EE4B-4752-ACE5-CC43B82F6804}" dt="2023-08-08T19:02:18.537" v="10" actId="1076"/>
          <ac:picMkLst>
            <pc:docMk/>
            <pc:sldMk cId="0" sldId="257"/>
            <ac:picMk id="19" creationId="{F73A466C-B4EE-26A2-3FA2-BB3E226C2CD5}"/>
          </ac:picMkLst>
        </pc:picChg>
        <pc:picChg chg="add mod">
          <ac:chgData name="Laura Walton Goss" userId="S::laurwalt@uga.edu::57175a4d-2b66-4156-9d48-e2b0b82efce7" providerId="AD" clId="Web-{05E748C2-EE4B-4752-ACE5-CC43B82F6804}" dt="2023-08-08T19:02:25.913" v="13" actId="1076"/>
          <ac:picMkLst>
            <pc:docMk/>
            <pc:sldMk cId="0" sldId="257"/>
            <ac:picMk id="20" creationId="{3984CBAA-DD32-9F62-52BE-371C64A004AA}"/>
          </ac:picMkLst>
        </pc:picChg>
      </pc:sldChg>
      <pc:sldChg chg="addSp modSp">
        <pc:chgData name="Laura Walton Goss" userId="S::laurwalt@uga.edu::57175a4d-2b66-4156-9d48-e2b0b82efce7" providerId="AD" clId="Web-{05E748C2-EE4B-4752-ACE5-CC43B82F6804}" dt="2023-08-08T19:03:39.683" v="26" actId="1076"/>
        <pc:sldMkLst>
          <pc:docMk/>
          <pc:sldMk cId="0" sldId="264"/>
        </pc:sldMkLst>
        <pc:spChg chg="add mod">
          <ac:chgData name="Laura Walton Goss" userId="S::laurwalt@uga.edu::57175a4d-2b66-4156-9d48-e2b0b82efce7" providerId="AD" clId="Web-{05E748C2-EE4B-4752-ACE5-CC43B82F6804}" dt="2023-08-08T19:03:14.431" v="22"/>
          <ac:spMkLst>
            <pc:docMk/>
            <pc:sldMk cId="0" sldId="264"/>
            <ac:spMk id="2" creationId="{1404DF8B-75F3-3AD7-4C4B-CF5AB4312118}"/>
          </ac:spMkLst>
        </pc:spChg>
        <pc:spChg chg="add mod">
          <ac:chgData name="Laura Walton Goss" userId="S::laurwalt@uga.edu::57175a4d-2b66-4156-9d48-e2b0b82efce7" providerId="AD" clId="Web-{05E748C2-EE4B-4752-ACE5-CC43B82F6804}" dt="2023-08-08T19:03:39.683" v="26" actId="1076"/>
          <ac:spMkLst>
            <pc:docMk/>
            <pc:sldMk cId="0" sldId="264"/>
            <ac:spMk id="3" creationId="{49626F29-D0C1-D04A-48CB-516B07B84EAA}"/>
          </ac:spMkLst>
        </pc:spChg>
      </pc:sldChg>
    </pc:docChg>
  </pc:docChgLst>
  <pc:docChgLst>
    <pc:chgData name="Mckenzie L Tankersley" userId="S::mlt91390@uga.edu::1127c39b-5c26-4c73-a14b-7515c0d92cf6" providerId="AD" clId="Web-{9264C5DC-7356-48E6-9052-4641AE0D4B8D}"/>
    <pc:docChg chg="modSld">
      <pc:chgData name="Mckenzie L Tankersley" userId="S::mlt91390@uga.edu::1127c39b-5c26-4c73-a14b-7515c0d92cf6" providerId="AD" clId="Web-{9264C5DC-7356-48E6-9052-4641AE0D4B8D}" dt="2023-08-07T21:06:57.485" v="13"/>
      <pc:docMkLst>
        <pc:docMk/>
      </pc:docMkLst>
      <pc:sldChg chg="modNotes">
        <pc:chgData name="Mckenzie L Tankersley" userId="S::mlt91390@uga.edu::1127c39b-5c26-4c73-a14b-7515c0d92cf6" providerId="AD" clId="Web-{9264C5DC-7356-48E6-9052-4641AE0D4B8D}" dt="2023-08-07T20:44:56.453" v="0"/>
        <pc:sldMkLst>
          <pc:docMk/>
          <pc:sldMk cId="0" sldId="256"/>
        </pc:sldMkLst>
      </pc:sldChg>
      <pc:sldChg chg="modNotes">
        <pc:chgData name="Mckenzie L Tankersley" userId="S::mlt91390@uga.edu::1127c39b-5c26-4c73-a14b-7515c0d92cf6" providerId="AD" clId="Web-{9264C5DC-7356-48E6-9052-4641AE0D4B8D}" dt="2023-08-07T21:02:39.588" v="6"/>
        <pc:sldMkLst>
          <pc:docMk/>
          <pc:sldMk cId="0" sldId="257"/>
        </pc:sldMkLst>
      </pc:sldChg>
      <pc:sldChg chg="modNotes">
        <pc:chgData name="Mckenzie L Tankersley" userId="S::mlt91390@uga.edu::1127c39b-5c26-4c73-a14b-7515c0d92cf6" providerId="AD" clId="Web-{9264C5DC-7356-48E6-9052-4641AE0D4B8D}" dt="2023-08-07T21:03:31.308" v="8"/>
        <pc:sldMkLst>
          <pc:docMk/>
          <pc:sldMk cId="0" sldId="258"/>
        </pc:sldMkLst>
      </pc:sldChg>
      <pc:sldChg chg="modNotes">
        <pc:chgData name="Mckenzie L Tankersley" userId="S::mlt91390@uga.edu::1127c39b-5c26-4c73-a14b-7515c0d92cf6" providerId="AD" clId="Web-{9264C5DC-7356-48E6-9052-4641AE0D4B8D}" dt="2023-08-07T21:06:02.765" v="11"/>
        <pc:sldMkLst>
          <pc:docMk/>
          <pc:sldMk cId="0" sldId="259"/>
        </pc:sldMkLst>
      </pc:sldChg>
      <pc:sldChg chg="modNotes">
        <pc:chgData name="Mckenzie L Tankersley" userId="S::mlt91390@uga.edu::1127c39b-5c26-4c73-a14b-7515c0d92cf6" providerId="AD" clId="Web-{9264C5DC-7356-48E6-9052-4641AE0D4B8D}" dt="2023-08-07T21:06:57.485" v="13"/>
        <pc:sldMkLst>
          <pc:docMk/>
          <pc:sldMk cId="0" sldId="260"/>
        </pc:sldMkLst>
      </pc:sldChg>
      <pc:sldChg chg="modNotes">
        <pc:chgData name="Mckenzie L Tankersley" userId="S::mlt91390@uga.edu::1127c39b-5c26-4c73-a14b-7515c0d92cf6" providerId="AD" clId="Web-{9264C5DC-7356-48E6-9052-4641AE0D4B8D}" dt="2023-08-07T21:02:34.197" v="4"/>
        <pc:sldMkLst>
          <pc:docMk/>
          <pc:sldMk cId="523251960" sldId="268"/>
        </pc:sldMkLst>
      </pc:sldChg>
    </pc:docChg>
  </pc:docChgLst>
  <pc:docChgLst>
    <pc:chgData name="Mckenzie L Tankersley" userId="S::mlt91390@uga.edu::1127c39b-5c26-4c73-a14b-7515c0d92cf6" providerId="AD" clId="Web-{E65F34CB-44D6-47BD-8452-B437ABE12412}"/>
    <pc:docChg chg="modSld">
      <pc:chgData name="Mckenzie L Tankersley" userId="S::mlt91390@uga.edu::1127c39b-5c26-4c73-a14b-7515c0d92cf6" providerId="AD" clId="Web-{E65F34CB-44D6-47BD-8452-B437ABE12412}" dt="2023-07-27T20:42:52.949" v="48" actId="20577"/>
      <pc:docMkLst>
        <pc:docMk/>
      </pc:docMkLst>
      <pc:sldChg chg="addSp modSp">
        <pc:chgData name="Mckenzie L Tankersley" userId="S::mlt91390@uga.edu::1127c39b-5c26-4c73-a14b-7515c0d92cf6" providerId="AD" clId="Web-{E65F34CB-44D6-47BD-8452-B437ABE12412}" dt="2023-07-27T20:37:22.252" v="3" actId="1076"/>
        <pc:sldMkLst>
          <pc:docMk/>
          <pc:sldMk cId="0" sldId="256"/>
        </pc:sldMkLst>
        <pc:spChg chg="mod">
          <ac:chgData name="Mckenzie L Tankersley" userId="S::mlt91390@uga.edu::1127c39b-5c26-4c73-a14b-7515c0d92cf6" providerId="AD" clId="Web-{E65F34CB-44D6-47BD-8452-B437ABE12412}" dt="2023-07-27T20:36:46.407" v="1" actId="1076"/>
          <ac:spMkLst>
            <pc:docMk/>
            <pc:sldMk cId="0" sldId="256"/>
            <ac:spMk id="13" creationId="{00000000-0000-0000-0000-000000000000}"/>
          </ac:spMkLst>
        </pc:spChg>
        <pc:picChg chg="add mod">
          <ac:chgData name="Mckenzie L Tankersley" userId="S::mlt91390@uga.edu::1127c39b-5c26-4c73-a14b-7515c0d92cf6" providerId="AD" clId="Web-{E65F34CB-44D6-47BD-8452-B437ABE12412}" dt="2023-07-27T20:37:22.252" v="3" actId="1076"/>
          <ac:picMkLst>
            <pc:docMk/>
            <pc:sldMk cId="0" sldId="256"/>
            <ac:picMk id="10" creationId="{F7FE74B3-1AEB-C40D-A3C9-6E7BD5FFC30C}"/>
          </ac:picMkLst>
        </pc:picChg>
        <pc:picChg chg="mod">
          <ac:chgData name="Mckenzie L Tankersley" userId="S::mlt91390@uga.edu::1127c39b-5c26-4c73-a14b-7515c0d92cf6" providerId="AD" clId="Web-{E65F34CB-44D6-47BD-8452-B437ABE12412}" dt="2023-07-27T20:36:41.688" v="0" actId="1076"/>
          <ac:picMkLst>
            <pc:docMk/>
            <pc:sldMk cId="0" sldId="256"/>
            <ac:picMk id="12" creationId="{00000000-0000-0000-0000-000000000000}"/>
          </ac:picMkLst>
        </pc:picChg>
      </pc:sldChg>
      <pc:sldChg chg="addSp modSp">
        <pc:chgData name="Mckenzie L Tankersley" userId="S::mlt91390@uga.edu::1127c39b-5c26-4c73-a14b-7515c0d92cf6" providerId="AD" clId="Web-{E65F34CB-44D6-47BD-8452-B437ABE12412}" dt="2023-07-27T20:39:20.099" v="15" actId="1076"/>
        <pc:sldMkLst>
          <pc:docMk/>
          <pc:sldMk cId="0" sldId="265"/>
        </pc:sldMkLst>
        <pc:grpChg chg="mod">
          <ac:chgData name="Mckenzie L Tankersley" userId="S::mlt91390@uga.edu::1127c39b-5c26-4c73-a14b-7515c0d92cf6" providerId="AD" clId="Web-{E65F34CB-44D6-47BD-8452-B437ABE12412}" dt="2023-07-27T20:39:20.099" v="15" actId="1076"/>
          <ac:grpSpMkLst>
            <pc:docMk/>
            <pc:sldMk cId="0" sldId="265"/>
            <ac:grpSpMk id="8" creationId="{00000000-0000-0000-0000-000000000000}"/>
          </ac:grpSpMkLst>
        </pc:grpChg>
        <pc:picChg chg="add">
          <ac:chgData name="Mckenzie L Tankersley" userId="S::mlt91390@uga.edu::1127c39b-5c26-4c73-a14b-7515c0d92cf6" providerId="AD" clId="Web-{E65F34CB-44D6-47BD-8452-B437ABE12412}" dt="2023-07-27T20:38:37.926" v="12"/>
          <ac:picMkLst>
            <pc:docMk/>
            <pc:sldMk cId="0" sldId="265"/>
            <ac:picMk id="18" creationId="{50858BCA-E147-0F55-F0FC-052854E6E148}"/>
          </ac:picMkLst>
        </pc:picChg>
      </pc:sldChg>
      <pc:sldChg chg="addSp">
        <pc:chgData name="Mckenzie L Tankersley" userId="S::mlt91390@uga.edu::1127c39b-5c26-4c73-a14b-7515c0d92cf6" providerId="AD" clId="Web-{E65F34CB-44D6-47BD-8452-B437ABE12412}" dt="2023-07-27T20:38:17.300" v="9"/>
        <pc:sldMkLst>
          <pc:docMk/>
          <pc:sldMk cId="0" sldId="266"/>
        </pc:sldMkLst>
        <pc:picChg chg="add">
          <ac:chgData name="Mckenzie L Tankersley" userId="S::mlt91390@uga.edu::1127c39b-5c26-4c73-a14b-7515c0d92cf6" providerId="AD" clId="Web-{E65F34CB-44D6-47BD-8452-B437ABE12412}" dt="2023-07-27T20:38:17.300" v="9"/>
          <ac:picMkLst>
            <pc:docMk/>
            <pc:sldMk cId="0" sldId="266"/>
            <ac:picMk id="19" creationId="{E4684C15-A4AA-C81E-9230-652F5B8C15E5}"/>
          </ac:picMkLst>
        </pc:picChg>
      </pc:sldChg>
      <pc:sldChg chg="addSp modSp">
        <pc:chgData name="Mckenzie L Tankersley" userId="S::mlt91390@uga.edu::1127c39b-5c26-4c73-a14b-7515c0d92cf6" providerId="AD" clId="Web-{E65F34CB-44D6-47BD-8452-B437ABE12412}" dt="2023-07-27T20:38:08.566" v="8" actId="1076"/>
        <pc:sldMkLst>
          <pc:docMk/>
          <pc:sldMk cId="0" sldId="267"/>
        </pc:sldMkLst>
        <pc:picChg chg="add mod">
          <ac:chgData name="Mckenzie L Tankersley" userId="S::mlt91390@uga.edu::1127c39b-5c26-4c73-a14b-7515c0d92cf6" providerId="AD" clId="Web-{E65F34CB-44D6-47BD-8452-B437ABE12412}" dt="2023-07-27T20:38:08.566" v="8" actId="1076"/>
          <ac:picMkLst>
            <pc:docMk/>
            <pc:sldMk cId="0" sldId="267"/>
            <ac:picMk id="20" creationId="{9B178A88-8A0C-2EDB-FA56-F80D5F596F48}"/>
          </ac:picMkLst>
        </pc:picChg>
      </pc:sldChg>
      <pc:sldChg chg="addSp modSp">
        <pc:chgData name="Mckenzie L Tankersley" userId="S::mlt91390@uga.edu::1127c39b-5c26-4c73-a14b-7515c0d92cf6" providerId="AD" clId="Web-{E65F34CB-44D6-47BD-8452-B437ABE12412}" dt="2023-07-27T20:42:52.949" v="48" actId="20577"/>
        <pc:sldMkLst>
          <pc:docMk/>
          <pc:sldMk cId="971809096" sldId="271"/>
        </pc:sldMkLst>
        <pc:spChg chg="mod">
          <ac:chgData name="Mckenzie L Tankersley" userId="S::mlt91390@uga.edu::1127c39b-5c26-4c73-a14b-7515c0d92cf6" providerId="AD" clId="Web-{E65F34CB-44D6-47BD-8452-B437ABE12412}" dt="2023-07-27T20:40:35.648" v="24" actId="1076"/>
          <ac:spMkLst>
            <pc:docMk/>
            <pc:sldMk cId="971809096" sldId="271"/>
            <ac:spMk id="21" creationId="{00000000-0000-0000-0000-000000000000}"/>
          </ac:spMkLst>
        </pc:spChg>
        <pc:spChg chg="mod">
          <ac:chgData name="Mckenzie L Tankersley" userId="S::mlt91390@uga.edu::1127c39b-5c26-4c73-a14b-7515c0d92cf6" providerId="AD" clId="Web-{E65F34CB-44D6-47BD-8452-B437ABE12412}" dt="2023-07-27T20:42:52.949" v="48" actId="20577"/>
          <ac:spMkLst>
            <pc:docMk/>
            <pc:sldMk cId="971809096" sldId="271"/>
            <ac:spMk id="22" creationId="{00000000-0000-0000-0000-000000000000}"/>
          </ac:spMkLst>
        </pc:spChg>
        <pc:spChg chg="mod">
          <ac:chgData name="Mckenzie L Tankersley" userId="S::mlt91390@uga.edu::1127c39b-5c26-4c73-a14b-7515c0d92cf6" providerId="AD" clId="Web-{E65F34CB-44D6-47BD-8452-B437ABE12412}" dt="2023-07-27T20:40:41.648" v="25" actId="1076"/>
          <ac:spMkLst>
            <pc:docMk/>
            <pc:sldMk cId="971809096" sldId="271"/>
            <ac:spMk id="23" creationId="{00000000-0000-0000-0000-000000000000}"/>
          </ac:spMkLst>
        </pc:spChg>
        <pc:spChg chg="mod">
          <ac:chgData name="Mckenzie L Tankersley" userId="S::mlt91390@uga.edu::1127c39b-5c26-4c73-a14b-7515c0d92cf6" providerId="AD" clId="Web-{E65F34CB-44D6-47BD-8452-B437ABE12412}" dt="2023-07-27T20:41:38.619" v="36" actId="1076"/>
          <ac:spMkLst>
            <pc:docMk/>
            <pc:sldMk cId="971809096" sldId="271"/>
            <ac:spMk id="24" creationId="{93DD981A-EB52-FABE-2581-9727E6D91F1B}"/>
          </ac:spMkLst>
        </pc:spChg>
        <pc:spChg chg="mod">
          <ac:chgData name="Mckenzie L Tankersley" userId="S::mlt91390@uga.edu::1127c39b-5c26-4c73-a14b-7515c0d92cf6" providerId="AD" clId="Web-{E65F34CB-44D6-47BD-8452-B437ABE12412}" dt="2023-07-27T20:41:20.103" v="33"/>
          <ac:spMkLst>
            <pc:docMk/>
            <pc:sldMk cId="971809096" sldId="271"/>
            <ac:spMk id="25" creationId="{2494295D-E08F-2B57-19EA-C2871FBB0FAB}"/>
          </ac:spMkLst>
        </pc:spChg>
        <pc:grpChg chg="mod">
          <ac:chgData name="Mckenzie L Tankersley" userId="S::mlt91390@uga.edu::1127c39b-5c26-4c73-a14b-7515c0d92cf6" providerId="AD" clId="Web-{E65F34CB-44D6-47BD-8452-B437ABE12412}" dt="2023-07-27T20:41:54.697" v="38" actId="1076"/>
          <ac:grpSpMkLst>
            <pc:docMk/>
            <pc:sldMk cId="971809096" sldId="271"/>
            <ac:grpSpMk id="8" creationId="{00000000-0000-0000-0000-000000000000}"/>
          </ac:grpSpMkLst>
        </pc:grpChg>
        <pc:picChg chg="mod">
          <ac:chgData name="Mckenzie L Tankersley" userId="S::mlt91390@uga.edu::1127c39b-5c26-4c73-a14b-7515c0d92cf6" providerId="AD" clId="Web-{E65F34CB-44D6-47BD-8452-B437ABE12412}" dt="2023-07-27T20:41:00.133" v="27" actId="1076"/>
          <ac:picMkLst>
            <pc:docMk/>
            <pc:sldMk cId="971809096" sldId="271"/>
            <ac:picMk id="15" creationId="{00000000-0000-0000-0000-000000000000}"/>
          </ac:picMkLst>
        </pc:picChg>
        <pc:picChg chg="mod">
          <ac:chgData name="Mckenzie L Tankersley" userId="S::mlt91390@uga.edu::1127c39b-5c26-4c73-a14b-7515c0d92cf6" providerId="AD" clId="Web-{E65F34CB-44D6-47BD-8452-B437ABE12412}" dt="2023-07-27T20:41:01.446" v="28" actId="1076"/>
          <ac:picMkLst>
            <pc:docMk/>
            <pc:sldMk cId="971809096" sldId="271"/>
            <ac:picMk id="16" creationId="{00000000-0000-0000-0000-000000000000}"/>
          </ac:picMkLst>
        </pc:picChg>
        <pc:picChg chg="mod">
          <ac:chgData name="Mckenzie L Tankersley" userId="S::mlt91390@uga.edu::1127c39b-5c26-4c73-a14b-7515c0d92cf6" providerId="AD" clId="Web-{E65F34CB-44D6-47BD-8452-B437ABE12412}" dt="2023-07-27T20:42:26.433" v="45" actId="1076"/>
          <ac:picMkLst>
            <pc:docMk/>
            <pc:sldMk cId="971809096" sldId="271"/>
            <ac:picMk id="17" creationId="{00000000-0000-0000-0000-000000000000}"/>
          </ac:picMkLst>
        </pc:picChg>
        <pc:picChg chg="mod">
          <ac:chgData name="Mckenzie L Tankersley" userId="S::mlt91390@uga.edu::1127c39b-5c26-4c73-a14b-7515c0d92cf6" providerId="AD" clId="Web-{E65F34CB-44D6-47BD-8452-B437ABE12412}" dt="2023-07-27T20:42:24.214" v="44" actId="1076"/>
          <ac:picMkLst>
            <pc:docMk/>
            <pc:sldMk cId="971809096" sldId="271"/>
            <ac:picMk id="18" creationId="{00000000-0000-0000-0000-000000000000}"/>
          </ac:picMkLst>
        </pc:picChg>
        <pc:picChg chg="mod">
          <ac:chgData name="Mckenzie L Tankersley" userId="S::mlt91390@uga.edu::1127c39b-5c26-4c73-a14b-7515c0d92cf6" providerId="AD" clId="Web-{E65F34CB-44D6-47BD-8452-B437ABE12412}" dt="2023-07-27T20:42:22.620" v="43" actId="1076"/>
          <ac:picMkLst>
            <pc:docMk/>
            <pc:sldMk cId="971809096" sldId="271"/>
            <ac:picMk id="19" creationId="{00000000-0000-0000-0000-000000000000}"/>
          </ac:picMkLst>
        </pc:picChg>
        <pc:picChg chg="add mod">
          <ac:chgData name="Mckenzie L Tankersley" userId="S::mlt91390@uga.edu::1127c39b-5c26-4c73-a14b-7515c0d92cf6" providerId="AD" clId="Web-{E65F34CB-44D6-47BD-8452-B437ABE12412}" dt="2023-07-27T20:42:12.870" v="42" actId="1076"/>
          <ac:picMkLst>
            <pc:docMk/>
            <pc:sldMk cId="971809096" sldId="271"/>
            <ac:picMk id="27" creationId="{62D9960D-1C4C-1257-DB37-5F877FFDDA9D}"/>
          </ac:picMkLst>
        </pc:picChg>
      </pc:sldChg>
      <pc:sldChg chg="addSp">
        <pc:chgData name="Mckenzie L Tankersley" userId="S::mlt91390@uga.edu::1127c39b-5c26-4c73-a14b-7515c0d92cf6" providerId="AD" clId="Web-{E65F34CB-44D6-47BD-8452-B437ABE12412}" dt="2023-07-27T20:38:24.472" v="10"/>
        <pc:sldMkLst>
          <pc:docMk/>
          <pc:sldMk cId="2588646811" sldId="272"/>
        </pc:sldMkLst>
        <pc:picChg chg="add">
          <ac:chgData name="Mckenzie L Tankersley" userId="S::mlt91390@uga.edu::1127c39b-5c26-4c73-a14b-7515c0d92cf6" providerId="AD" clId="Web-{E65F34CB-44D6-47BD-8452-B437ABE12412}" dt="2023-07-27T20:38:24.472" v="10"/>
          <ac:picMkLst>
            <pc:docMk/>
            <pc:sldMk cId="2588646811" sldId="272"/>
            <ac:picMk id="19" creationId="{B8DA4CF7-B6C3-1111-AC30-D8B4D57B39A9}"/>
          </ac:picMkLst>
        </pc:picChg>
      </pc:sldChg>
      <pc:sldChg chg="addSp modSp">
        <pc:chgData name="Mckenzie L Tankersley" userId="S::mlt91390@uga.edu::1127c39b-5c26-4c73-a14b-7515c0d92cf6" providerId="AD" clId="Web-{E65F34CB-44D6-47BD-8452-B437ABE12412}" dt="2023-07-27T20:38:54.051" v="13" actId="1076"/>
        <pc:sldMkLst>
          <pc:docMk/>
          <pc:sldMk cId="2607659122" sldId="273"/>
        </pc:sldMkLst>
        <pc:grpChg chg="mod">
          <ac:chgData name="Mckenzie L Tankersley" userId="S::mlt91390@uga.edu::1127c39b-5c26-4c73-a14b-7515c0d92cf6" providerId="AD" clId="Web-{E65F34CB-44D6-47BD-8452-B437ABE12412}" dt="2023-07-27T20:38:54.051" v="13" actId="1076"/>
          <ac:grpSpMkLst>
            <pc:docMk/>
            <pc:sldMk cId="2607659122" sldId="273"/>
            <ac:grpSpMk id="8" creationId="{00000000-0000-0000-0000-000000000000}"/>
          </ac:grpSpMkLst>
        </pc:grpChg>
        <pc:picChg chg="add">
          <ac:chgData name="Mckenzie L Tankersley" userId="S::mlt91390@uga.edu::1127c39b-5c26-4c73-a14b-7515c0d92cf6" providerId="AD" clId="Web-{E65F34CB-44D6-47BD-8452-B437ABE12412}" dt="2023-07-27T20:38:33.598" v="11"/>
          <ac:picMkLst>
            <pc:docMk/>
            <pc:sldMk cId="2607659122" sldId="273"/>
            <ac:picMk id="16" creationId="{C4D93984-B6E8-634D-0ADC-334D443E4136}"/>
          </ac:picMkLst>
        </pc:picChg>
      </pc:sldChg>
    </pc:docChg>
  </pc:docChgLst>
  <pc:docChgLst>
    <pc:chgData name="Mckenzie L Tankersley" userId="S::mlt91390@uga.edu::1127c39b-5c26-4c73-a14b-7515c0d92cf6" providerId="AD" clId="Web-{9C04D361-4220-415E-ABB6-F6DAE50660D3}"/>
    <pc:docChg chg="modSld">
      <pc:chgData name="Mckenzie L Tankersley" userId="S::mlt91390@uga.edu::1127c39b-5c26-4c73-a14b-7515c0d92cf6" providerId="AD" clId="Web-{9C04D361-4220-415E-ABB6-F6DAE50660D3}" dt="2023-07-31T17:23:57.918" v="1068" actId="1076"/>
      <pc:docMkLst>
        <pc:docMk/>
      </pc:docMkLst>
      <pc:sldChg chg="modNotes">
        <pc:chgData name="Mckenzie L Tankersley" userId="S::mlt91390@uga.edu::1127c39b-5c26-4c73-a14b-7515c0d92cf6" providerId="AD" clId="Web-{9C04D361-4220-415E-ABB6-F6DAE50660D3}" dt="2023-07-28T16:53:03.208" v="6"/>
        <pc:sldMkLst>
          <pc:docMk/>
          <pc:sldMk cId="0" sldId="258"/>
        </pc:sldMkLst>
      </pc:sldChg>
      <pc:sldChg chg="addSp delSp modSp modNotes">
        <pc:chgData name="Mckenzie L Tankersley" userId="S::mlt91390@uga.edu::1127c39b-5c26-4c73-a14b-7515c0d92cf6" providerId="AD" clId="Web-{9C04D361-4220-415E-ABB6-F6DAE50660D3}" dt="2023-07-28T17:07:20.044" v="157"/>
        <pc:sldMkLst>
          <pc:docMk/>
          <pc:sldMk cId="0" sldId="259"/>
        </pc:sldMkLst>
        <pc:spChg chg="mod topLvl">
          <ac:chgData name="Mckenzie L Tankersley" userId="S::mlt91390@uga.edu::1127c39b-5c26-4c73-a14b-7515c0d92cf6" providerId="AD" clId="Web-{9C04D361-4220-415E-ABB6-F6DAE50660D3}" dt="2023-07-28T17:04:53.503" v="125" actId="1076"/>
          <ac:spMkLst>
            <pc:docMk/>
            <pc:sldMk cId="0" sldId="259"/>
            <ac:spMk id="3" creationId="{00000000-0000-0000-0000-000000000000}"/>
          </ac:spMkLst>
        </pc:spChg>
        <pc:spChg chg="del mod topLvl">
          <ac:chgData name="Mckenzie L Tankersley" userId="S::mlt91390@uga.edu::1127c39b-5c26-4c73-a14b-7515c0d92cf6" providerId="AD" clId="Web-{9C04D361-4220-415E-ABB6-F6DAE50660D3}" dt="2023-07-28T16:59:19.404" v="64"/>
          <ac:spMkLst>
            <pc:docMk/>
            <pc:sldMk cId="0" sldId="259"/>
            <ac:spMk id="4" creationId="{00000000-0000-0000-0000-000000000000}"/>
          </ac:spMkLst>
        </pc:spChg>
        <pc:spChg chg="mod topLvl">
          <ac:chgData name="Mckenzie L Tankersley" userId="S::mlt91390@uga.edu::1127c39b-5c26-4c73-a14b-7515c0d92cf6" providerId="AD" clId="Web-{9C04D361-4220-415E-ABB6-F6DAE50660D3}" dt="2023-07-28T17:04:46.721" v="124" actId="1076"/>
          <ac:spMkLst>
            <pc:docMk/>
            <pc:sldMk cId="0" sldId="259"/>
            <ac:spMk id="6" creationId="{00000000-0000-0000-0000-000000000000}"/>
          </ac:spMkLst>
        </pc:spChg>
        <pc:spChg chg="del topLvl">
          <ac:chgData name="Mckenzie L Tankersley" userId="S::mlt91390@uga.edu::1127c39b-5c26-4c73-a14b-7515c0d92cf6" providerId="AD" clId="Web-{9C04D361-4220-415E-ABB6-F6DAE50660D3}" dt="2023-07-28T17:00:22.408" v="69"/>
          <ac:spMkLst>
            <pc:docMk/>
            <pc:sldMk cId="0" sldId="259"/>
            <ac:spMk id="7" creationId="{00000000-0000-0000-0000-000000000000}"/>
          </ac:spMkLst>
        </pc:spChg>
        <pc:spChg chg="mod topLvl">
          <ac:chgData name="Mckenzie L Tankersley" userId="S::mlt91390@uga.edu::1127c39b-5c26-4c73-a14b-7515c0d92cf6" providerId="AD" clId="Web-{9C04D361-4220-415E-ABB6-F6DAE50660D3}" dt="2023-07-28T17:05:01.051" v="127" actId="1076"/>
          <ac:spMkLst>
            <pc:docMk/>
            <pc:sldMk cId="0" sldId="259"/>
            <ac:spMk id="12" creationId="{00000000-0000-0000-0000-000000000000}"/>
          </ac:spMkLst>
        </pc:spChg>
        <pc:spChg chg="del topLvl">
          <ac:chgData name="Mckenzie L Tankersley" userId="S::mlt91390@uga.edu::1127c39b-5c26-4c73-a14b-7515c0d92cf6" providerId="AD" clId="Web-{9C04D361-4220-415E-ABB6-F6DAE50660D3}" dt="2023-07-28T16:59:40.046" v="65"/>
          <ac:spMkLst>
            <pc:docMk/>
            <pc:sldMk cId="0" sldId="259"/>
            <ac:spMk id="13" creationId="{00000000-0000-0000-0000-000000000000}"/>
          </ac:spMkLst>
        </pc:spChg>
        <pc:spChg chg="mod">
          <ac:chgData name="Mckenzie L Tankersley" userId="S::mlt91390@uga.edu::1127c39b-5c26-4c73-a14b-7515c0d92cf6" providerId="AD" clId="Web-{9C04D361-4220-415E-ABB6-F6DAE50660D3}" dt="2023-07-28T17:04:29.502" v="119" actId="1076"/>
          <ac:spMkLst>
            <pc:docMk/>
            <pc:sldMk cId="0" sldId="259"/>
            <ac:spMk id="16" creationId="{00000000-0000-0000-0000-000000000000}"/>
          </ac:spMkLst>
        </pc:spChg>
        <pc:spChg chg="del mod">
          <ac:chgData name="Mckenzie L Tankersley" userId="S::mlt91390@uga.edu::1127c39b-5c26-4c73-a14b-7515c0d92cf6" providerId="AD" clId="Web-{9C04D361-4220-415E-ABB6-F6DAE50660D3}" dt="2023-07-28T16:54:34.714" v="25"/>
          <ac:spMkLst>
            <pc:docMk/>
            <pc:sldMk cId="0" sldId="259"/>
            <ac:spMk id="17" creationId="{00000000-0000-0000-0000-000000000000}"/>
          </ac:spMkLst>
        </pc:spChg>
        <pc:spChg chg="mod">
          <ac:chgData name="Mckenzie L Tankersley" userId="S::mlt91390@uga.edu::1127c39b-5c26-4c73-a14b-7515c0d92cf6" providerId="AD" clId="Web-{9C04D361-4220-415E-ABB6-F6DAE50660D3}" dt="2023-07-28T17:04:29.517" v="120" actId="1076"/>
          <ac:spMkLst>
            <pc:docMk/>
            <pc:sldMk cId="0" sldId="259"/>
            <ac:spMk id="25" creationId="{00000000-0000-0000-0000-000000000000}"/>
          </ac:spMkLst>
        </pc:spChg>
        <pc:spChg chg="mod">
          <ac:chgData name="Mckenzie L Tankersley" userId="S::mlt91390@uga.edu::1127c39b-5c26-4c73-a14b-7515c0d92cf6" providerId="AD" clId="Web-{9C04D361-4220-415E-ABB6-F6DAE50660D3}" dt="2023-07-28T17:04:29.533" v="121" actId="1076"/>
          <ac:spMkLst>
            <pc:docMk/>
            <pc:sldMk cId="0" sldId="259"/>
            <ac:spMk id="26" creationId="{00000000-0000-0000-0000-000000000000}"/>
          </ac:spMkLst>
        </pc:spChg>
        <pc:spChg chg="add mod">
          <ac:chgData name="Mckenzie L Tankersley" userId="S::mlt91390@uga.edu::1127c39b-5c26-4c73-a14b-7515c0d92cf6" providerId="AD" clId="Web-{9C04D361-4220-415E-ABB6-F6DAE50660D3}" dt="2023-07-28T17:04:29.533" v="122" actId="1076"/>
          <ac:spMkLst>
            <pc:docMk/>
            <pc:sldMk cId="0" sldId="259"/>
            <ac:spMk id="27" creationId="{E7CF08ED-0DB3-6FA6-4E2F-E38D0A60A559}"/>
          </ac:spMkLst>
        </pc:spChg>
        <pc:grpChg chg="del mod">
          <ac:chgData name="Mckenzie L Tankersley" userId="S::mlt91390@uga.edu::1127c39b-5c26-4c73-a14b-7515c0d92cf6" providerId="AD" clId="Web-{9C04D361-4220-415E-ABB6-F6DAE50660D3}" dt="2023-07-28T16:59:19.404" v="64"/>
          <ac:grpSpMkLst>
            <pc:docMk/>
            <pc:sldMk cId="0" sldId="259"/>
            <ac:grpSpMk id="2" creationId="{00000000-0000-0000-0000-000000000000}"/>
          </ac:grpSpMkLst>
        </pc:grpChg>
        <pc:grpChg chg="del mod">
          <ac:chgData name="Mckenzie L Tankersley" userId="S::mlt91390@uga.edu::1127c39b-5c26-4c73-a14b-7515c0d92cf6" providerId="AD" clId="Web-{9C04D361-4220-415E-ABB6-F6DAE50660D3}" dt="2023-07-28T17:00:22.408" v="69"/>
          <ac:grpSpMkLst>
            <pc:docMk/>
            <pc:sldMk cId="0" sldId="259"/>
            <ac:grpSpMk id="5" creationId="{00000000-0000-0000-0000-000000000000}"/>
          </ac:grpSpMkLst>
        </pc:grpChg>
        <pc:grpChg chg="mod">
          <ac:chgData name="Mckenzie L Tankersley" userId="S::mlt91390@uga.edu::1127c39b-5c26-4c73-a14b-7515c0d92cf6" providerId="AD" clId="Web-{9C04D361-4220-415E-ABB6-F6DAE50660D3}" dt="2023-07-28T17:04:58.066" v="126" actId="1076"/>
          <ac:grpSpMkLst>
            <pc:docMk/>
            <pc:sldMk cId="0" sldId="259"/>
            <ac:grpSpMk id="8" creationId="{00000000-0000-0000-0000-000000000000}"/>
          </ac:grpSpMkLst>
        </pc:grpChg>
        <pc:grpChg chg="del mod">
          <ac:chgData name="Mckenzie L Tankersley" userId="S::mlt91390@uga.edu::1127c39b-5c26-4c73-a14b-7515c0d92cf6" providerId="AD" clId="Web-{9C04D361-4220-415E-ABB6-F6DAE50660D3}" dt="2023-07-28T16:59:40.046" v="65"/>
          <ac:grpSpMkLst>
            <pc:docMk/>
            <pc:sldMk cId="0" sldId="259"/>
            <ac:grpSpMk id="11" creationId="{00000000-0000-0000-0000-000000000000}"/>
          </ac:grpSpMkLst>
        </pc:grpChg>
        <pc:picChg chg="mod">
          <ac:chgData name="Mckenzie L Tankersley" userId="S::mlt91390@uga.edu::1127c39b-5c26-4c73-a14b-7515c0d92cf6" providerId="AD" clId="Web-{9C04D361-4220-415E-ABB6-F6DAE50660D3}" dt="2023-07-28T17:04:29.486" v="118" actId="1076"/>
          <ac:picMkLst>
            <pc:docMk/>
            <pc:sldMk cId="0" sldId="259"/>
            <ac:picMk id="14" creationId="{00000000-0000-0000-0000-000000000000}"/>
          </ac:picMkLst>
        </pc:picChg>
      </pc:sldChg>
      <pc:sldChg chg="modSp modNotes">
        <pc:chgData name="Mckenzie L Tankersley" userId="S::mlt91390@uga.edu::1127c39b-5c26-4c73-a14b-7515c0d92cf6" providerId="AD" clId="Web-{9C04D361-4220-415E-ABB6-F6DAE50660D3}" dt="2023-07-28T17:51:17.169" v="221"/>
        <pc:sldMkLst>
          <pc:docMk/>
          <pc:sldMk cId="0" sldId="260"/>
        </pc:sldMkLst>
        <pc:spChg chg="mod">
          <ac:chgData name="Mckenzie L Tankersley" userId="S::mlt91390@uga.edu::1127c39b-5c26-4c73-a14b-7515c0d92cf6" providerId="AD" clId="Web-{9C04D361-4220-415E-ABB6-F6DAE50660D3}" dt="2023-07-28T17:08:22.642" v="176" actId="1076"/>
          <ac:spMkLst>
            <pc:docMk/>
            <pc:sldMk cId="0" sldId="260"/>
            <ac:spMk id="16" creationId="{00000000-0000-0000-0000-000000000000}"/>
          </ac:spMkLst>
        </pc:spChg>
        <pc:spChg chg="mod">
          <ac:chgData name="Mckenzie L Tankersley" userId="S::mlt91390@uga.edu::1127c39b-5c26-4c73-a14b-7515c0d92cf6" providerId="AD" clId="Web-{9C04D361-4220-415E-ABB6-F6DAE50660D3}" dt="2023-07-28T17:41:17.358" v="177" actId="1076"/>
          <ac:spMkLst>
            <pc:docMk/>
            <pc:sldMk cId="0" sldId="260"/>
            <ac:spMk id="17" creationId="{00000000-0000-0000-0000-000000000000}"/>
          </ac:spMkLst>
        </pc:spChg>
      </pc:sldChg>
      <pc:sldChg chg="delSp modSp modNotes">
        <pc:chgData name="Mckenzie L Tankersley" userId="S::mlt91390@uga.edu::1127c39b-5c26-4c73-a14b-7515c0d92cf6" providerId="AD" clId="Web-{9C04D361-4220-415E-ABB6-F6DAE50660D3}" dt="2023-07-28T19:33:58.488" v="506"/>
        <pc:sldMkLst>
          <pc:docMk/>
          <pc:sldMk cId="0" sldId="261"/>
        </pc:sldMkLst>
        <pc:spChg chg="mod">
          <ac:chgData name="Mckenzie L Tankersley" userId="S::mlt91390@uga.edu::1127c39b-5c26-4c73-a14b-7515c0d92cf6" providerId="AD" clId="Web-{9C04D361-4220-415E-ABB6-F6DAE50660D3}" dt="2023-07-28T18:07:56.270" v="474" actId="20577"/>
          <ac:spMkLst>
            <pc:docMk/>
            <pc:sldMk cId="0" sldId="261"/>
            <ac:spMk id="14" creationId="{00000000-0000-0000-0000-000000000000}"/>
          </ac:spMkLst>
        </pc:spChg>
        <pc:spChg chg="mod">
          <ac:chgData name="Mckenzie L Tankersley" userId="S::mlt91390@uga.edu::1127c39b-5c26-4c73-a14b-7515c0d92cf6" providerId="AD" clId="Web-{9C04D361-4220-415E-ABB6-F6DAE50660D3}" dt="2023-07-28T18:05:41.548" v="438" actId="1076"/>
          <ac:spMkLst>
            <pc:docMk/>
            <pc:sldMk cId="0" sldId="261"/>
            <ac:spMk id="23" creationId="{00000000-0000-0000-0000-000000000000}"/>
          </ac:spMkLst>
        </pc:spChg>
        <pc:grpChg chg="mod">
          <ac:chgData name="Mckenzie L Tankersley" userId="S::mlt91390@uga.edu::1127c39b-5c26-4c73-a14b-7515c0d92cf6" providerId="AD" clId="Web-{9C04D361-4220-415E-ABB6-F6DAE50660D3}" dt="2023-07-28T18:04:46.703" v="428" actId="1076"/>
          <ac:grpSpMkLst>
            <pc:docMk/>
            <pc:sldMk cId="0" sldId="261"/>
            <ac:grpSpMk id="2" creationId="{00000000-0000-0000-0000-000000000000}"/>
          </ac:grpSpMkLst>
        </pc:grpChg>
        <pc:grpChg chg="mod">
          <ac:chgData name="Mckenzie L Tankersley" userId="S::mlt91390@uga.edu::1127c39b-5c26-4c73-a14b-7515c0d92cf6" providerId="AD" clId="Web-{9C04D361-4220-415E-ABB6-F6DAE50660D3}" dt="2023-07-28T18:04:43.047" v="427" actId="1076"/>
          <ac:grpSpMkLst>
            <pc:docMk/>
            <pc:sldMk cId="0" sldId="261"/>
            <ac:grpSpMk id="5" creationId="{00000000-0000-0000-0000-000000000000}"/>
          </ac:grpSpMkLst>
        </pc:grpChg>
        <pc:grpChg chg="mod">
          <ac:chgData name="Mckenzie L Tankersley" userId="S::mlt91390@uga.edu::1127c39b-5c26-4c73-a14b-7515c0d92cf6" providerId="AD" clId="Web-{9C04D361-4220-415E-ABB6-F6DAE50660D3}" dt="2023-07-28T18:09:38.881" v="487" actId="1076"/>
          <ac:grpSpMkLst>
            <pc:docMk/>
            <pc:sldMk cId="0" sldId="261"/>
            <ac:grpSpMk id="8" creationId="{00000000-0000-0000-0000-000000000000}"/>
          </ac:grpSpMkLst>
        </pc:grpChg>
        <pc:grpChg chg="del mod">
          <ac:chgData name="Mckenzie L Tankersley" userId="S::mlt91390@uga.edu::1127c39b-5c26-4c73-a14b-7515c0d92cf6" providerId="AD" clId="Web-{9C04D361-4220-415E-ABB6-F6DAE50660D3}" dt="2023-07-28T18:05:24.313" v="435"/>
          <ac:grpSpMkLst>
            <pc:docMk/>
            <pc:sldMk cId="0" sldId="261"/>
            <ac:grpSpMk id="11" creationId="{00000000-0000-0000-0000-000000000000}"/>
          </ac:grpSpMkLst>
        </pc:grpChg>
        <pc:grpChg chg="mod">
          <ac:chgData name="Mckenzie L Tankersley" userId="S::mlt91390@uga.edu::1127c39b-5c26-4c73-a14b-7515c0d92cf6" providerId="AD" clId="Web-{9C04D361-4220-415E-ABB6-F6DAE50660D3}" dt="2023-07-28T18:08:21.989" v="478" actId="1076"/>
          <ac:grpSpMkLst>
            <pc:docMk/>
            <pc:sldMk cId="0" sldId="261"/>
            <ac:grpSpMk id="16" creationId="{00000000-0000-0000-0000-000000000000}"/>
          </ac:grpSpMkLst>
        </pc:grpChg>
        <pc:grpChg chg="mod">
          <ac:chgData name="Mckenzie L Tankersley" userId="S::mlt91390@uga.edu::1127c39b-5c26-4c73-a14b-7515c0d92cf6" providerId="AD" clId="Web-{9C04D361-4220-415E-ABB6-F6DAE50660D3}" dt="2023-07-28T18:08:14.692" v="477" actId="1076"/>
          <ac:grpSpMkLst>
            <pc:docMk/>
            <pc:sldMk cId="0" sldId="261"/>
            <ac:grpSpMk id="19" creationId="{00000000-0000-0000-0000-000000000000}"/>
          </ac:grpSpMkLst>
        </pc:grpChg>
        <pc:picChg chg="mod">
          <ac:chgData name="Mckenzie L Tankersley" userId="S::mlt91390@uga.edu::1127c39b-5c26-4c73-a14b-7515c0d92cf6" providerId="AD" clId="Web-{9C04D361-4220-415E-ABB6-F6DAE50660D3}" dt="2023-07-28T18:05:33.001" v="436" actId="1076"/>
          <ac:picMkLst>
            <pc:docMk/>
            <pc:sldMk cId="0" sldId="261"/>
            <ac:picMk id="22" creationId="{00000000-0000-0000-0000-000000000000}"/>
          </ac:picMkLst>
        </pc:picChg>
      </pc:sldChg>
      <pc:sldChg chg="modSp modNotes">
        <pc:chgData name="Mckenzie L Tankersley" userId="S::mlt91390@uga.edu::1127c39b-5c26-4c73-a14b-7515c0d92cf6" providerId="AD" clId="Web-{9C04D361-4220-415E-ABB6-F6DAE50660D3}" dt="2023-07-28T19:39:11.654" v="553"/>
        <pc:sldMkLst>
          <pc:docMk/>
          <pc:sldMk cId="0" sldId="262"/>
        </pc:sldMkLst>
        <pc:spChg chg="mod">
          <ac:chgData name="Mckenzie L Tankersley" userId="S::mlt91390@uga.edu::1127c39b-5c26-4c73-a14b-7515c0d92cf6" providerId="AD" clId="Web-{9C04D361-4220-415E-ABB6-F6DAE50660D3}" dt="2023-07-28T19:38:34.528" v="539" actId="1076"/>
          <ac:spMkLst>
            <pc:docMk/>
            <pc:sldMk cId="0" sldId="262"/>
            <ac:spMk id="16" creationId="{00000000-0000-0000-0000-000000000000}"/>
          </ac:spMkLst>
        </pc:spChg>
        <pc:spChg chg="mod">
          <ac:chgData name="Mckenzie L Tankersley" userId="S::mlt91390@uga.edu::1127c39b-5c26-4c73-a14b-7515c0d92cf6" providerId="AD" clId="Web-{9C04D361-4220-415E-ABB6-F6DAE50660D3}" dt="2023-07-28T19:38:11.528" v="536" actId="1076"/>
          <ac:spMkLst>
            <pc:docMk/>
            <pc:sldMk cId="0" sldId="262"/>
            <ac:spMk id="17" creationId="{00000000-0000-0000-0000-000000000000}"/>
          </ac:spMkLst>
        </pc:spChg>
      </pc:sldChg>
      <pc:sldChg chg="modSp modNotes">
        <pc:chgData name="Mckenzie L Tankersley" userId="S::mlt91390@uga.edu::1127c39b-5c26-4c73-a14b-7515c0d92cf6" providerId="AD" clId="Web-{9C04D361-4220-415E-ABB6-F6DAE50660D3}" dt="2023-07-31T17:03:05.408" v="934"/>
        <pc:sldMkLst>
          <pc:docMk/>
          <pc:sldMk cId="0" sldId="263"/>
        </pc:sldMkLst>
        <pc:spChg chg="mod">
          <ac:chgData name="Mckenzie L Tankersley" userId="S::mlt91390@uga.edu::1127c39b-5c26-4c73-a14b-7515c0d92cf6" providerId="AD" clId="Web-{9C04D361-4220-415E-ABB6-F6DAE50660D3}" dt="2023-07-28T19:39:22.186" v="555" actId="1076"/>
          <ac:spMkLst>
            <pc:docMk/>
            <pc:sldMk cId="0" sldId="263"/>
            <ac:spMk id="19" creationId="{00000000-0000-0000-0000-000000000000}"/>
          </ac:spMkLst>
        </pc:spChg>
        <pc:spChg chg="mod">
          <ac:chgData name="Mckenzie L Tankersley" userId="S::mlt91390@uga.edu::1127c39b-5c26-4c73-a14b-7515c0d92cf6" providerId="AD" clId="Web-{9C04D361-4220-415E-ABB6-F6DAE50660D3}" dt="2023-07-28T19:52:56.493" v="599" actId="20577"/>
          <ac:spMkLst>
            <pc:docMk/>
            <pc:sldMk cId="0" sldId="263"/>
            <ac:spMk id="20" creationId="{00000000-0000-0000-0000-000000000000}"/>
          </ac:spMkLst>
        </pc:spChg>
        <pc:grpChg chg="mod">
          <ac:chgData name="Mckenzie L Tankersley" userId="S::mlt91390@uga.edu::1127c39b-5c26-4c73-a14b-7515c0d92cf6" providerId="AD" clId="Web-{9C04D361-4220-415E-ABB6-F6DAE50660D3}" dt="2023-07-28T19:40:25.735" v="565" actId="1076"/>
          <ac:grpSpMkLst>
            <pc:docMk/>
            <pc:sldMk cId="0" sldId="263"/>
            <ac:grpSpMk id="2" creationId="{00000000-0000-0000-0000-000000000000}"/>
          </ac:grpSpMkLst>
        </pc:grpChg>
        <pc:grpChg chg="mod">
          <ac:chgData name="Mckenzie L Tankersley" userId="S::mlt91390@uga.edu::1127c39b-5c26-4c73-a14b-7515c0d92cf6" providerId="AD" clId="Web-{9C04D361-4220-415E-ABB6-F6DAE50660D3}" dt="2023-07-28T19:41:02.331" v="572" actId="14100"/>
          <ac:grpSpMkLst>
            <pc:docMk/>
            <pc:sldMk cId="0" sldId="263"/>
            <ac:grpSpMk id="12" creationId="{00000000-0000-0000-0000-000000000000}"/>
          </ac:grpSpMkLst>
        </pc:grpChg>
        <pc:grpChg chg="mod">
          <ac:chgData name="Mckenzie L Tankersley" userId="S::mlt91390@uga.edu::1127c39b-5c26-4c73-a14b-7515c0d92cf6" providerId="AD" clId="Web-{9C04D361-4220-415E-ABB6-F6DAE50660D3}" dt="2023-07-28T19:40:29.204" v="566" actId="1076"/>
          <ac:grpSpMkLst>
            <pc:docMk/>
            <pc:sldMk cId="0" sldId="263"/>
            <ac:grpSpMk id="15" creationId="{00000000-0000-0000-0000-000000000000}"/>
          </ac:grpSpMkLst>
        </pc:grpChg>
      </pc:sldChg>
      <pc:sldChg chg="modSp">
        <pc:chgData name="Mckenzie L Tankersley" userId="S::mlt91390@uga.edu::1127c39b-5c26-4c73-a14b-7515c0d92cf6" providerId="AD" clId="Web-{9C04D361-4220-415E-ABB6-F6DAE50660D3}" dt="2023-07-31T17:05:46.060" v="953" actId="1076"/>
        <pc:sldMkLst>
          <pc:docMk/>
          <pc:sldMk cId="0" sldId="264"/>
        </pc:sldMkLst>
        <pc:spChg chg="mod">
          <ac:chgData name="Mckenzie L Tankersley" userId="S::mlt91390@uga.edu::1127c39b-5c26-4c73-a14b-7515c0d92cf6" providerId="AD" clId="Web-{9C04D361-4220-415E-ABB6-F6DAE50660D3}" dt="2023-07-31T17:05:46.060" v="953" actId="1076"/>
          <ac:spMkLst>
            <pc:docMk/>
            <pc:sldMk cId="0" sldId="264"/>
            <ac:spMk id="20" creationId="{00000000-0000-0000-0000-000000000000}"/>
          </ac:spMkLst>
        </pc:spChg>
        <pc:picChg chg="mod">
          <ac:chgData name="Mckenzie L Tankersley" userId="S::mlt91390@uga.edu::1127c39b-5c26-4c73-a14b-7515c0d92cf6" providerId="AD" clId="Web-{9C04D361-4220-415E-ABB6-F6DAE50660D3}" dt="2023-07-31T17:04:37.321" v="946" actId="14100"/>
          <ac:picMkLst>
            <pc:docMk/>
            <pc:sldMk cId="0" sldId="264"/>
            <ac:picMk id="25" creationId="{1DF69A34-9D55-332A-D29C-CA0C0CDA0442}"/>
          </ac:picMkLst>
        </pc:picChg>
      </pc:sldChg>
      <pc:sldChg chg="modNotes">
        <pc:chgData name="Mckenzie L Tankersley" userId="S::mlt91390@uga.edu::1127c39b-5c26-4c73-a14b-7515c0d92cf6" providerId="AD" clId="Web-{9C04D361-4220-415E-ABB6-F6DAE50660D3}" dt="2023-07-31T17:20:15.496" v="1038"/>
        <pc:sldMkLst>
          <pc:docMk/>
          <pc:sldMk cId="0" sldId="265"/>
        </pc:sldMkLst>
      </pc:sldChg>
      <pc:sldChg chg="modSp modNotes">
        <pc:chgData name="Mckenzie L Tankersley" userId="S::mlt91390@uga.edu::1127c39b-5c26-4c73-a14b-7515c0d92cf6" providerId="AD" clId="Web-{9C04D361-4220-415E-ABB6-F6DAE50660D3}" dt="2023-07-28T18:03:55.764" v="419"/>
        <pc:sldMkLst>
          <pc:docMk/>
          <pc:sldMk cId="3691202999" sldId="269"/>
        </pc:sldMkLst>
        <pc:spChg chg="mod">
          <ac:chgData name="Mckenzie L Tankersley" userId="S::mlt91390@uga.edu::1127c39b-5c26-4c73-a14b-7515c0d92cf6" providerId="AD" clId="Web-{9C04D361-4220-415E-ABB6-F6DAE50660D3}" dt="2023-07-28T17:53:32.969" v="234" actId="1076"/>
          <ac:spMkLst>
            <pc:docMk/>
            <pc:sldMk cId="3691202999" sldId="269"/>
            <ac:spMk id="16" creationId="{00000000-0000-0000-0000-000000000000}"/>
          </ac:spMkLst>
        </pc:spChg>
        <pc:spChg chg="mod">
          <ac:chgData name="Mckenzie L Tankersley" userId="S::mlt91390@uga.edu::1127c39b-5c26-4c73-a14b-7515c0d92cf6" providerId="AD" clId="Web-{9C04D361-4220-415E-ABB6-F6DAE50660D3}" dt="2023-07-28T17:53:18.828" v="230" actId="1076"/>
          <ac:spMkLst>
            <pc:docMk/>
            <pc:sldMk cId="3691202999" sldId="269"/>
            <ac:spMk id="17" creationId="{00000000-0000-0000-0000-000000000000}"/>
          </ac:spMkLst>
        </pc:spChg>
      </pc:sldChg>
      <pc:sldChg chg="modSp modNotes">
        <pc:chgData name="Mckenzie L Tankersley" userId="S::mlt91390@uga.edu::1127c39b-5c26-4c73-a14b-7515c0d92cf6" providerId="AD" clId="Web-{9C04D361-4220-415E-ABB6-F6DAE50660D3}" dt="2023-07-28T19:36:32.243" v="522"/>
        <pc:sldMkLst>
          <pc:docMk/>
          <pc:sldMk cId="3478490936" sldId="270"/>
        </pc:sldMkLst>
        <pc:spChg chg="mod">
          <ac:chgData name="Mckenzie L Tankersley" userId="S::mlt91390@uga.edu::1127c39b-5c26-4c73-a14b-7515c0d92cf6" providerId="AD" clId="Web-{9C04D361-4220-415E-ABB6-F6DAE50660D3}" dt="2023-07-28T19:34:51.990" v="513" actId="1076"/>
          <ac:spMkLst>
            <pc:docMk/>
            <pc:sldMk cId="3478490936" sldId="270"/>
            <ac:spMk id="23" creationId="{00000000-0000-0000-0000-000000000000}"/>
          </ac:spMkLst>
        </pc:spChg>
        <pc:grpChg chg="mod">
          <ac:chgData name="Mckenzie L Tankersley" userId="S::mlt91390@uga.edu::1127c39b-5c26-4c73-a14b-7515c0d92cf6" providerId="AD" clId="Web-{9C04D361-4220-415E-ABB6-F6DAE50660D3}" dt="2023-07-28T19:34:45.990" v="512" actId="1076"/>
          <ac:grpSpMkLst>
            <pc:docMk/>
            <pc:sldMk cId="3478490936" sldId="270"/>
            <ac:grpSpMk id="2" creationId="{00000000-0000-0000-0000-000000000000}"/>
          </ac:grpSpMkLst>
        </pc:grpChg>
        <pc:grpChg chg="mod">
          <ac:chgData name="Mckenzie L Tankersley" userId="S::mlt91390@uga.edu::1127c39b-5c26-4c73-a14b-7515c0d92cf6" providerId="AD" clId="Web-{9C04D361-4220-415E-ABB6-F6DAE50660D3}" dt="2023-07-28T19:34:41.630" v="511" actId="1076"/>
          <ac:grpSpMkLst>
            <pc:docMk/>
            <pc:sldMk cId="3478490936" sldId="270"/>
            <ac:grpSpMk id="5" creationId="{00000000-0000-0000-0000-000000000000}"/>
          </ac:grpSpMkLst>
        </pc:grpChg>
        <pc:grpChg chg="mod">
          <ac:chgData name="Mckenzie L Tankersley" userId="S::mlt91390@uga.edu::1127c39b-5c26-4c73-a14b-7515c0d92cf6" providerId="AD" clId="Web-{9C04D361-4220-415E-ABB6-F6DAE50660D3}" dt="2023-07-28T19:34:12.817" v="508" actId="14100"/>
          <ac:grpSpMkLst>
            <pc:docMk/>
            <pc:sldMk cId="3478490936" sldId="270"/>
            <ac:grpSpMk id="8" creationId="{00000000-0000-0000-0000-000000000000}"/>
          </ac:grpSpMkLst>
        </pc:grpChg>
        <pc:picChg chg="mod">
          <ac:chgData name="Mckenzie L Tankersley" userId="S::mlt91390@uga.edu::1127c39b-5c26-4c73-a14b-7515c0d92cf6" providerId="AD" clId="Web-{9C04D361-4220-415E-ABB6-F6DAE50660D3}" dt="2023-07-28T19:35:18.303" v="515" actId="1076"/>
          <ac:picMkLst>
            <pc:docMk/>
            <pc:sldMk cId="3478490936" sldId="270"/>
            <ac:picMk id="26" creationId="{468C0DC0-2A40-FDAF-2A5B-E18E42B78220}"/>
          </ac:picMkLst>
        </pc:picChg>
      </pc:sldChg>
      <pc:sldChg chg="modSp modNotes">
        <pc:chgData name="Mckenzie L Tankersley" userId="S::mlt91390@uga.edu::1127c39b-5c26-4c73-a14b-7515c0d92cf6" providerId="AD" clId="Web-{9C04D361-4220-415E-ABB6-F6DAE50660D3}" dt="2023-07-31T17:11:23.084" v="1024"/>
        <pc:sldMkLst>
          <pc:docMk/>
          <pc:sldMk cId="971809096" sldId="271"/>
        </pc:sldMkLst>
        <pc:spChg chg="mod">
          <ac:chgData name="Mckenzie L Tankersley" userId="S::mlt91390@uga.edu::1127c39b-5c26-4c73-a14b-7515c0d92cf6" providerId="AD" clId="Web-{9C04D361-4220-415E-ABB6-F6DAE50660D3}" dt="2023-07-31T17:06:02.546" v="957" actId="20577"/>
          <ac:spMkLst>
            <pc:docMk/>
            <pc:sldMk cId="971809096" sldId="271"/>
            <ac:spMk id="20" creationId="{00000000-0000-0000-0000-000000000000}"/>
          </ac:spMkLst>
        </pc:spChg>
        <pc:spChg chg="mod">
          <ac:chgData name="Mckenzie L Tankersley" userId="S::mlt91390@uga.edu::1127c39b-5c26-4c73-a14b-7515c0d92cf6" providerId="AD" clId="Web-{9C04D361-4220-415E-ABB6-F6DAE50660D3}" dt="2023-07-31T17:06:41.580" v="974" actId="14100"/>
          <ac:spMkLst>
            <pc:docMk/>
            <pc:sldMk cId="971809096" sldId="271"/>
            <ac:spMk id="21" creationId="{00000000-0000-0000-0000-000000000000}"/>
          </ac:spMkLst>
        </pc:spChg>
        <pc:spChg chg="mod">
          <ac:chgData name="Mckenzie L Tankersley" userId="S::mlt91390@uga.edu::1127c39b-5c26-4c73-a14b-7515c0d92cf6" providerId="AD" clId="Web-{9C04D361-4220-415E-ABB6-F6DAE50660D3}" dt="2023-07-31T17:07:28.020" v="983" actId="1076"/>
          <ac:spMkLst>
            <pc:docMk/>
            <pc:sldMk cId="971809096" sldId="271"/>
            <ac:spMk id="22" creationId="{00000000-0000-0000-0000-000000000000}"/>
          </ac:spMkLst>
        </pc:spChg>
        <pc:spChg chg="mod">
          <ac:chgData name="Mckenzie L Tankersley" userId="S::mlt91390@uga.edu::1127c39b-5c26-4c73-a14b-7515c0d92cf6" providerId="AD" clId="Web-{9C04D361-4220-415E-ABB6-F6DAE50660D3}" dt="2023-07-31T17:06:44.783" v="975" actId="14100"/>
          <ac:spMkLst>
            <pc:docMk/>
            <pc:sldMk cId="971809096" sldId="271"/>
            <ac:spMk id="23" creationId="{00000000-0000-0000-0000-000000000000}"/>
          </ac:spMkLst>
        </pc:spChg>
        <pc:spChg chg="mod">
          <ac:chgData name="Mckenzie L Tankersley" userId="S::mlt91390@uga.edu::1127c39b-5c26-4c73-a14b-7515c0d92cf6" providerId="AD" clId="Web-{9C04D361-4220-415E-ABB6-F6DAE50660D3}" dt="2023-07-31T17:06:21.437" v="971"/>
          <ac:spMkLst>
            <pc:docMk/>
            <pc:sldMk cId="971809096" sldId="271"/>
            <ac:spMk id="24" creationId="{93DD981A-EB52-FABE-2581-9727E6D91F1B}"/>
          </ac:spMkLst>
        </pc:spChg>
        <pc:spChg chg="mod">
          <ac:chgData name="Mckenzie L Tankersley" userId="S::mlt91390@uga.edu::1127c39b-5c26-4c73-a14b-7515c0d92cf6" providerId="AD" clId="Web-{9C04D361-4220-415E-ABB6-F6DAE50660D3}" dt="2023-07-31T17:06:28.907" v="973" actId="14100"/>
          <ac:spMkLst>
            <pc:docMk/>
            <pc:sldMk cId="971809096" sldId="271"/>
            <ac:spMk id="25" creationId="{2494295D-E08F-2B57-19EA-C2871FBB0FAB}"/>
          </ac:spMkLst>
        </pc:spChg>
        <pc:picChg chg="mod">
          <ac:chgData name="Mckenzie L Tankersley" userId="S::mlt91390@uga.edu::1127c39b-5c26-4c73-a14b-7515c0d92cf6" providerId="AD" clId="Web-{9C04D361-4220-415E-ABB6-F6DAE50660D3}" dt="2023-07-31T17:07:59.210" v="989" actId="1076"/>
          <ac:picMkLst>
            <pc:docMk/>
            <pc:sldMk cId="971809096" sldId="271"/>
            <ac:picMk id="15" creationId="{00000000-0000-0000-0000-000000000000}"/>
          </ac:picMkLst>
        </pc:picChg>
        <pc:picChg chg="mod">
          <ac:chgData name="Mckenzie L Tankersley" userId="S::mlt91390@uga.edu::1127c39b-5c26-4c73-a14b-7515c0d92cf6" providerId="AD" clId="Web-{9C04D361-4220-415E-ABB6-F6DAE50660D3}" dt="2023-07-31T17:07:45.990" v="986" actId="1076"/>
          <ac:picMkLst>
            <pc:docMk/>
            <pc:sldMk cId="971809096" sldId="271"/>
            <ac:picMk id="16" creationId="{00000000-0000-0000-0000-000000000000}"/>
          </ac:picMkLst>
        </pc:picChg>
        <pc:picChg chg="mod">
          <ac:chgData name="Mckenzie L Tankersley" userId="S::mlt91390@uga.edu::1127c39b-5c26-4c73-a14b-7515c0d92cf6" providerId="AD" clId="Web-{9C04D361-4220-415E-ABB6-F6DAE50660D3}" dt="2023-07-31T17:08:10.820" v="990" actId="1076"/>
          <ac:picMkLst>
            <pc:docMk/>
            <pc:sldMk cId="971809096" sldId="271"/>
            <ac:picMk id="19" creationId="{00000000-0000-0000-0000-000000000000}"/>
          </ac:picMkLst>
        </pc:picChg>
        <pc:picChg chg="mod">
          <ac:chgData name="Mckenzie L Tankersley" userId="S::mlt91390@uga.edu::1127c39b-5c26-4c73-a14b-7515c0d92cf6" providerId="AD" clId="Web-{9C04D361-4220-415E-ABB6-F6DAE50660D3}" dt="2023-07-31T17:07:03.894" v="979" actId="1076"/>
          <ac:picMkLst>
            <pc:docMk/>
            <pc:sldMk cId="971809096" sldId="271"/>
            <ac:picMk id="27" creationId="{62D9960D-1C4C-1257-DB37-5F877FFDDA9D}"/>
          </ac:picMkLst>
        </pc:picChg>
      </pc:sldChg>
      <pc:sldChg chg="modSp">
        <pc:chgData name="Mckenzie L Tankersley" userId="S::mlt91390@uga.edu::1127c39b-5c26-4c73-a14b-7515c0d92cf6" providerId="AD" clId="Web-{9C04D361-4220-415E-ABB6-F6DAE50660D3}" dt="2023-07-31T17:23:57.918" v="1068" actId="1076"/>
        <pc:sldMkLst>
          <pc:docMk/>
          <pc:sldMk cId="2588646811" sldId="272"/>
        </pc:sldMkLst>
        <pc:spChg chg="mod">
          <ac:chgData name="Mckenzie L Tankersley" userId="S::mlt91390@uga.edu::1127c39b-5c26-4c73-a14b-7515c0d92cf6" providerId="AD" clId="Web-{9C04D361-4220-415E-ABB6-F6DAE50660D3}" dt="2023-07-31T17:23:10.383" v="1063" actId="14100"/>
          <ac:spMkLst>
            <pc:docMk/>
            <pc:sldMk cId="2588646811" sldId="272"/>
            <ac:spMk id="16" creationId="{00000000-0000-0000-0000-000000000000}"/>
          </ac:spMkLst>
        </pc:spChg>
        <pc:spChg chg="mod">
          <ac:chgData name="Mckenzie L Tankersley" userId="S::mlt91390@uga.edu::1127c39b-5c26-4c73-a14b-7515c0d92cf6" providerId="AD" clId="Web-{9C04D361-4220-415E-ABB6-F6DAE50660D3}" dt="2023-07-31T17:23:51.745" v="1067"/>
          <ac:spMkLst>
            <pc:docMk/>
            <pc:sldMk cId="2588646811" sldId="272"/>
            <ac:spMk id="17" creationId="{00000000-0000-0000-0000-000000000000}"/>
          </ac:spMkLst>
        </pc:spChg>
        <pc:picChg chg="mod">
          <ac:chgData name="Mckenzie L Tankersley" userId="S::mlt91390@uga.edu::1127c39b-5c26-4c73-a14b-7515c0d92cf6" providerId="AD" clId="Web-{9C04D361-4220-415E-ABB6-F6DAE50660D3}" dt="2023-07-31T17:23:57.918" v="1068" actId="1076"/>
          <ac:picMkLst>
            <pc:docMk/>
            <pc:sldMk cId="2588646811" sldId="272"/>
            <ac:picMk id="15" creationId="{00000000-0000-0000-0000-000000000000}"/>
          </ac:picMkLst>
        </pc:picChg>
      </pc:sldChg>
      <pc:sldChg chg="modSp">
        <pc:chgData name="Mckenzie L Tankersley" userId="S::mlt91390@uga.edu::1127c39b-5c26-4c73-a14b-7515c0d92cf6" providerId="AD" clId="Web-{9C04D361-4220-415E-ABB6-F6DAE50660D3}" dt="2023-07-31T17:20:52.233" v="1041" actId="1076"/>
        <pc:sldMkLst>
          <pc:docMk/>
          <pc:sldMk cId="2607659122" sldId="273"/>
        </pc:sldMkLst>
        <pc:spChg chg="mod">
          <ac:chgData name="Mckenzie L Tankersley" userId="S::mlt91390@uga.edu::1127c39b-5c26-4c73-a14b-7515c0d92cf6" providerId="AD" clId="Web-{9C04D361-4220-415E-ABB6-F6DAE50660D3}" dt="2023-07-31T17:20:52.233" v="1041" actId="1076"/>
          <ac:spMkLst>
            <pc:docMk/>
            <pc:sldMk cId="2607659122" sldId="273"/>
            <ac:spMk id="17" creationId="{00000000-0000-0000-0000-000000000000}"/>
          </ac:spMkLst>
        </pc:spChg>
        <pc:picChg chg="mod">
          <ac:chgData name="Mckenzie L Tankersley" userId="S::mlt91390@uga.edu::1127c39b-5c26-4c73-a14b-7515c0d92cf6" providerId="AD" clId="Web-{9C04D361-4220-415E-ABB6-F6DAE50660D3}" dt="2023-07-31T17:20:34.294" v="1039" actId="1076"/>
          <ac:picMkLst>
            <pc:docMk/>
            <pc:sldMk cId="2607659122" sldId="273"/>
            <ac:picMk id="18" creationId="{F4050351-45A1-2758-A607-C6F10823CFC2}"/>
          </ac:picMkLst>
        </pc:picChg>
      </pc:sldChg>
    </pc:docChg>
  </pc:docChgLst>
  <pc:docChgLst>
    <pc:chgData name="Laura Walton Goss" userId="57175a4d-2b66-4156-9d48-e2b0b82efce7" providerId="ADAL" clId="{EDA0117F-7696-4023-9246-25909AB11EF2}"/>
    <pc:docChg chg="undo redo custSel addSld delSld modSld sldOrd">
      <pc:chgData name="Laura Walton Goss" userId="57175a4d-2b66-4156-9d48-e2b0b82efce7" providerId="ADAL" clId="{EDA0117F-7696-4023-9246-25909AB11EF2}" dt="2023-01-06T20:54:49.701" v="8489" actId="122"/>
      <pc:docMkLst>
        <pc:docMk/>
      </pc:docMkLst>
      <pc:sldChg chg="modNotesTx">
        <pc:chgData name="Laura Walton Goss" userId="57175a4d-2b66-4156-9d48-e2b0b82efce7" providerId="ADAL" clId="{EDA0117F-7696-4023-9246-25909AB11EF2}" dt="2023-01-06T19:45:48.441" v="1633" actId="20577"/>
        <pc:sldMkLst>
          <pc:docMk/>
          <pc:sldMk cId="0" sldId="256"/>
        </pc:sldMkLst>
      </pc:sldChg>
      <pc:sldChg chg="modSp mod modNotesTx">
        <pc:chgData name="Laura Walton Goss" userId="57175a4d-2b66-4156-9d48-e2b0b82efce7" providerId="ADAL" clId="{EDA0117F-7696-4023-9246-25909AB11EF2}" dt="2023-01-06T20:53:28.634" v="8478" actId="2711"/>
        <pc:sldMkLst>
          <pc:docMk/>
          <pc:sldMk cId="0" sldId="257"/>
        </pc:sldMkLst>
        <pc:spChg chg="mod">
          <ac:chgData name="Laura Walton Goss" userId="57175a4d-2b66-4156-9d48-e2b0b82efce7" providerId="ADAL" clId="{EDA0117F-7696-4023-9246-25909AB11EF2}" dt="2023-01-06T20:53:28.634" v="8478" actId="2711"/>
          <ac:spMkLst>
            <pc:docMk/>
            <pc:sldMk cId="0" sldId="257"/>
            <ac:spMk id="17" creationId="{00000000-0000-0000-0000-000000000000}"/>
          </ac:spMkLst>
        </pc:spChg>
      </pc:sldChg>
      <pc:sldChg chg="modNotesTx">
        <pc:chgData name="Laura Walton Goss" userId="57175a4d-2b66-4156-9d48-e2b0b82efce7" providerId="ADAL" clId="{EDA0117F-7696-4023-9246-25909AB11EF2}" dt="2023-01-06T19:51:55.994" v="2805" actId="33524"/>
        <pc:sldMkLst>
          <pc:docMk/>
          <pc:sldMk cId="0" sldId="258"/>
        </pc:sldMkLst>
      </pc:sldChg>
      <pc:sldChg chg="modNotesTx">
        <pc:chgData name="Laura Walton Goss" userId="57175a4d-2b66-4156-9d48-e2b0b82efce7" providerId="ADAL" clId="{EDA0117F-7696-4023-9246-25909AB11EF2}" dt="2023-01-06T19:58:21.930" v="3435" actId="20577"/>
        <pc:sldMkLst>
          <pc:docMk/>
          <pc:sldMk cId="0" sldId="259"/>
        </pc:sldMkLst>
      </pc:sldChg>
      <pc:sldChg chg="modSp mod modNotesTx">
        <pc:chgData name="Laura Walton Goss" userId="57175a4d-2b66-4156-9d48-e2b0b82efce7" providerId="ADAL" clId="{EDA0117F-7696-4023-9246-25909AB11EF2}" dt="2023-01-06T20:52:48.178" v="8468" actId="1076"/>
        <pc:sldMkLst>
          <pc:docMk/>
          <pc:sldMk cId="0" sldId="260"/>
        </pc:sldMkLst>
        <pc:spChg chg="mod">
          <ac:chgData name="Laura Walton Goss" userId="57175a4d-2b66-4156-9d48-e2b0b82efce7" providerId="ADAL" clId="{EDA0117F-7696-4023-9246-25909AB11EF2}" dt="2023-01-06T20:52:48.178" v="8468" actId="1076"/>
          <ac:spMkLst>
            <pc:docMk/>
            <pc:sldMk cId="0" sldId="260"/>
            <ac:spMk id="17" creationId="{00000000-0000-0000-0000-000000000000}"/>
          </ac:spMkLst>
        </pc:spChg>
        <pc:picChg chg="mod">
          <ac:chgData name="Laura Walton Goss" userId="57175a4d-2b66-4156-9d48-e2b0b82efce7" providerId="ADAL" clId="{EDA0117F-7696-4023-9246-25909AB11EF2}" dt="2023-01-06T20:52:45.601" v="8467" actId="14100"/>
          <ac:picMkLst>
            <pc:docMk/>
            <pc:sldMk cId="0" sldId="260"/>
            <ac:picMk id="15" creationId="{00000000-0000-0000-0000-000000000000}"/>
          </ac:picMkLst>
        </pc:picChg>
      </pc:sldChg>
      <pc:sldChg chg="modNotesTx">
        <pc:chgData name="Laura Walton Goss" userId="57175a4d-2b66-4156-9d48-e2b0b82efce7" providerId="ADAL" clId="{EDA0117F-7696-4023-9246-25909AB11EF2}" dt="2023-01-06T20:06:53.396" v="4614" actId="313"/>
        <pc:sldMkLst>
          <pc:docMk/>
          <pc:sldMk cId="0" sldId="261"/>
        </pc:sldMkLst>
      </pc:sldChg>
      <pc:sldChg chg="modNotesTx">
        <pc:chgData name="Laura Walton Goss" userId="57175a4d-2b66-4156-9d48-e2b0b82efce7" providerId="ADAL" clId="{EDA0117F-7696-4023-9246-25909AB11EF2}" dt="2023-01-06T20:13:53.750" v="5463" actId="20577"/>
        <pc:sldMkLst>
          <pc:docMk/>
          <pc:sldMk cId="0" sldId="262"/>
        </pc:sldMkLst>
      </pc:sldChg>
      <pc:sldChg chg="modSp mod modNotesTx">
        <pc:chgData name="Laura Walton Goss" userId="57175a4d-2b66-4156-9d48-e2b0b82efce7" providerId="ADAL" clId="{EDA0117F-7696-4023-9246-25909AB11EF2}" dt="2023-01-06T20:22:27.108" v="5527" actId="20577"/>
        <pc:sldMkLst>
          <pc:docMk/>
          <pc:sldMk cId="0" sldId="263"/>
        </pc:sldMkLst>
        <pc:picChg chg="mod">
          <ac:chgData name="Laura Walton Goss" userId="57175a4d-2b66-4156-9d48-e2b0b82efce7" providerId="ADAL" clId="{EDA0117F-7696-4023-9246-25909AB11EF2}" dt="2023-01-06T20:21:25.696" v="5465" actId="1076"/>
          <ac:picMkLst>
            <pc:docMk/>
            <pc:sldMk cId="0" sldId="263"/>
            <ac:picMk id="18" creationId="{00000000-0000-0000-0000-000000000000}"/>
          </ac:picMkLst>
        </pc:picChg>
      </pc:sldChg>
      <pc:sldChg chg="addSp delSp modSp mod modNotesTx">
        <pc:chgData name="Laura Walton Goss" userId="57175a4d-2b66-4156-9d48-e2b0b82efce7" providerId="ADAL" clId="{EDA0117F-7696-4023-9246-25909AB11EF2}" dt="2023-01-06T20:33:16.133" v="6634" actId="20577"/>
        <pc:sldMkLst>
          <pc:docMk/>
          <pc:sldMk cId="0" sldId="264"/>
        </pc:sldMkLst>
        <pc:spChg chg="add del mod topLvl">
          <ac:chgData name="Laura Walton Goss" userId="57175a4d-2b66-4156-9d48-e2b0b82efce7" providerId="ADAL" clId="{EDA0117F-7696-4023-9246-25909AB11EF2}" dt="2023-01-06T20:24:35.699" v="5585" actId="478"/>
          <ac:spMkLst>
            <pc:docMk/>
            <pc:sldMk cId="0" sldId="264"/>
            <ac:spMk id="3" creationId="{00000000-0000-0000-0000-000000000000}"/>
          </ac:spMkLst>
        </pc:spChg>
        <pc:spChg chg="mod topLvl">
          <ac:chgData name="Laura Walton Goss" userId="57175a4d-2b66-4156-9d48-e2b0b82efce7" providerId="ADAL" clId="{EDA0117F-7696-4023-9246-25909AB11EF2}" dt="2023-01-06T20:24:35.699" v="5585" actId="478"/>
          <ac:spMkLst>
            <pc:docMk/>
            <pc:sldMk cId="0" sldId="264"/>
            <ac:spMk id="4" creationId="{00000000-0000-0000-0000-000000000000}"/>
          </ac:spMkLst>
        </pc:spChg>
        <pc:spChg chg="del ord topLvl">
          <ac:chgData name="Laura Walton Goss" userId="57175a4d-2b66-4156-9d48-e2b0b82efce7" providerId="ADAL" clId="{EDA0117F-7696-4023-9246-25909AB11EF2}" dt="2023-01-06T20:26:15.602" v="5616" actId="478"/>
          <ac:spMkLst>
            <pc:docMk/>
            <pc:sldMk cId="0" sldId="264"/>
            <ac:spMk id="9" creationId="{00000000-0000-0000-0000-000000000000}"/>
          </ac:spMkLst>
        </pc:spChg>
        <pc:spChg chg="topLvl">
          <ac:chgData name="Laura Walton Goss" userId="57175a4d-2b66-4156-9d48-e2b0b82efce7" providerId="ADAL" clId="{EDA0117F-7696-4023-9246-25909AB11EF2}" dt="2023-01-06T20:26:15.602" v="5616" actId="478"/>
          <ac:spMkLst>
            <pc:docMk/>
            <pc:sldMk cId="0" sldId="264"/>
            <ac:spMk id="10" creationId="{00000000-0000-0000-0000-000000000000}"/>
          </ac:spMkLst>
        </pc:spChg>
        <pc:spChg chg="mod">
          <ac:chgData name="Laura Walton Goss" userId="57175a4d-2b66-4156-9d48-e2b0b82efce7" providerId="ADAL" clId="{EDA0117F-7696-4023-9246-25909AB11EF2}" dt="2023-01-06T20:22:48.503" v="5538" actId="20577"/>
          <ac:spMkLst>
            <pc:docMk/>
            <pc:sldMk cId="0" sldId="264"/>
            <ac:spMk id="20" creationId="{00000000-0000-0000-0000-000000000000}"/>
          </ac:spMkLst>
        </pc:spChg>
        <pc:spChg chg="del mod">
          <ac:chgData name="Laura Walton Goss" userId="57175a4d-2b66-4156-9d48-e2b0b82efce7" providerId="ADAL" clId="{EDA0117F-7696-4023-9246-25909AB11EF2}" dt="2023-01-06T20:23:15.843" v="5560" actId="478"/>
          <ac:spMkLst>
            <pc:docMk/>
            <pc:sldMk cId="0" sldId="264"/>
            <ac:spMk id="21" creationId="{00000000-0000-0000-0000-000000000000}"/>
          </ac:spMkLst>
        </pc:spChg>
        <pc:spChg chg="del mod">
          <ac:chgData name="Laura Walton Goss" userId="57175a4d-2b66-4156-9d48-e2b0b82efce7" providerId="ADAL" clId="{EDA0117F-7696-4023-9246-25909AB11EF2}" dt="2023-01-06T20:23:19.128" v="5563" actId="478"/>
          <ac:spMkLst>
            <pc:docMk/>
            <pc:sldMk cId="0" sldId="264"/>
            <ac:spMk id="22" creationId="{00000000-0000-0000-0000-000000000000}"/>
          </ac:spMkLst>
        </pc:spChg>
        <pc:spChg chg="del">
          <ac:chgData name="Laura Walton Goss" userId="57175a4d-2b66-4156-9d48-e2b0b82efce7" providerId="ADAL" clId="{EDA0117F-7696-4023-9246-25909AB11EF2}" dt="2023-01-06T20:23:16.769" v="5561" actId="478"/>
          <ac:spMkLst>
            <pc:docMk/>
            <pc:sldMk cId="0" sldId="264"/>
            <ac:spMk id="23" creationId="{00000000-0000-0000-0000-000000000000}"/>
          </ac:spMkLst>
        </pc:spChg>
        <pc:spChg chg="add mod">
          <ac:chgData name="Laura Walton Goss" userId="57175a4d-2b66-4156-9d48-e2b0b82efce7" providerId="ADAL" clId="{EDA0117F-7696-4023-9246-25909AB11EF2}" dt="2023-01-06T20:25:25.760" v="5604" actId="14100"/>
          <ac:spMkLst>
            <pc:docMk/>
            <pc:sldMk cId="0" sldId="264"/>
            <ac:spMk id="26" creationId="{D11BDCAD-C20F-6E08-73D1-43A5CF669C48}"/>
          </ac:spMkLst>
        </pc:spChg>
        <pc:spChg chg="add mod">
          <ac:chgData name="Laura Walton Goss" userId="57175a4d-2b66-4156-9d48-e2b0b82efce7" providerId="ADAL" clId="{EDA0117F-7696-4023-9246-25909AB11EF2}" dt="2023-01-06T20:25:35.978" v="5606" actId="1076"/>
          <ac:spMkLst>
            <pc:docMk/>
            <pc:sldMk cId="0" sldId="264"/>
            <ac:spMk id="27" creationId="{5BC9930C-5684-15CA-D7B0-8F953065D399}"/>
          </ac:spMkLst>
        </pc:spChg>
        <pc:spChg chg="mod">
          <ac:chgData name="Laura Walton Goss" userId="57175a4d-2b66-4156-9d48-e2b0b82efce7" providerId="ADAL" clId="{EDA0117F-7696-4023-9246-25909AB11EF2}" dt="2023-01-06T20:26:00.090" v="5612"/>
          <ac:spMkLst>
            <pc:docMk/>
            <pc:sldMk cId="0" sldId="264"/>
            <ac:spMk id="29" creationId="{234E391C-714B-CDB8-ABA3-6D8DC61F5A38}"/>
          </ac:spMkLst>
        </pc:spChg>
        <pc:spChg chg="mod">
          <ac:chgData name="Laura Walton Goss" userId="57175a4d-2b66-4156-9d48-e2b0b82efce7" providerId="ADAL" clId="{EDA0117F-7696-4023-9246-25909AB11EF2}" dt="2023-01-06T20:26:00.090" v="5612"/>
          <ac:spMkLst>
            <pc:docMk/>
            <pc:sldMk cId="0" sldId="264"/>
            <ac:spMk id="30" creationId="{38CC8B15-6A64-30E9-A3E6-76416CD6E3E5}"/>
          </ac:spMkLst>
        </pc:spChg>
        <pc:grpChg chg="add del mod ord">
          <ac:chgData name="Laura Walton Goss" userId="57175a4d-2b66-4156-9d48-e2b0b82efce7" providerId="ADAL" clId="{EDA0117F-7696-4023-9246-25909AB11EF2}" dt="2023-01-06T20:25:20.077" v="5603" actId="478"/>
          <ac:grpSpMkLst>
            <pc:docMk/>
            <pc:sldMk cId="0" sldId="264"/>
            <ac:grpSpMk id="2" creationId="{00000000-0000-0000-0000-000000000000}"/>
          </ac:grpSpMkLst>
        </pc:grpChg>
        <pc:grpChg chg="del mod">
          <ac:chgData name="Laura Walton Goss" userId="57175a4d-2b66-4156-9d48-e2b0b82efce7" providerId="ADAL" clId="{EDA0117F-7696-4023-9246-25909AB11EF2}" dt="2023-01-06T20:25:49.309" v="5610" actId="478"/>
          <ac:grpSpMkLst>
            <pc:docMk/>
            <pc:sldMk cId="0" sldId="264"/>
            <ac:grpSpMk id="5" creationId="{00000000-0000-0000-0000-000000000000}"/>
          </ac:grpSpMkLst>
        </pc:grpChg>
        <pc:grpChg chg="del mod">
          <ac:chgData name="Laura Walton Goss" userId="57175a4d-2b66-4156-9d48-e2b0b82efce7" providerId="ADAL" clId="{EDA0117F-7696-4023-9246-25909AB11EF2}" dt="2023-01-06T20:26:15.602" v="5616" actId="478"/>
          <ac:grpSpMkLst>
            <pc:docMk/>
            <pc:sldMk cId="0" sldId="264"/>
            <ac:grpSpMk id="8" creationId="{00000000-0000-0000-0000-000000000000}"/>
          </ac:grpSpMkLst>
        </pc:grpChg>
        <pc:grpChg chg="del mod">
          <ac:chgData name="Laura Walton Goss" userId="57175a4d-2b66-4156-9d48-e2b0b82efce7" providerId="ADAL" clId="{EDA0117F-7696-4023-9246-25909AB11EF2}" dt="2023-01-06T20:24:28.582" v="5579" actId="478"/>
          <ac:grpSpMkLst>
            <pc:docMk/>
            <pc:sldMk cId="0" sldId="264"/>
            <ac:grpSpMk id="11" creationId="{00000000-0000-0000-0000-000000000000}"/>
          </ac:grpSpMkLst>
        </pc:grpChg>
        <pc:grpChg chg="add mod ord">
          <ac:chgData name="Laura Walton Goss" userId="57175a4d-2b66-4156-9d48-e2b0b82efce7" providerId="ADAL" clId="{EDA0117F-7696-4023-9246-25909AB11EF2}" dt="2023-01-06T20:26:07.624" v="5615" actId="167"/>
          <ac:grpSpMkLst>
            <pc:docMk/>
            <pc:sldMk cId="0" sldId="264"/>
            <ac:grpSpMk id="28" creationId="{FDF90876-A47C-13B2-3D54-F5AFECAB878D}"/>
          </ac:grpSpMkLst>
        </pc:grpChg>
        <pc:picChg chg="del">
          <ac:chgData name="Laura Walton Goss" userId="57175a4d-2b66-4156-9d48-e2b0b82efce7" providerId="ADAL" clId="{EDA0117F-7696-4023-9246-25909AB11EF2}" dt="2023-01-06T20:22:57.174" v="5552" actId="478"/>
          <ac:picMkLst>
            <pc:docMk/>
            <pc:sldMk cId="0" sldId="264"/>
            <ac:picMk id="15" creationId="{00000000-0000-0000-0000-000000000000}"/>
          </ac:picMkLst>
        </pc:picChg>
        <pc:picChg chg="del mod">
          <ac:chgData name="Laura Walton Goss" userId="57175a4d-2b66-4156-9d48-e2b0b82efce7" providerId="ADAL" clId="{EDA0117F-7696-4023-9246-25909AB11EF2}" dt="2023-01-06T20:22:58.543" v="5554" actId="478"/>
          <ac:picMkLst>
            <pc:docMk/>
            <pc:sldMk cId="0" sldId="264"/>
            <ac:picMk id="16" creationId="{00000000-0000-0000-0000-000000000000}"/>
          </ac:picMkLst>
        </pc:picChg>
        <pc:picChg chg="del mod">
          <ac:chgData name="Laura Walton Goss" userId="57175a4d-2b66-4156-9d48-e2b0b82efce7" providerId="ADAL" clId="{EDA0117F-7696-4023-9246-25909AB11EF2}" dt="2023-01-06T20:22:59.900" v="5556" actId="478"/>
          <ac:picMkLst>
            <pc:docMk/>
            <pc:sldMk cId="0" sldId="264"/>
            <ac:picMk id="17" creationId="{00000000-0000-0000-0000-000000000000}"/>
          </ac:picMkLst>
        </pc:picChg>
        <pc:picChg chg="del">
          <ac:chgData name="Laura Walton Goss" userId="57175a4d-2b66-4156-9d48-e2b0b82efce7" providerId="ADAL" clId="{EDA0117F-7696-4023-9246-25909AB11EF2}" dt="2023-01-06T20:23:01.497" v="5557" actId="478"/>
          <ac:picMkLst>
            <pc:docMk/>
            <pc:sldMk cId="0" sldId="264"/>
            <ac:picMk id="18" creationId="{00000000-0000-0000-0000-000000000000}"/>
          </ac:picMkLst>
        </pc:picChg>
        <pc:picChg chg="del">
          <ac:chgData name="Laura Walton Goss" userId="57175a4d-2b66-4156-9d48-e2b0b82efce7" providerId="ADAL" clId="{EDA0117F-7696-4023-9246-25909AB11EF2}" dt="2023-01-06T20:23:03.069" v="5558" actId="478"/>
          <ac:picMkLst>
            <pc:docMk/>
            <pc:sldMk cId="0" sldId="264"/>
            <ac:picMk id="19" creationId="{00000000-0000-0000-0000-000000000000}"/>
          </ac:picMkLst>
        </pc:picChg>
        <pc:picChg chg="add mod ord">
          <ac:chgData name="Laura Walton Goss" userId="57175a4d-2b66-4156-9d48-e2b0b82efce7" providerId="ADAL" clId="{EDA0117F-7696-4023-9246-25909AB11EF2}" dt="2023-01-06T20:26:50.475" v="5618" actId="1076"/>
          <ac:picMkLst>
            <pc:docMk/>
            <pc:sldMk cId="0" sldId="264"/>
            <ac:picMk id="25" creationId="{1DF69A34-9D55-332A-D29C-CA0C0CDA0442}"/>
          </ac:picMkLst>
        </pc:picChg>
      </pc:sldChg>
      <pc:sldChg chg="delSp modSp mod modNotesTx">
        <pc:chgData name="Laura Walton Goss" userId="57175a4d-2b66-4156-9d48-e2b0b82efce7" providerId="ADAL" clId="{EDA0117F-7696-4023-9246-25909AB11EF2}" dt="2023-01-06T20:54:49.701" v="8489" actId="122"/>
        <pc:sldMkLst>
          <pc:docMk/>
          <pc:sldMk cId="0" sldId="265"/>
        </pc:sldMkLst>
        <pc:spChg chg="mod">
          <ac:chgData name="Laura Walton Goss" userId="57175a4d-2b66-4156-9d48-e2b0b82efce7" providerId="ADAL" clId="{EDA0117F-7696-4023-9246-25909AB11EF2}" dt="2023-01-06T20:54:49.701" v="8489" actId="122"/>
          <ac:spMkLst>
            <pc:docMk/>
            <pc:sldMk cId="0" sldId="265"/>
            <ac:spMk id="16" creationId="{00000000-0000-0000-0000-000000000000}"/>
          </ac:spMkLst>
        </pc:spChg>
        <pc:spChg chg="mod">
          <ac:chgData name="Laura Walton Goss" userId="57175a4d-2b66-4156-9d48-e2b0b82efce7" providerId="ADAL" clId="{EDA0117F-7696-4023-9246-25909AB11EF2}" dt="2023-01-06T20:41:41.678" v="7403" actId="20577"/>
          <ac:spMkLst>
            <pc:docMk/>
            <pc:sldMk cId="0" sldId="265"/>
            <ac:spMk id="17" creationId="{00000000-0000-0000-0000-000000000000}"/>
          </ac:spMkLst>
        </pc:spChg>
        <pc:picChg chg="del">
          <ac:chgData name="Laura Walton Goss" userId="57175a4d-2b66-4156-9d48-e2b0b82efce7" providerId="ADAL" clId="{EDA0117F-7696-4023-9246-25909AB11EF2}" dt="2023-01-06T20:40:56.837" v="7379" actId="478"/>
          <ac:picMkLst>
            <pc:docMk/>
            <pc:sldMk cId="0" sldId="265"/>
            <ac:picMk id="15" creationId="{00000000-0000-0000-0000-000000000000}"/>
          </ac:picMkLst>
        </pc:picChg>
      </pc:sldChg>
      <pc:sldChg chg="modSp add mod ord modNotesTx">
        <pc:chgData name="Laura Walton Goss" userId="57175a4d-2b66-4156-9d48-e2b0b82efce7" providerId="ADAL" clId="{EDA0117F-7696-4023-9246-25909AB11EF2}" dt="2023-01-06T19:46:00.086" v="1644" actId="20577"/>
        <pc:sldMkLst>
          <pc:docMk/>
          <pc:sldMk cId="523251960" sldId="268"/>
        </pc:sldMkLst>
        <pc:spChg chg="mod">
          <ac:chgData name="Laura Walton Goss" userId="57175a4d-2b66-4156-9d48-e2b0b82efce7" providerId="ADAL" clId="{EDA0117F-7696-4023-9246-25909AB11EF2}" dt="2023-01-06T19:37:51.112" v="420" actId="20577"/>
          <ac:spMkLst>
            <pc:docMk/>
            <pc:sldMk cId="523251960" sldId="268"/>
            <ac:spMk id="16" creationId="{00000000-0000-0000-0000-000000000000}"/>
          </ac:spMkLst>
        </pc:spChg>
        <pc:spChg chg="mod">
          <ac:chgData name="Laura Walton Goss" userId="57175a4d-2b66-4156-9d48-e2b0b82efce7" providerId="ADAL" clId="{EDA0117F-7696-4023-9246-25909AB11EF2}" dt="2023-01-06T19:40:26.428" v="873" actId="1076"/>
          <ac:spMkLst>
            <pc:docMk/>
            <pc:sldMk cId="523251960" sldId="268"/>
            <ac:spMk id="17" creationId="{00000000-0000-0000-0000-000000000000}"/>
          </ac:spMkLst>
        </pc:spChg>
      </pc:sldChg>
      <pc:sldChg chg="addSp delSp modSp add mod modNotesTx">
        <pc:chgData name="Laura Walton Goss" userId="57175a4d-2b66-4156-9d48-e2b0b82efce7" providerId="ADAL" clId="{EDA0117F-7696-4023-9246-25909AB11EF2}" dt="2023-01-06T20:54:07.553" v="8486" actId="122"/>
        <pc:sldMkLst>
          <pc:docMk/>
          <pc:sldMk cId="3691202999" sldId="269"/>
        </pc:sldMkLst>
        <pc:spChg chg="mod">
          <ac:chgData name="Laura Walton Goss" userId="57175a4d-2b66-4156-9d48-e2b0b82efce7" providerId="ADAL" clId="{EDA0117F-7696-4023-9246-25909AB11EF2}" dt="2023-01-06T20:01:43.922" v="3948" actId="20577"/>
          <ac:spMkLst>
            <pc:docMk/>
            <pc:sldMk cId="3691202999" sldId="269"/>
            <ac:spMk id="16" creationId="{00000000-0000-0000-0000-000000000000}"/>
          </ac:spMkLst>
        </pc:spChg>
        <pc:spChg chg="mod">
          <ac:chgData name="Laura Walton Goss" userId="57175a4d-2b66-4156-9d48-e2b0b82efce7" providerId="ADAL" clId="{EDA0117F-7696-4023-9246-25909AB11EF2}" dt="2023-01-06T20:54:07.553" v="8486" actId="122"/>
          <ac:spMkLst>
            <pc:docMk/>
            <pc:sldMk cId="3691202999" sldId="269"/>
            <ac:spMk id="17" creationId="{00000000-0000-0000-0000-000000000000}"/>
          </ac:spMkLst>
        </pc:spChg>
        <pc:picChg chg="del">
          <ac:chgData name="Laura Walton Goss" userId="57175a4d-2b66-4156-9d48-e2b0b82efce7" providerId="ADAL" clId="{EDA0117F-7696-4023-9246-25909AB11EF2}" dt="2023-01-06T20:02:17.303" v="4010" actId="478"/>
          <ac:picMkLst>
            <pc:docMk/>
            <pc:sldMk cId="3691202999" sldId="269"/>
            <ac:picMk id="15" creationId="{00000000-0000-0000-0000-000000000000}"/>
          </ac:picMkLst>
        </pc:picChg>
        <pc:picChg chg="add mod">
          <ac:chgData name="Laura Walton Goss" userId="57175a4d-2b66-4156-9d48-e2b0b82efce7" providerId="ADAL" clId="{EDA0117F-7696-4023-9246-25909AB11EF2}" dt="2023-01-06T20:03:31.918" v="4100" actId="207"/>
          <ac:picMkLst>
            <pc:docMk/>
            <pc:sldMk cId="3691202999" sldId="269"/>
            <ac:picMk id="19" creationId="{E720257D-3BBC-9024-A404-ABFF18237C27}"/>
          </ac:picMkLst>
        </pc:picChg>
      </pc:sldChg>
      <pc:sldChg chg="addSp delSp modSp add mod modNotesTx">
        <pc:chgData name="Laura Walton Goss" userId="57175a4d-2b66-4156-9d48-e2b0b82efce7" providerId="ADAL" clId="{EDA0117F-7696-4023-9246-25909AB11EF2}" dt="2023-01-06T20:49:04.529" v="8416"/>
        <pc:sldMkLst>
          <pc:docMk/>
          <pc:sldMk cId="3478490936" sldId="270"/>
        </pc:sldMkLst>
        <pc:spChg chg="del mod">
          <ac:chgData name="Laura Walton Goss" userId="57175a4d-2b66-4156-9d48-e2b0b82efce7" providerId="ADAL" clId="{EDA0117F-7696-4023-9246-25909AB11EF2}" dt="2023-01-06T20:08:30.416" v="4675" actId="478"/>
          <ac:spMkLst>
            <pc:docMk/>
            <pc:sldMk cId="3478490936" sldId="270"/>
            <ac:spMk id="14" creationId="{00000000-0000-0000-0000-000000000000}"/>
          </ac:spMkLst>
        </pc:spChg>
        <pc:spChg chg="add del mod">
          <ac:chgData name="Laura Walton Goss" userId="57175a4d-2b66-4156-9d48-e2b0b82efce7" providerId="ADAL" clId="{EDA0117F-7696-4023-9246-25909AB11EF2}" dt="2023-01-06T20:08:28.456" v="4674" actId="478"/>
          <ac:spMkLst>
            <pc:docMk/>
            <pc:sldMk cId="3478490936" sldId="270"/>
            <ac:spMk id="24" creationId="{2CE7A3DC-5811-608E-4178-4A82E38F1D4C}"/>
          </ac:spMkLst>
        </pc:spChg>
        <pc:grpChg chg="del">
          <ac:chgData name="Laura Walton Goss" userId="57175a4d-2b66-4156-9d48-e2b0b82efce7" providerId="ADAL" clId="{EDA0117F-7696-4023-9246-25909AB11EF2}" dt="2023-01-06T20:08:34.691" v="4678" actId="478"/>
          <ac:grpSpMkLst>
            <pc:docMk/>
            <pc:sldMk cId="3478490936" sldId="270"/>
            <ac:grpSpMk id="11" creationId="{00000000-0000-0000-0000-000000000000}"/>
          </ac:grpSpMkLst>
        </pc:grpChg>
        <pc:grpChg chg="del">
          <ac:chgData name="Laura Walton Goss" userId="57175a4d-2b66-4156-9d48-e2b0b82efce7" providerId="ADAL" clId="{EDA0117F-7696-4023-9246-25909AB11EF2}" dt="2023-01-06T20:08:32.285" v="4677" actId="478"/>
          <ac:grpSpMkLst>
            <pc:docMk/>
            <pc:sldMk cId="3478490936" sldId="270"/>
            <ac:grpSpMk id="16" creationId="{00000000-0000-0000-0000-000000000000}"/>
          </ac:grpSpMkLst>
        </pc:grpChg>
        <pc:grpChg chg="del">
          <ac:chgData name="Laura Walton Goss" userId="57175a4d-2b66-4156-9d48-e2b0b82efce7" providerId="ADAL" clId="{EDA0117F-7696-4023-9246-25909AB11EF2}" dt="2023-01-06T20:08:36.731" v="4679" actId="478"/>
          <ac:grpSpMkLst>
            <pc:docMk/>
            <pc:sldMk cId="3478490936" sldId="270"/>
            <ac:grpSpMk id="19" creationId="{00000000-0000-0000-0000-000000000000}"/>
          </ac:grpSpMkLst>
        </pc:grpChg>
        <pc:picChg chg="del">
          <ac:chgData name="Laura Walton Goss" userId="57175a4d-2b66-4156-9d48-e2b0b82efce7" providerId="ADAL" clId="{EDA0117F-7696-4023-9246-25909AB11EF2}" dt="2023-01-06T20:08:31.383" v="4676" actId="478"/>
          <ac:picMkLst>
            <pc:docMk/>
            <pc:sldMk cId="3478490936" sldId="270"/>
            <ac:picMk id="22" creationId="{00000000-0000-0000-0000-000000000000}"/>
          </ac:picMkLst>
        </pc:picChg>
        <pc:picChg chg="add mod">
          <ac:chgData name="Laura Walton Goss" userId="57175a4d-2b66-4156-9d48-e2b0b82efce7" providerId="ADAL" clId="{EDA0117F-7696-4023-9246-25909AB11EF2}" dt="2023-01-06T20:09:05.592" v="4684" actId="14100"/>
          <ac:picMkLst>
            <pc:docMk/>
            <pc:sldMk cId="3478490936" sldId="270"/>
            <ac:picMk id="26" creationId="{468C0DC0-2A40-FDAF-2A5B-E18E42B78220}"/>
          </ac:picMkLst>
        </pc:picChg>
      </pc:sldChg>
      <pc:sldChg chg="addSp modSp add mod modNotesTx">
        <pc:chgData name="Laura Walton Goss" userId="57175a4d-2b66-4156-9d48-e2b0b82efce7" providerId="ADAL" clId="{EDA0117F-7696-4023-9246-25909AB11EF2}" dt="2023-01-06T20:40:03.606" v="7377" actId="1076"/>
        <pc:sldMkLst>
          <pc:docMk/>
          <pc:sldMk cId="971809096" sldId="271"/>
        </pc:sldMkLst>
        <pc:spChg chg="add mod">
          <ac:chgData name="Laura Walton Goss" userId="57175a4d-2b66-4156-9d48-e2b0b82efce7" providerId="ADAL" clId="{EDA0117F-7696-4023-9246-25909AB11EF2}" dt="2023-01-06T20:40:03.606" v="7377" actId="1076"/>
          <ac:spMkLst>
            <pc:docMk/>
            <pc:sldMk cId="971809096" sldId="271"/>
            <ac:spMk id="24" creationId="{93DD981A-EB52-FABE-2581-9727E6D91F1B}"/>
          </ac:spMkLst>
        </pc:spChg>
        <pc:spChg chg="add mod">
          <ac:chgData name="Laura Walton Goss" userId="57175a4d-2b66-4156-9d48-e2b0b82efce7" providerId="ADAL" clId="{EDA0117F-7696-4023-9246-25909AB11EF2}" dt="2023-01-06T20:39:59.637" v="7376" actId="1076"/>
          <ac:spMkLst>
            <pc:docMk/>
            <pc:sldMk cId="971809096" sldId="271"/>
            <ac:spMk id="25" creationId="{2494295D-E08F-2B57-19EA-C2871FBB0FAB}"/>
          </ac:spMkLst>
        </pc:spChg>
        <pc:grpChg chg="mod">
          <ac:chgData name="Laura Walton Goss" userId="57175a4d-2b66-4156-9d48-e2b0b82efce7" providerId="ADAL" clId="{EDA0117F-7696-4023-9246-25909AB11EF2}" dt="2023-01-06T20:39:57.558" v="7375" actId="1076"/>
          <ac:grpSpMkLst>
            <pc:docMk/>
            <pc:sldMk cId="971809096" sldId="271"/>
            <ac:grpSpMk id="8" creationId="{00000000-0000-0000-0000-000000000000}"/>
          </ac:grpSpMkLst>
        </pc:grpChg>
      </pc:sldChg>
      <pc:sldChg chg="modSp add del mod modNotesTx">
        <pc:chgData name="Laura Walton Goss" userId="57175a4d-2b66-4156-9d48-e2b0b82efce7" providerId="ADAL" clId="{EDA0117F-7696-4023-9246-25909AB11EF2}" dt="2023-01-06T20:39:49.913" v="7374" actId="2696"/>
        <pc:sldMkLst>
          <pc:docMk/>
          <pc:sldMk cId="777576698" sldId="272"/>
        </pc:sldMkLst>
        <pc:spChg chg="mod">
          <ac:chgData name="Laura Walton Goss" userId="57175a4d-2b66-4156-9d48-e2b0b82efce7" providerId="ADAL" clId="{EDA0117F-7696-4023-9246-25909AB11EF2}" dt="2023-01-06T20:38:31.124" v="7369" actId="313"/>
          <ac:spMkLst>
            <pc:docMk/>
            <pc:sldMk cId="777576698" sldId="272"/>
            <ac:spMk id="21" creationId="{00000000-0000-0000-0000-000000000000}"/>
          </ac:spMkLst>
        </pc:spChg>
        <pc:spChg chg="mod">
          <ac:chgData name="Laura Walton Goss" userId="57175a4d-2b66-4156-9d48-e2b0b82efce7" providerId="ADAL" clId="{EDA0117F-7696-4023-9246-25909AB11EF2}" dt="2023-01-06T20:38:20.562" v="7368" actId="20577"/>
          <ac:spMkLst>
            <pc:docMk/>
            <pc:sldMk cId="777576698" sldId="272"/>
            <ac:spMk id="23" creationId="{00000000-0000-0000-0000-000000000000}"/>
          </ac:spMkLst>
        </pc:spChg>
      </pc:sldChg>
      <pc:sldChg chg="add">
        <pc:chgData name="Laura Walton Goss" userId="57175a4d-2b66-4156-9d48-e2b0b82efce7" providerId="ADAL" clId="{EDA0117F-7696-4023-9246-25909AB11EF2}" dt="2023-01-06T20:40:51.583" v="7378" actId="2890"/>
        <pc:sldMkLst>
          <pc:docMk/>
          <pc:sldMk cId="2588646811" sldId="272"/>
        </pc:sldMkLst>
      </pc:sldChg>
      <pc:sldChg chg="addSp delSp modSp add mod modNotesTx">
        <pc:chgData name="Laura Walton Goss" userId="57175a4d-2b66-4156-9d48-e2b0b82efce7" providerId="ADAL" clId="{EDA0117F-7696-4023-9246-25909AB11EF2}" dt="2023-01-06T20:51:16.733" v="8453" actId="208"/>
        <pc:sldMkLst>
          <pc:docMk/>
          <pc:sldMk cId="2607659122" sldId="273"/>
        </pc:sldMkLst>
        <pc:spChg chg="del">
          <ac:chgData name="Laura Walton Goss" userId="57175a4d-2b66-4156-9d48-e2b0b82efce7" providerId="ADAL" clId="{EDA0117F-7696-4023-9246-25909AB11EF2}" dt="2023-01-06T20:49:26.974" v="8418" actId="478"/>
          <ac:spMkLst>
            <pc:docMk/>
            <pc:sldMk cId="2607659122" sldId="273"/>
            <ac:spMk id="16" creationId="{00000000-0000-0000-0000-000000000000}"/>
          </ac:spMkLst>
        </pc:spChg>
        <pc:spChg chg="mod">
          <ac:chgData name="Laura Walton Goss" userId="57175a4d-2b66-4156-9d48-e2b0b82efce7" providerId="ADAL" clId="{EDA0117F-7696-4023-9246-25909AB11EF2}" dt="2023-01-06T20:49:52.365" v="8444" actId="1076"/>
          <ac:spMkLst>
            <pc:docMk/>
            <pc:sldMk cId="2607659122" sldId="273"/>
            <ac:spMk id="17" creationId="{00000000-0000-0000-0000-000000000000}"/>
          </ac:spMkLst>
        </pc:spChg>
        <pc:picChg chg="add mod">
          <ac:chgData name="Laura Walton Goss" userId="57175a4d-2b66-4156-9d48-e2b0b82efce7" providerId="ADAL" clId="{EDA0117F-7696-4023-9246-25909AB11EF2}" dt="2023-01-06T20:51:16.733" v="8453" actId="208"/>
          <ac:picMkLst>
            <pc:docMk/>
            <pc:sldMk cId="2607659122" sldId="273"/>
            <ac:picMk id="18" creationId="{F4050351-45A1-2758-A607-C6F10823CFC2}"/>
          </ac:picMkLst>
        </pc:picChg>
      </pc:sldChg>
    </pc:docChg>
  </pc:docChgLst>
  <pc:docChgLst>
    <pc:chgData name="Mckenzie L Tankersley" userId="S::mlt91390@uga.edu::1127c39b-5c26-4c73-a14b-7515c0d92cf6" providerId="AD" clId="Web-{0C9BD4C0-0BED-49CD-92B9-8AAE0191D0D1}"/>
    <pc:docChg chg="modSld">
      <pc:chgData name="Mckenzie L Tankersley" userId="S::mlt91390@uga.edu::1127c39b-5c26-4c73-a14b-7515c0d92cf6" providerId="AD" clId="Web-{0C9BD4C0-0BED-49CD-92B9-8AAE0191D0D1}" dt="2023-08-08T15:40:35.845" v="361"/>
      <pc:docMkLst>
        <pc:docMk/>
      </pc:docMkLst>
      <pc:sldChg chg="modSp">
        <pc:chgData name="Mckenzie L Tankersley" userId="S::mlt91390@uga.edu::1127c39b-5c26-4c73-a14b-7515c0d92cf6" providerId="AD" clId="Web-{0C9BD4C0-0BED-49CD-92B9-8AAE0191D0D1}" dt="2023-08-08T13:59:06.075" v="0" actId="14100"/>
        <pc:sldMkLst>
          <pc:docMk/>
          <pc:sldMk cId="0" sldId="259"/>
        </pc:sldMkLst>
        <pc:spChg chg="mod">
          <ac:chgData name="Mckenzie L Tankersley" userId="S::mlt91390@uga.edu::1127c39b-5c26-4c73-a14b-7515c0d92cf6" providerId="AD" clId="Web-{0C9BD4C0-0BED-49CD-92B9-8AAE0191D0D1}" dt="2023-08-08T13:59:06.075" v="0" actId="14100"/>
          <ac:spMkLst>
            <pc:docMk/>
            <pc:sldMk cId="0" sldId="259"/>
            <ac:spMk id="26" creationId="{00000000-0000-0000-0000-000000000000}"/>
          </ac:spMkLst>
        </pc:spChg>
      </pc:sldChg>
      <pc:sldChg chg="modNotes">
        <pc:chgData name="Mckenzie L Tankersley" userId="S::mlt91390@uga.edu::1127c39b-5c26-4c73-a14b-7515c0d92cf6" providerId="AD" clId="Web-{0C9BD4C0-0BED-49CD-92B9-8AAE0191D0D1}" dt="2023-08-08T14:14:58.450" v="7"/>
        <pc:sldMkLst>
          <pc:docMk/>
          <pc:sldMk cId="0" sldId="261"/>
        </pc:sldMkLst>
      </pc:sldChg>
      <pc:sldChg chg="modNotes">
        <pc:chgData name="Mckenzie L Tankersley" userId="S::mlt91390@uga.edu::1127c39b-5c26-4c73-a14b-7515c0d92cf6" providerId="AD" clId="Web-{0C9BD4C0-0BED-49CD-92B9-8AAE0191D0D1}" dt="2023-08-08T14:26:57.146" v="11"/>
        <pc:sldMkLst>
          <pc:docMk/>
          <pc:sldMk cId="0" sldId="262"/>
        </pc:sldMkLst>
      </pc:sldChg>
      <pc:sldChg chg="modSp modNotes">
        <pc:chgData name="Mckenzie L Tankersley" userId="S::mlt91390@uga.edu::1127c39b-5c26-4c73-a14b-7515c0d92cf6" providerId="AD" clId="Web-{0C9BD4C0-0BED-49CD-92B9-8AAE0191D0D1}" dt="2023-08-08T15:07:46.695" v="34"/>
        <pc:sldMkLst>
          <pc:docMk/>
          <pc:sldMk cId="0" sldId="263"/>
        </pc:sldMkLst>
        <pc:spChg chg="mod">
          <ac:chgData name="Mckenzie L Tankersley" userId="S::mlt91390@uga.edu::1127c39b-5c26-4c73-a14b-7515c0d92cf6" providerId="AD" clId="Web-{0C9BD4C0-0BED-49CD-92B9-8AAE0191D0D1}" dt="2023-08-08T14:27:54.554" v="12" actId="1076"/>
          <ac:spMkLst>
            <pc:docMk/>
            <pc:sldMk cId="0" sldId="263"/>
            <ac:spMk id="20" creationId="{00000000-0000-0000-0000-000000000000}"/>
          </ac:spMkLst>
        </pc:spChg>
      </pc:sldChg>
      <pc:sldChg chg="modNotes">
        <pc:chgData name="Mckenzie L Tankersley" userId="S::mlt91390@uga.edu::1127c39b-5c26-4c73-a14b-7515c0d92cf6" providerId="AD" clId="Web-{0C9BD4C0-0BED-49CD-92B9-8AAE0191D0D1}" dt="2023-08-08T15:08:05.852" v="49"/>
        <pc:sldMkLst>
          <pc:docMk/>
          <pc:sldMk cId="0" sldId="264"/>
        </pc:sldMkLst>
      </pc:sldChg>
      <pc:sldChg chg="modNotes">
        <pc:chgData name="Mckenzie L Tankersley" userId="S::mlt91390@uga.edu::1127c39b-5c26-4c73-a14b-7515c0d92cf6" providerId="AD" clId="Web-{0C9BD4C0-0BED-49CD-92B9-8AAE0191D0D1}" dt="2023-08-08T15:09:09.572" v="51"/>
        <pc:sldMkLst>
          <pc:docMk/>
          <pc:sldMk cId="0" sldId="265"/>
        </pc:sldMkLst>
      </pc:sldChg>
      <pc:sldChg chg="modSp modNotes">
        <pc:chgData name="Mckenzie L Tankersley" userId="S::mlt91390@uga.edu::1127c39b-5c26-4c73-a14b-7515c0d92cf6" providerId="AD" clId="Web-{0C9BD4C0-0BED-49CD-92B9-8AAE0191D0D1}" dt="2023-08-08T14:07:59.780" v="3"/>
        <pc:sldMkLst>
          <pc:docMk/>
          <pc:sldMk cId="3691202999" sldId="269"/>
        </pc:sldMkLst>
        <pc:spChg chg="mod">
          <ac:chgData name="Mckenzie L Tankersley" userId="S::mlt91390@uga.edu::1127c39b-5c26-4c73-a14b-7515c0d92cf6" providerId="AD" clId="Web-{0C9BD4C0-0BED-49CD-92B9-8AAE0191D0D1}" dt="2023-08-08T14:00:48.813" v="1" actId="20577"/>
          <ac:spMkLst>
            <pc:docMk/>
            <pc:sldMk cId="3691202999" sldId="269"/>
            <ac:spMk id="16" creationId="{00000000-0000-0000-0000-000000000000}"/>
          </ac:spMkLst>
        </pc:spChg>
      </pc:sldChg>
      <pc:sldChg chg="modNotes">
        <pc:chgData name="Mckenzie L Tankersley" userId="S::mlt91390@uga.edu::1127c39b-5c26-4c73-a14b-7515c0d92cf6" providerId="AD" clId="Web-{0C9BD4C0-0BED-49CD-92B9-8AAE0191D0D1}" dt="2023-08-08T14:26:43.677" v="9"/>
        <pc:sldMkLst>
          <pc:docMk/>
          <pc:sldMk cId="3478490936" sldId="270"/>
        </pc:sldMkLst>
      </pc:sldChg>
      <pc:sldChg chg="modNotes">
        <pc:chgData name="Mckenzie L Tankersley" userId="S::mlt91390@uga.edu::1127c39b-5c26-4c73-a14b-7515c0d92cf6" providerId="AD" clId="Web-{0C9BD4C0-0BED-49CD-92B9-8AAE0191D0D1}" dt="2023-08-08T15:16:04.944" v="73"/>
        <pc:sldMkLst>
          <pc:docMk/>
          <pc:sldMk cId="971809096" sldId="271"/>
        </pc:sldMkLst>
      </pc:sldChg>
      <pc:sldChg chg="modNotes">
        <pc:chgData name="Mckenzie L Tankersley" userId="S::mlt91390@uga.edu::1127c39b-5c26-4c73-a14b-7515c0d92cf6" providerId="AD" clId="Web-{0C9BD4C0-0BED-49CD-92B9-8AAE0191D0D1}" dt="2023-08-08T15:40:35.845" v="361"/>
        <pc:sldMkLst>
          <pc:docMk/>
          <pc:sldMk cId="2588646811" sldId="272"/>
        </pc:sldMkLst>
      </pc:sldChg>
      <pc:sldChg chg="modNotes">
        <pc:chgData name="Mckenzie L Tankersley" userId="S::mlt91390@uga.edu::1127c39b-5c26-4c73-a14b-7515c0d92cf6" providerId="AD" clId="Web-{0C9BD4C0-0BED-49CD-92B9-8AAE0191D0D1}" dt="2023-08-08T15:19:25.450" v="191"/>
        <pc:sldMkLst>
          <pc:docMk/>
          <pc:sldMk cId="2607659122" sldId="273"/>
        </pc:sldMkLst>
      </pc:sldChg>
    </pc:docChg>
  </pc:docChgLst>
  <pc:docChgLst>
    <pc:chgData name="Mckenzie L Tankersley" userId="S::mlt91390@uga.edu::1127c39b-5c26-4c73-a14b-7515c0d92cf6" providerId="AD" clId="Web-{FC1D2F23-9C44-4749-9A64-CF0DC15F6F3F}"/>
    <pc:docChg chg="modSld">
      <pc:chgData name="Mckenzie L Tankersley" userId="S::mlt91390@uga.edu::1127c39b-5c26-4c73-a14b-7515c0d92cf6" providerId="AD" clId="Web-{FC1D2F23-9C44-4749-9A64-CF0DC15F6F3F}" dt="2023-07-28T16:17:56.637" v="234"/>
      <pc:docMkLst>
        <pc:docMk/>
      </pc:docMkLst>
      <pc:sldChg chg="modSp modNotes">
        <pc:chgData name="Mckenzie L Tankersley" userId="S::mlt91390@uga.edu::1127c39b-5c26-4c73-a14b-7515c0d92cf6" providerId="AD" clId="Web-{FC1D2F23-9C44-4749-9A64-CF0DC15F6F3F}" dt="2023-07-28T14:34:53.539" v="31" actId="1076"/>
        <pc:sldMkLst>
          <pc:docMk/>
          <pc:sldMk cId="0" sldId="256"/>
        </pc:sldMkLst>
        <pc:picChg chg="mod">
          <ac:chgData name="Mckenzie L Tankersley" userId="S::mlt91390@uga.edu::1127c39b-5c26-4c73-a14b-7515c0d92cf6" providerId="AD" clId="Web-{FC1D2F23-9C44-4749-9A64-CF0DC15F6F3F}" dt="2023-07-28T14:34:53.539" v="31" actId="1076"/>
          <ac:picMkLst>
            <pc:docMk/>
            <pc:sldMk cId="0" sldId="256"/>
            <ac:picMk id="12" creationId="{00000000-0000-0000-0000-000000000000}"/>
          </ac:picMkLst>
        </pc:picChg>
      </pc:sldChg>
      <pc:sldChg chg="modSp modNotes">
        <pc:chgData name="Mckenzie L Tankersley" userId="S::mlt91390@uga.edu::1127c39b-5c26-4c73-a14b-7515c0d92cf6" providerId="AD" clId="Web-{FC1D2F23-9C44-4749-9A64-CF0DC15F6F3F}" dt="2023-07-28T16:13:43.818" v="173"/>
        <pc:sldMkLst>
          <pc:docMk/>
          <pc:sldMk cId="0" sldId="257"/>
        </pc:sldMkLst>
        <pc:spChg chg="mod">
          <ac:chgData name="Mckenzie L Tankersley" userId="S::mlt91390@uga.edu::1127c39b-5c26-4c73-a14b-7515c0d92cf6" providerId="AD" clId="Web-{FC1D2F23-9C44-4749-9A64-CF0DC15F6F3F}" dt="2023-07-28T16:11:11.736" v="144" actId="1076"/>
          <ac:spMkLst>
            <pc:docMk/>
            <pc:sldMk cId="0" sldId="257"/>
            <ac:spMk id="17" creationId="{00000000-0000-0000-0000-000000000000}"/>
          </ac:spMkLst>
        </pc:spChg>
      </pc:sldChg>
      <pc:sldChg chg="modSp modNotes">
        <pc:chgData name="Mckenzie L Tankersley" userId="S::mlt91390@uga.edu::1127c39b-5c26-4c73-a14b-7515c0d92cf6" providerId="AD" clId="Web-{FC1D2F23-9C44-4749-9A64-CF0DC15F6F3F}" dt="2023-07-28T16:17:56.637" v="234"/>
        <pc:sldMkLst>
          <pc:docMk/>
          <pc:sldMk cId="0" sldId="258"/>
        </pc:sldMkLst>
        <pc:spChg chg="mod">
          <ac:chgData name="Mckenzie L Tankersley" userId="S::mlt91390@uga.edu::1127c39b-5c26-4c73-a14b-7515c0d92cf6" providerId="AD" clId="Web-{FC1D2F23-9C44-4749-9A64-CF0DC15F6F3F}" dt="2023-07-28T16:15:30.290" v="195" actId="20577"/>
          <ac:spMkLst>
            <pc:docMk/>
            <pc:sldMk cId="0" sldId="258"/>
            <ac:spMk id="23" creationId="{00000000-0000-0000-0000-000000000000}"/>
          </ac:spMkLst>
        </pc:spChg>
        <pc:spChg chg="mod">
          <ac:chgData name="Mckenzie L Tankersley" userId="S::mlt91390@uga.edu::1127c39b-5c26-4c73-a14b-7515c0d92cf6" providerId="AD" clId="Web-{FC1D2F23-9C44-4749-9A64-CF0DC15F6F3F}" dt="2023-07-28T16:16:00.916" v="204" actId="1076"/>
          <ac:spMkLst>
            <pc:docMk/>
            <pc:sldMk cId="0" sldId="258"/>
            <ac:spMk id="24" creationId="{00000000-0000-0000-0000-000000000000}"/>
          </ac:spMkLst>
        </pc:spChg>
        <pc:spChg chg="mod">
          <ac:chgData name="Mckenzie L Tankersley" userId="S::mlt91390@uga.edu::1127c39b-5c26-4c73-a14b-7515c0d92cf6" providerId="AD" clId="Web-{FC1D2F23-9C44-4749-9A64-CF0DC15F6F3F}" dt="2023-07-28T16:16:07.634" v="205" actId="1076"/>
          <ac:spMkLst>
            <pc:docMk/>
            <pc:sldMk cId="0" sldId="258"/>
            <ac:spMk id="25" creationId="{00000000-0000-0000-0000-000000000000}"/>
          </ac:spMkLst>
        </pc:spChg>
        <pc:grpChg chg="mod">
          <ac:chgData name="Mckenzie L Tankersley" userId="S::mlt91390@uga.edu::1127c39b-5c26-4c73-a14b-7515c0d92cf6" providerId="AD" clId="Web-{FC1D2F23-9C44-4749-9A64-CF0DC15F6F3F}" dt="2023-07-28T16:15:54.665" v="203" actId="1076"/>
          <ac:grpSpMkLst>
            <pc:docMk/>
            <pc:sldMk cId="0" sldId="258"/>
            <ac:grpSpMk id="19" creationId="{00000000-0000-0000-0000-000000000000}"/>
          </ac:grpSpMkLst>
        </pc:grpChg>
      </pc:sldChg>
      <pc:sldChg chg="modSp modNotes">
        <pc:chgData name="Mckenzie L Tankersley" userId="S::mlt91390@uga.edu::1127c39b-5c26-4c73-a14b-7515c0d92cf6" providerId="AD" clId="Web-{FC1D2F23-9C44-4749-9A64-CF0DC15F6F3F}" dt="2023-07-28T16:10:45.798" v="142" actId="20577"/>
        <pc:sldMkLst>
          <pc:docMk/>
          <pc:sldMk cId="523251960" sldId="268"/>
        </pc:sldMkLst>
        <pc:spChg chg="mod">
          <ac:chgData name="Mckenzie L Tankersley" userId="S::mlt91390@uga.edu::1127c39b-5c26-4c73-a14b-7515c0d92cf6" providerId="AD" clId="Web-{FC1D2F23-9C44-4749-9A64-CF0DC15F6F3F}" dt="2023-07-28T16:08:09.356" v="113" actId="20577"/>
          <ac:spMkLst>
            <pc:docMk/>
            <pc:sldMk cId="523251960" sldId="268"/>
            <ac:spMk id="16" creationId="{00000000-0000-0000-0000-000000000000}"/>
          </ac:spMkLst>
        </pc:spChg>
        <pc:spChg chg="mod">
          <ac:chgData name="Mckenzie L Tankersley" userId="S::mlt91390@uga.edu::1127c39b-5c26-4c73-a14b-7515c0d92cf6" providerId="AD" clId="Web-{FC1D2F23-9C44-4749-9A64-CF0DC15F6F3F}" dt="2023-07-28T16:10:45.798" v="142" actId="20577"/>
          <ac:spMkLst>
            <pc:docMk/>
            <pc:sldMk cId="523251960" sldId="268"/>
            <ac:spMk id="17" creationId="{00000000-0000-0000-0000-000000000000}"/>
          </ac:spMkLst>
        </pc:spChg>
        <pc:grpChg chg="mod">
          <ac:chgData name="Mckenzie L Tankersley" userId="S::mlt91390@uga.edu::1127c39b-5c26-4c73-a14b-7515c0d92cf6" providerId="AD" clId="Web-{FC1D2F23-9C44-4749-9A64-CF0DC15F6F3F}" dt="2023-07-28T16:08:44.967" v="118" actId="1076"/>
          <ac:grpSpMkLst>
            <pc:docMk/>
            <pc:sldMk cId="523251960" sldId="268"/>
            <ac:grpSpMk id="5" creationId="{00000000-0000-0000-0000-000000000000}"/>
          </ac:grpSpMkLst>
        </pc:grpChg>
        <pc:grpChg chg="mod">
          <ac:chgData name="Mckenzie L Tankersley" userId="S::mlt91390@uga.edu::1127c39b-5c26-4c73-a14b-7515c0d92cf6" providerId="AD" clId="Web-{FC1D2F23-9C44-4749-9A64-CF0DC15F6F3F}" dt="2023-07-28T16:08:50.357" v="119" actId="1076"/>
          <ac:grpSpMkLst>
            <pc:docMk/>
            <pc:sldMk cId="523251960" sldId="268"/>
            <ac:grpSpMk id="11" creationId="{00000000-0000-0000-0000-000000000000}"/>
          </ac:grpSpMkLst>
        </pc:grpChg>
      </pc:sldChg>
    </pc:docChg>
  </pc:docChgLst>
  <pc:docChgLst>
    <pc:chgData name="Laura Walton Goss" userId="S::laurwalt@uga.edu::57175a4d-2b66-4156-9d48-e2b0b82efce7" providerId="AD" clId="Web-{C0259748-6F4D-4089-B772-ABB11D9CCF27}"/>
    <pc:docChg chg="modSld">
      <pc:chgData name="Laura Walton Goss" userId="S::laurwalt@uga.edu::57175a4d-2b66-4156-9d48-e2b0b82efce7" providerId="AD" clId="Web-{C0259748-6F4D-4089-B772-ABB11D9CCF27}" dt="2023-08-08T19:41:30.326" v="41" actId="1076"/>
      <pc:docMkLst>
        <pc:docMk/>
      </pc:docMkLst>
      <pc:sldChg chg="modSp modNotes">
        <pc:chgData name="Laura Walton Goss" userId="S::laurwalt@uga.edu::57175a4d-2b66-4156-9d48-e2b0b82efce7" providerId="AD" clId="Web-{C0259748-6F4D-4089-B772-ABB11D9CCF27}" dt="2023-08-08T19:39:50.541" v="31"/>
        <pc:sldMkLst>
          <pc:docMk/>
          <pc:sldMk cId="0" sldId="257"/>
        </pc:sldMkLst>
        <pc:spChg chg="mod">
          <ac:chgData name="Laura Walton Goss" userId="S::laurwalt@uga.edu::57175a4d-2b66-4156-9d48-e2b0b82efce7" providerId="AD" clId="Web-{C0259748-6F4D-4089-B772-ABB11D9CCF27}" dt="2023-08-08T19:39:38.024" v="24" actId="20577"/>
          <ac:spMkLst>
            <pc:docMk/>
            <pc:sldMk cId="0" sldId="257"/>
            <ac:spMk id="17" creationId="{00000000-0000-0000-0000-000000000000}"/>
          </ac:spMkLst>
        </pc:spChg>
      </pc:sldChg>
      <pc:sldChg chg="modNotes">
        <pc:chgData name="Laura Walton Goss" userId="S::laurwalt@uga.edu::57175a4d-2b66-4156-9d48-e2b0b82efce7" providerId="AD" clId="Web-{C0259748-6F4D-4089-B772-ABB11D9CCF27}" dt="2023-08-08T19:40:40.543" v="33"/>
        <pc:sldMkLst>
          <pc:docMk/>
          <pc:sldMk cId="0" sldId="263"/>
        </pc:sldMkLst>
      </pc:sldChg>
      <pc:sldChg chg="modNotes">
        <pc:chgData name="Laura Walton Goss" userId="S::laurwalt@uga.edu::57175a4d-2b66-4156-9d48-e2b0b82efce7" providerId="AD" clId="Web-{C0259748-6F4D-4089-B772-ABB11D9CCF27}" dt="2023-08-08T19:39:22.383" v="21"/>
        <pc:sldMkLst>
          <pc:docMk/>
          <pc:sldMk cId="523251960" sldId="268"/>
        </pc:sldMkLst>
      </pc:sldChg>
      <pc:sldChg chg="modSp">
        <pc:chgData name="Laura Walton Goss" userId="S::laurwalt@uga.edu::57175a4d-2b66-4156-9d48-e2b0b82efce7" providerId="AD" clId="Web-{C0259748-6F4D-4089-B772-ABB11D9CCF27}" dt="2023-08-08T19:41:30.326" v="41" actId="1076"/>
        <pc:sldMkLst>
          <pc:docMk/>
          <pc:sldMk cId="971809096" sldId="271"/>
        </pc:sldMkLst>
        <pc:spChg chg="mod">
          <ac:chgData name="Laura Walton Goss" userId="S::laurwalt@uga.edu::57175a4d-2b66-4156-9d48-e2b0b82efce7" providerId="AD" clId="Web-{C0259748-6F4D-4089-B772-ABB11D9CCF27}" dt="2023-08-08T19:41:02.559" v="34" actId="20577"/>
          <ac:spMkLst>
            <pc:docMk/>
            <pc:sldMk cId="971809096" sldId="271"/>
            <ac:spMk id="21" creationId="{00000000-0000-0000-0000-000000000000}"/>
          </ac:spMkLst>
        </pc:spChg>
        <pc:spChg chg="mod">
          <ac:chgData name="Laura Walton Goss" userId="S::laurwalt@uga.edu::57175a4d-2b66-4156-9d48-e2b0b82efce7" providerId="AD" clId="Web-{C0259748-6F4D-4089-B772-ABB11D9CCF27}" dt="2023-08-08T19:41:21.919" v="37" actId="1076"/>
          <ac:spMkLst>
            <pc:docMk/>
            <pc:sldMk cId="971809096" sldId="271"/>
            <ac:spMk id="22" creationId="{00000000-0000-0000-0000-000000000000}"/>
          </ac:spMkLst>
        </pc:spChg>
        <pc:picChg chg="mod">
          <ac:chgData name="Laura Walton Goss" userId="S::laurwalt@uga.edu::57175a4d-2b66-4156-9d48-e2b0b82efce7" providerId="AD" clId="Web-{C0259748-6F4D-4089-B772-ABB11D9CCF27}" dt="2023-08-08T19:41:30.326" v="41" actId="1076"/>
          <ac:picMkLst>
            <pc:docMk/>
            <pc:sldMk cId="971809096" sldId="271"/>
            <ac:picMk id="16" creationId="{00000000-0000-0000-0000-000000000000}"/>
          </ac:picMkLst>
        </pc:picChg>
        <pc:picChg chg="mod">
          <ac:chgData name="Laura Walton Goss" userId="S::laurwalt@uga.edu::57175a4d-2b66-4156-9d48-e2b0b82efce7" providerId="AD" clId="Web-{C0259748-6F4D-4089-B772-ABB11D9CCF27}" dt="2023-08-08T19:41:30.092" v="40" actId="1076"/>
          <ac:picMkLst>
            <pc:docMk/>
            <pc:sldMk cId="971809096" sldId="271"/>
            <ac:picMk id="17" creationId="{00000000-0000-0000-0000-000000000000}"/>
          </ac:picMkLst>
        </pc:picChg>
        <pc:picChg chg="mod">
          <ac:chgData name="Laura Walton Goss" userId="S::laurwalt@uga.edu::57175a4d-2b66-4156-9d48-e2b0b82efce7" providerId="AD" clId="Web-{C0259748-6F4D-4089-B772-ABB11D9CCF27}" dt="2023-08-08T19:41:30.045" v="39" actId="1076"/>
          <ac:picMkLst>
            <pc:docMk/>
            <pc:sldMk cId="971809096" sldId="271"/>
            <ac:picMk id="18" creationId="{00000000-0000-0000-0000-000000000000}"/>
          </ac:picMkLst>
        </pc:picChg>
        <pc:picChg chg="mod">
          <ac:chgData name="Laura Walton Goss" userId="S::laurwalt@uga.edu::57175a4d-2b66-4156-9d48-e2b0b82efce7" providerId="AD" clId="Web-{C0259748-6F4D-4089-B772-ABB11D9CCF27}" dt="2023-08-08T19:41:27.201" v="38" actId="1076"/>
          <ac:picMkLst>
            <pc:docMk/>
            <pc:sldMk cId="971809096" sldId="271"/>
            <ac:picMk id="19" creationId="{00000000-0000-0000-0000-000000000000}"/>
          </ac:picMkLst>
        </pc:picChg>
      </pc:sldChg>
    </pc:docChg>
  </pc:docChgLst>
  <pc:docChgLst>
    <pc:chgData name="Laura Walton Goss" userId="S::laurwalt@uga.edu::57175a4d-2b66-4156-9d48-e2b0b82efce7" providerId="AD" clId="Web-{FE6EE1DC-D06A-469F-BBD7-449BBF0A8805}"/>
    <pc:docChg chg="modSld">
      <pc:chgData name="Laura Walton Goss" userId="S::laurwalt@uga.edu::57175a4d-2b66-4156-9d48-e2b0b82efce7" providerId="AD" clId="Web-{FE6EE1DC-D06A-469F-BBD7-449BBF0A8805}" dt="2023-08-09T17:07:32.469" v="8" actId="20577"/>
      <pc:docMkLst>
        <pc:docMk/>
      </pc:docMkLst>
      <pc:sldChg chg="modSp">
        <pc:chgData name="Laura Walton Goss" userId="S::laurwalt@uga.edu::57175a4d-2b66-4156-9d48-e2b0b82efce7" providerId="AD" clId="Web-{FE6EE1DC-D06A-469F-BBD7-449BBF0A8805}" dt="2023-08-09T17:07:32.469" v="8" actId="20577"/>
        <pc:sldMkLst>
          <pc:docMk/>
          <pc:sldMk cId="0" sldId="267"/>
        </pc:sldMkLst>
        <pc:spChg chg="mod">
          <ac:chgData name="Laura Walton Goss" userId="S::laurwalt@uga.edu::57175a4d-2b66-4156-9d48-e2b0b82efce7" providerId="AD" clId="Web-{FE6EE1DC-D06A-469F-BBD7-449BBF0A8805}" dt="2023-08-09T17:07:32.469" v="8" actId="20577"/>
          <ac:spMkLst>
            <pc:docMk/>
            <pc:sldMk cId="0" sldId="267"/>
            <ac:spMk id="16" creationId="{00000000-0000-0000-0000-000000000000}"/>
          </ac:spMkLst>
        </pc:spChg>
      </pc:sldChg>
    </pc:docChg>
  </pc:docChgLst>
  <pc:docChgLst>
    <pc:chgData name="Laura Walton Goss" userId="S::laurwalt@uga.edu::57175a4d-2b66-4156-9d48-e2b0b82efce7" providerId="AD" clId="Web-{C3864F6F-9034-41E5-8DA9-BABF56A182CF}"/>
    <pc:docChg chg="modSld">
      <pc:chgData name="Laura Walton Goss" userId="S::laurwalt@uga.edu::57175a4d-2b66-4156-9d48-e2b0b82efce7" providerId="AD" clId="Web-{C3864F6F-9034-41E5-8DA9-BABF56A182CF}" dt="2023-03-31T19:26:16.553" v="29" actId="20577"/>
      <pc:docMkLst>
        <pc:docMk/>
      </pc:docMkLst>
      <pc:sldChg chg="addSp modSp">
        <pc:chgData name="Laura Walton Goss" userId="S::laurwalt@uga.edu::57175a4d-2b66-4156-9d48-e2b0b82efce7" providerId="AD" clId="Web-{C3864F6F-9034-41E5-8DA9-BABF56A182CF}" dt="2023-03-31T19:26:16.553" v="29" actId="20577"/>
        <pc:sldMkLst>
          <pc:docMk/>
          <pc:sldMk cId="0" sldId="267"/>
        </pc:sldMkLst>
        <pc:spChg chg="add mod">
          <ac:chgData name="Laura Walton Goss" userId="S::laurwalt@uga.edu::57175a4d-2b66-4156-9d48-e2b0b82efce7" providerId="AD" clId="Web-{C3864F6F-9034-41E5-8DA9-BABF56A182CF}" dt="2023-03-31T19:26:16.553" v="29" actId="20577"/>
          <ac:spMkLst>
            <pc:docMk/>
            <pc:sldMk cId="0" sldId="267"/>
            <ac:spMk id="18" creationId="{98548FEB-537B-C6CF-340A-8B5C1E053AC8}"/>
          </ac:spMkLst>
        </pc:spChg>
      </pc:sldChg>
    </pc:docChg>
  </pc:docChgLst>
  <pc:docChgLst>
    <pc:chgData name="Laura Walton Goss" userId="S::laurwalt@uga.edu::57175a4d-2b66-4156-9d48-e2b0b82efce7" providerId="AD" clId="Web-{77125FAD-5572-4A92-9982-D8CD71505DDD}"/>
    <pc:docChg chg="modSld">
      <pc:chgData name="Laura Walton Goss" userId="S::laurwalt@uga.edu::57175a4d-2b66-4156-9d48-e2b0b82efce7" providerId="AD" clId="Web-{77125FAD-5572-4A92-9982-D8CD71505DDD}" dt="2023-03-31T19:38:13.279" v="3" actId="1076"/>
      <pc:docMkLst>
        <pc:docMk/>
      </pc:docMkLst>
      <pc:sldChg chg="modSp">
        <pc:chgData name="Laura Walton Goss" userId="S::laurwalt@uga.edu::57175a4d-2b66-4156-9d48-e2b0b82efce7" providerId="AD" clId="Web-{77125FAD-5572-4A92-9982-D8CD71505DDD}" dt="2023-03-31T19:38:13.279" v="3" actId="1076"/>
        <pc:sldMkLst>
          <pc:docMk/>
          <pc:sldMk cId="0" sldId="266"/>
        </pc:sldMkLst>
        <pc:spChg chg="mod">
          <ac:chgData name="Laura Walton Goss" userId="S::laurwalt@uga.edu::57175a4d-2b66-4156-9d48-e2b0b82efce7" providerId="AD" clId="Web-{77125FAD-5572-4A92-9982-D8CD71505DDD}" dt="2023-03-31T19:38:13.279" v="3" actId="1076"/>
          <ac:spMkLst>
            <pc:docMk/>
            <pc:sldMk cId="0" sldId="266"/>
            <ac:spMk id="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62652-5120-45E0-A857-3890B32F2897}"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A2334-488A-4820-A010-7882FC06D441}" type="slidenum">
              <a:rPr lang="en-US" smtClean="0"/>
              <a:t>‹#›</a:t>
            </a:fld>
            <a:endParaRPr lang="en-US"/>
          </a:p>
        </p:txBody>
      </p:sp>
    </p:spTree>
    <p:extLst>
      <p:ext uri="{BB962C8B-B14F-4D97-AF65-F5344CB8AC3E}">
        <p14:creationId xmlns:p14="http://schemas.microsoft.com/office/powerpoint/2010/main" val="3745111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topic is a great one to invite a quest speaker for, so these slides might serve to capture what the guest speaker does not share. Also, keep in mind that depending on your local area and audience (on or off base) there might be different numbers and resources that should be shared. Please adapt this PPT and tools as needed. </a:t>
            </a:r>
          </a:p>
          <a:p>
            <a:endParaRPr lang="en-US" dirty="0"/>
          </a:p>
          <a:p>
            <a:r>
              <a:rPr lang="en-US" dirty="0"/>
              <a:t>Say: As a babysitter what is your job? (pause) That is right to keep the child safe. However, accidents will happen. If one does happen, remain calm, act quickly, call for help when needed, and stay with the child/ren until help arrives. Time is the greatest factor in an emergency. If you are prepared ahead of time, you can act immediately. Let’s learn about some ways we can be prepared.</a:t>
            </a:r>
          </a:p>
          <a:p>
            <a:endParaRPr lang="en-US" i="1" dirty="0">
              <a:cs typeface="Calibri"/>
            </a:endParaRPr>
          </a:p>
          <a:p>
            <a:r>
              <a:rPr lang="en-US" i="1" dirty="0"/>
              <a:t>(Instructor Guide Pages 45-60)</a:t>
            </a:r>
            <a:endParaRPr lang="en-US" i="1"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1</a:t>
            </a:fld>
            <a:endParaRPr lang="en-US"/>
          </a:p>
        </p:txBody>
      </p:sp>
    </p:spTree>
    <p:extLst>
      <p:ext uri="{BB962C8B-B14F-4D97-AF65-F5344CB8AC3E}">
        <p14:creationId xmlns:p14="http://schemas.microsoft.com/office/powerpoint/2010/main" val="246572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Use page 51 and 52 to teach this portion. It is ideal to have props for teaching this section. The most ideal situation is to have a certified instructor teach this section. </a:t>
            </a:r>
          </a:p>
          <a:p>
            <a:endParaRPr lang="en-US" dirty="0"/>
          </a:p>
          <a:p>
            <a:r>
              <a:rPr lang="en-US" i="1" dirty="0"/>
              <a:t>(Instructor Guide pages 51-52)</a:t>
            </a:r>
            <a:endParaRPr lang="en-US" i="1"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10</a:t>
            </a:fld>
            <a:endParaRPr lang="en-US"/>
          </a:p>
        </p:txBody>
      </p:sp>
    </p:spTree>
    <p:extLst>
      <p:ext uri="{BB962C8B-B14F-4D97-AF65-F5344CB8AC3E}">
        <p14:creationId xmlns:p14="http://schemas.microsoft.com/office/powerpoint/2010/main" val="41708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American Academy of Pediatrics defines SIDS as the unexpected and unexplained of an infant under one year of age. </a:t>
            </a:r>
          </a:p>
          <a:p>
            <a:r>
              <a:rPr lang="en-US" dirty="0">
                <a:cs typeface="Calibri"/>
              </a:rPr>
              <a:t>Some best practices to help mediate the risk are:</a:t>
            </a:r>
          </a:p>
          <a:p>
            <a:pPr marL="171450" indent="-171450">
              <a:buFont typeface="Calibri"/>
              <a:buChar char="-"/>
            </a:pPr>
            <a:r>
              <a:rPr lang="en-US" dirty="0">
                <a:cs typeface="Calibri"/>
              </a:rPr>
              <a:t>Try and stay close to the baby.</a:t>
            </a:r>
          </a:p>
          <a:p>
            <a:pPr marL="171450" indent="-171450">
              <a:buFont typeface="Calibri"/>
              <a:buChar char="-"/>
            </a:pPr>
            <a:r>
              <a:rPr lang="en-US" dirty="0">
                <a:cs typeface="Calibri"/>
              </a:rPr>
              <a:t>Utilize a baby monitor.</a:t>
            </a:r>
          </a:p>
          <a:p>
            <a:pPr marL="171450" indent="-171450">
              <a:buFont typeface="Calibri"/>
              <a:buChar char="-"/>
            </a:pPr>
            <a:r>
              <a:rPr lang="en-US" dirty="0">
                <a:cs typeface="Calibri"/>
              </a:rPr>
              <a:t>Frequently check on the baby, even if sleeping.</a:t>
            </a:r>
          </a:p>
          <a:p>
            <a:pPr marL="171450" indent="-171450">
              <a:buFont typeface="Calibri"/>
              <a:buChar char="-"/>
            </a:pPr>
            <a:r>
              <a:rPr lang="en-US" dirty="0">
                <a:cs typeface="Calibri"/>
              </a:rPr>
              <a:t>When laying a baby down, remember to place a baby on their back, but infants between 4-6 months they may roll over.</a:t>
            </a:r>
          </a:p>
          <a:p>
            <a:pPr marL="171450" indent="-171450">
              <a:buFont typeface="Calibri"/>
              <a:buChar char="-"/>
            </a:pPr>
            <a:r>
              <a:rPr lang="en-US" dirty="0">
                <a:cs typeface="Calibri"/>
              </a:rPr>
              <a:t>Try to keep the room they are in at a comfortable temperature</a:t>
            </a:r>
          </a:p>
          <a:p>
            <a:pPr marL="171450" indent="-171450">
              <a:buFont typeface="Calibri"/>
              <a:buChar char="-"/>
            </a:pPr>
            <a:r>
              <a:rPr lang="en-US" dirty="0">
                <a:cs typeface="Calibri"/>
              </a:rPr>
              <a:t>And lastly, make sure there's no blankets, bottles or toys in the crib of the baby </a:t>
            </a:r>
          </a:p>
          <a:p>
            <a:endParaRPr lang="en-US" dirty="0">
              <a:cs typeface="Calibri"/>
            </a:endParaRPr>
          </a:p>
          <a:p>
            <a:r>
              <a:rPr lang="en-US" i="1" dirty="0">
                <a:cs typeface="Calibri"/>
              </a:rPr>
              <a:t>(Instructor Guide page 53)</a:t>
            </a:r>
          </a:p>
        </p:txBody>
      </p:sp>
      <p:sp>
        <p:nvSpPr>
          <p:cNvPr id="4" name="Slide Number Placeholder 3"/>
          <p:cNvSpPr>
            <a:spLocks noGrp="1"/>
          </p:cNvSpPr>
          <p:nvPr>
            <p:ph type="sldNum" sz="quarter" idx="5"/>
          </p:nvPr>
        </p:nvSpPr>
        <p:spPr/>
        <p:txBody>
          <a:bodyPr/>
          <a:lstStyle/>
          <a:p>
            <a:fld id="{A9AA2334-488A-4820-A010-7882FC06D441}" type="slidenum">
              <a:rPr lang="en-US" smtClean="0"/>
              <a:t>11</a:t>
            </a:fld>
            <a:endParaRPr lang="en-US"/>
          </a:p>
        </p:txBody>
      </p:sp>
    </p:spTree>
    <p:extLst>
      <p:ext uri="{BB962C8B-B14F-4D97-AF65-F5344CB8AC3E}">
        <p14:creationId xmlns:p14="http://schemas.microsoft.com/office/powerpoint/2010/main" val="303738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Babysitters should interreact with the children! One, because it is fun and two it is a great way to keep the children safe and engaged. </a:t>
            </a:r>
          </a:p>
          <a:p>
            <a:endParaRPr lang="en-US" dirty="0"/>
          </a:p>
          <a:p>
            <a:r>
              <a:rPr lang="en-US" dirty="0"/>
              <a:t>Say: When babysitting an infant, it is ideal to get on the floor with babies to maintain eye contact. For infants who do not have head control tummy time is a great way to develop muscles and learn about their surroundings. However, for infant's tummy time is like a workout, so keep tummy time to 3-5 minutes at first and as they age, they can play longer as they develop. Watch for cues to know when they are all done. A baby who becomes fussy or  places their head down on the ground are telling you they are all done,</a:t>
            </a:r>
          </a:p>
          <a:p>
            <a:endParaRPr lang="en-US" dirty="0"/>
          </a:p>
          <a:p>
            <a:r>
              <a:rPr lang="en-US" dirty="0"/>
              <a:t>Say: During tummy you can arrange toys like what you see on the screen to create an area of learning. It is ideal to set toys in front of the baby to encourage reach and increase interest. </a:t>
            </a:r>
          </a:p>
          <a:p>
            <a:endParaRPr lang="en-US" dirty="0"/>
          </a:p>
          <a:p>
            <a:endParaRPr lang="en-US" dirty="0"/>
          </a:p>
          <a:p>
            <a:r>
              <a:rPr lang="en-US" i="1" dirty="0"/>
              <a:t>(Instructor Guide page 53)</a:t>
            </a:r>
            <a:endParaRPr lang="en-US">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12</a:t>
            </a:fld>
            <a:endParaRPr lang="en-US"/>
          </a:p>
        </p:txBody>
      </p:sp>
    </p:spTree>
    <p:extLst>
      <p:ext uri="{BB962C8B-B14F-4D97-AF65-F5344CB8AC3E}">
        <p14:creationId xmlns:p14="http://schemas.microsoft.com/office/powerpoint/2010/main" val="361637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Follow the activity instructions on page 54 by doing a poison look alike game</a:t>
            </a:r>
          </a:p>
          <a:p>
            <a:endParaRPr lang="en-US" dirty="0"/>
          </a:p>
          <a:p>
            <a:r>
              <a:rPr lang="en-US" dirty="0"/>
              <a:t>Say: How do you know what is safe to eat or drink around your house? (pause for response)</a:t>
            </a:r>
          </a:p>
          <a:p>
            <a:endParaRPr lang="en-US" dirty="0"/>
          </a:p>
          <a:p>
            <a:r>
              <a:rPr lang="en-US" dirty="0"/>
              <a:t>Say: One way we know what is safe if by reading the label; however, you will be watching children who might not be able to read. Be sure to keep that in mind, because some medicines look like candy and some toxins might look like juice to little ones. </a:t>
            </a:r>
          </a:p>
          <a:p>
            <a:endParaRPr lang="en-US" dirty="0"/>
          </a:p>
          <a:p>
            <a:r>
              <a:rPr lang="en-US" dirty="0"/>
              <a:t>Do: Activity of poison comparison (Poison Look-Alike test)</a:t>
            </a:r>
            <a:endParaRPr lang="en-US" dirty="0">
              <a:cs typeface="Calibri"/>
            </a:endParaRPr>
          </a:p>
          <a:p>
            <a:endParaRPr lang="en-US" dirty="0"/>
          </a:p>
          <a:p>
            <a:r>
              <a:rPr lang="en-US" i="1" dirty="0"/>
              <a:t>(Instructor Guide pages 54-55)</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A9AA2334-488A-4820-A010-7882FC06D441}" type="slidenum">
              <a:rPr lang="en-US" smtClean="0"/>
              <a:t>13</a:t>
            </a:fld>
            <a:endParaRPr lang="en-US"/>
          </a:p>
        </p:txBody>
      </p:sp>
    </p:spTree>
    <p:extLst>
      <p:ext uri="{BB962C8B-B14F-4D97-AF65-F5344CB8AC3E}">
        <p14:creationId xmlns:p14="http://schemas.microsoft.com/office/powerpoint/2010/main" val="145841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1: Say: Grab a sheet of paper and respond to the above prompt. (pause)</a:t>
            </a:r>
          </a:p>
          <a:p>
            <a:endParaRPr lang="en-US" dirty="0"/>
          </a:p>
          <a:p>
            <a:r>
              <a:rPr lang="en-US" dirty="0"/>
              <a:t>Option 2: Say: Turn to page 57, which is worksheet 3. Complete worksheet three. Raise your hand when you are done for my review and signature. </a:t>
            </a:r>
          </a:p>
          <a:p>
            <a:endParaRPr lang="en-US" dirty="0"/>
          </a:p>
          <a:p>
            <a:r>
              <a:rPr lang="en-US" i="1" dirty="0">
                <a:cs typeface="Calibri" panose="020F0502020204030204"/>
              </a:rPr>
              <a:t>(Instructor Guide page 57)</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14</a:t>
            </a:fld>
            <a:endParaRPr lang="en-US"/>
          </a:p>
        </p:txBody>
      </p:sp>
    </p:spTree>
    <p:extLst>
      <p:ext uri="{BB962C8B-B14F-4D97-AF65-F5344CB8AC3E}">
        <p14:creationId xmlns:p14="http://schemas.microsoft.com/office/powerpoint/2010/main" val="3663253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Now, for a little role play! We have a deck of “emergency cards." In pairs/whole group, we will draw a card and two people will act out the scene by following best practices for handing an emergency. After each scenario, we will discuss what went well and what we need to work on. For example, one role play might be a child may have swallowed a handful of vitamins.</a:t>
            </a:r>
          </a:p>
          <a:p>
            <a:endParaRPr lang="en-US" dirty="0"/>
          </a:p>
          <a:p>
            <a:r>
              <a:rPr lang="en-US"/>
              <a:t>Note: example scenarios can be found on page 58 and the correct responses to the scenarios on page 59 of the guide.</a:t>
            </a:r>
          </a:p>
          <a:p>
            <a:endParaRPr lang="en-US" dirty="0"/>
          </a:p>
          <a:p>
            <a:r>
              <a:rPr lang="en-US" i="1" dirty="0"/>
              <a:t>(Instructor Guide pages 58 and 59)</a:t>
            </a:r>
            <a:endParaRPr lang="en-US" i="1"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9AA2334-488A-4820-A010-7882FC06D441}" type="slidenum">
              <a:rPr lang="en-US" smtClean="0"/>
              <a:t>15</a:t>
            </a:fld>
            <a:endParaRPr lang="en-US"/>
          </a:p>
        </p:txBody>
      </p:sp>
    </p:spTree>
    <p:extLst>
      <p:ext uri="{BB962C8B-B14F-4D97-AF65-F5344CB8AC3E}">
        <p14:creationId xmlns:p14="http://schemas.microsoft.com/office/powerpoint/2010/main" val="4039746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Say: Great job to everyone in the emergency card game. It is important to prepare yourself to handle a variety of situations through making safe decisions, remaining calm and putting your first aid knowledge to use when necessary.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16</a:t>
            </a:fld>
            <a:endParaRPr lang="en-US"/>
          </a:p>
        </p:txBody>
      </p:sp>
    </p:spTree>
    <p:extLst>
      <p:ext uri="{BB962C8B-B14F-4D97-AF65-F5344CB8AC3E}">
        <p14:creationId xmlns:p14="http://schemas.microsoft.com/office/powerpoint/2010/main" val="394649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A2334-488A-4820-A010-7882FC06D441}" type="slidenum">
              <a:rPr lang="en-US" smtClean="0"/>
              <a:t>17</a:t>
            </a:fld>
            <a:endParaRPr lang="en-US"/>
          </a:p>
        </p:txBody>
      </p:sp>
    </p:spTree>
    <p:extLst>
      <p:ext uri="{BB962C8B-B14F-4D97-AF65-F5344CB8AC3E}">
        <p14:creationId xmlns:p14="http://schemas.microsoft.com/office/powerpoint/2010/main" val="65513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920"/>
              </a:lnSpc>
            </a:pPr>
            <a:r>
              <a:rPr lang="en-US" dirty="0"/>
              <a:t>Say: Before we dive into the various What ifs that could occur let’s start with the first steps you should take before an emergency ever occurs.</a:t>
            </a:r>
            <a:endParaRPr lang="en-US" dirty="0">
              <a:cs typeface="Calibri"/>
            </a:endParaRPr>
          </a:p>
          <a:p>
            <a:endParaRPr lang="en-US" dirty="0"/>
          </a:p>
          <a:p>
            <a:r>
              <a:rPr lang="en-US" dirty="0"/>
              <a:t>Say: Know where you are and have the following recorded: </a:t>
            </a:r>
            <a:endParaRPr lang="en-US" dirty="0">
              <a:cs typeface="Calibri"/>
            </a:endParaRPr>
          </a:p>
          <a:p>
            <a:pPr marL="171450" indent="-171450">
              <a:buFont typeface="Calibri"/>
              <a:buChar char="-"/>
            </a:pPr>
            <a:r>
              <a:rPr lang="en-US" dirty="0"/>
              <a:t>Location address</a:t>
            </a:r>
            <a:endParaRPr lang="en-US" dirty="0">
              <a:cs typeface="Calibri"/>
            </a:endParaRPr>
          </a:p>
          <a:p>
            <a:pPr marL="171450" indent="-171450">
              <a:buFont typeface="Calibri"/>
              <a:buChar char="-"/>
            </a:pPr>
            <a:r>
              <a:rPr lang="en-US" dirty="0"/>
              <a:t>Phone Number of the Parent/Guardian </a:t>
            </a:r>
            <a:endParaRPr lang="en-US" dirty="0">
              <a:cs typeface="Calibri"/>
            </a:endParaRPr>
          </a:p>
          <a:p>
            <a:endParaRPr lang="en-US" dirty="0"/>
          </a:p>
          <a:p>
            <a:r>
              <a:rPr lang="en-US" dirty="0"/>
              <a:t>Say: Know the on-installation and off-installation emergency numbers </a:t>
            </a:r>
            <a:endParaRPr lang="en-US" dirty="0">
              <a:cs typeface="Calibri"/>
            </a:endParaRPr>
          </a:p>
          <a:p>
            <a:pPr marL="171450" indent="-171450">
              <a:buFont typeface="Calibri"/>
              <a:buChar char="-"/>
            </a:pPr>
            <a:r>
              <a:rPr lang="en-US" dirty="0"/>
              <a:t>911</a:t>
            </a:r>
            <a:endParaRPr lang="en-US" dirty="0">
              <a:cs typeface="Calibri"/>
            </a:endParaRPr>
          </a:p>
          <a:p>
            <a:pPr marL="171450" indent="-171450">
              <a:buFont typeface="Calibri"/>
              <a:buChar char="-"/>
            </a:pPr>
            <a:r>
              <a:rPr lang="en-US" dirty="0"/>
              <a:t>Military Police/ Security Forces</a:t>
            </a:r>
            <a:endParaRPr lang="en-US" dirty="0">
              <a:cs typeface="Calibri"/>
            </a:endParaRPr>
          </a:p>
          <a:p>
            <a:pPr marL="171450" indent="-171450">
              <a:buFont typeface="Calibri"/>
              <a:buChar char="-"/>
            </a:pPr>
            <a:r>
              <a:rPr lang="en-US" dirty="0"/>
              <a:t>Fire Department </a:t>
            </a:r>
            <a:endParaRPr lang="en-US" dirty="0">
              <a:cs typeface="Calibri" panose="020F0502020204030204"/>
            </a:endParaRPr>
          </a:p>
          <a:p>
            <a:pPr marL="171450" indent="-171450">
              <a:buFont typeface="Calibri"/>
              <a:buChar char="-"/>
            </a:pPr>
            <a:endParaRPr lang="en-US" dirty="0"/>
          </a:p>
          <a:p>
            <a:r>
              <a:rPr lang="en-US" dirty="0"/>
              <a:t>Say: Request and record the neighbors name and number </a:t>
            </a:r>
            <a:endParaRPr lang="en-US" dirty="0">
              <a:cs typeface="Calibri" panose="020F0502020204030204"/>
            </a:endParaRPr>
          </a:p>
          <a:p>
            <a:endParaRPr lang="en-US" dirty="0"/>
          </a:p>
          <a:p>
            <a:r>
              <a:rPr lang="en-US" dirty="0"/>
              <a:t>Say: Wear disposable gloves when treating injuries</a:t>
            </a:r>
          </a:p>
          <a:p>
            <a:endParaRPr lang="en-US" dirty="0"/>
          </a:p>
          <a:p>
            <a:pPr>
              <a:lnSpc>
                <a:spcPts val="3920"/>
              </a:lnSpc>
            </a:pPr>
            <a:r>
              <a:rPr lang="en-US" i="1" dirty="0"/>
              <a:t>(Instructor Guide page 46)</a:t>
            </a:r>
            <a:endParaRPr lang="en-US" i="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2</a:t>
            </a:fld>
            <a:endParaRPr lang="en-US"/>
          </a:p>
        </p:txBody>
      </p:sp>
    </p:spTree>
    <p:extLst>
      <p:ext uri="{BB962C8B-B14F-4D97-AF65-F5344CB8AC3E}">
        <p14:creationId xmlns:p14="http://schemas.microsoft.com/office/powerpoint/2010/main" val="39229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Let’s consider the following topics: </a:t>
            </a:r>
            <a:r>
              <a:rPr lang="en-US" b="1" dirty="0"/>
              <a:t>Minor Cuts and Nosebleeds</a:t>
            </a:r>
            <a:r>
              <a:rPr lang="en-US" dirty="0"/>
              <a:t>. </a:t>
            </a:r>
            <a:endParaRPr lang="en-US"/>
          </a:p>
          <a:p>
            <a:r>
              <a:rPr lang="en-US" dirty="0"/>
              <a:t>Have you ever experienced one of these and if so, how did you handle the situation? </a:t>
            </a:r>
          </a:p>
          <a:p>
            <a:r>
              <a:rPr lang="en-US" dirty="0"/>
              <a:t>(allow for responses and as needed share the following scripted response as a wrap up)</a:t>
            </a:r>
            <a:endParaRPr lang="en-US" dirty="0">
              <a:cs typeface="Calibri" panose="020F0502020204030204"/>
            </a:endParaRPr>
          </a:p>
          <a:p>
            <a:endParaRPr lang="en-US" dirty="0"/>
          </a:p>
          <a:p>
            <a:r>
              <a:rPr lang="en-US" dirty="0"/>
              <a:t>Say: With a minor cut, be sure wash with warm water and soap. Be sure to tell the parent when they come home about the injury. </a:t>
            </a:r>
            <a:endParaRPr lang="en-US" dirty="0">
              <a:cs typeface="Calibri"/>
            </a:endParaRPr>
          </a:p>
          <a:p>
            <a:endParaRPr lang="en-US" dirty="0"/>
          </a:p>
          <a:p>
            <a:r>
              <a:rPr lang="en-US" dirty="0"/>
              <a:t>Say: A nose may bleed from an injury to the nose or an object in the nose. If may start without warning, especially during the winter months in dry, heated homes. Have the child/ren sit straight with her or his head slightly forward and apply pressure by pinching the nostrils together for 5-7 seconds. Let’s practice (demonstrate and allow youth to practice).</a:t>
            </a:r>
          </a:p>
          <a:p>
            <a:endParaRPr lang="en-US" dirty="0"/>
          </a:p>
          <a:p>
            <a:r>
              <a:rPr lang="en-US" dirty="0"/>
              <a:t>Say: If the bleeding does not appear to be stopping or slowing, call the on-post or off-post emergency number or 911 for help. In all cases, call the parent/guardian. Do not allow the child/ren to blow his/her nose. Continue to pinch nostrils gently until help arrives. </a:t>
            </a:r>
          </a:p>
          <a:p>
            <a:endParaRPr lang="en-US" dirty="0"/>
          </a:p>
          <a:p>
            <a:r>
              <a:rPr lang="en-US" i="1" dirty="0"/>
              <a:t>(Instructor Guide page 47)</a:t>
            </a:r>
            <a:endParaRPr lang="en-US" i="1"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3</a:t>
            </a:fld>
            <a:endParaRPr lang="en-US"/>
          </a:p>
        </p:txBody>
      </p:sp>
    </p:spTree>
    <p:extLst>
      <p:ext uri="{BB962C8B-B14F-4D97-AF65-F5344CB8AC3E}">
        <p14:creationId xmlns:p14="http://schemas.microsoft.com/office/powerpoint/2010/main" val="392593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Ask: What do you think are the most  common injuries that occur while babysitting children? </a:t>
            </a:r>
          </a:p>
          <a:p>
            <a:pPr>
              <a:defRPr/>
            </a:pPr>
            <a:r>
              <a:rPr lang="en-US" dirty="0">
                <a:cs typeface="Calibri"/>
              </a:rPr>
              <a:t>*allow time to share amongst the group</a:t>
            </a:r>
            <a:endParaRPr lang="en-US" dirty="0"/>
          </a:p>
          <a:p>
            <a:pPr>
              <a:defRPr/>
            </a:pPr>
            <a:endParaRPr lang="en-US" dirty="0"/>
          </a:p>
          <a:p>
            <a:pPr>
              <a:defRPr/>
            </a:pPr>
            <a:r>
              <a:rPr lang="en-US" i="1" dirty="0"/>
              <a:t>(Instructor Guide page 47)</a:t>
            </a:r>
            <a:endParaRPr lang="en-US" i="1" dirty="0">
              <a:cs typeface="Calibri" panose="020F0502020204030204"/>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4</a:t>
            </a:fld>
            <a:endParaRPr lang="en-US"/>
          </a:p>
        </p:txBody>
      </p:sp>
    </p:spTree>
    <p:extLst>
      <p:ext uri="{BB962C8B-B14F-4D97-AF65-F5344CB8AC3E}">
        <p14:creationId xmlns:p14="http://schemas.microsoft.com/office/powerpoint/2010/main" val="17782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Of course, we want to avoid fire. We can minimize the fire risk by doing what? Can anyone share one of the examples on the screen? (pause and allow youth to share)</a:t>
            </a:r>
          </a:p>
          <a:p>
            <a:endParaRPr lang="en-US" dirty="0"/>
          </a:p>
          <a:p>
            <a:r>
              <a:rPr lang="en-US" dirty="0"/>
              <a:t>Say: Let’s say a fire does occur and you are able to get the fire out without a professional what if the child begins to have trouble breathing, what should you do? (pause) call 9-1-1 and the parents.</a:t>
            </a:r>
          </a:p>
          <a:p>
            <a:endParaRPr lang="en-US" dirty="0"/>
          </a:p>
          <a:p>
            <a:r>
              <a:rPr lang="en-US" i="1" dirty="0"/>
              <a:t>(Instructor Guide page 47)</a:t>
            </a:r>
            <a:endParaRPr lang="en-US" i="1"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5</a:t>
            </a:fld>
            <a:endParaRPr lang="en-US"/>
          </a:p>
        </p:txBody>
      </p:sp>
    </p:spTree>
    <p:extLst>
      <p:ext uri="{BB962C8B-B14F-4D97-AF65-F5344CB8AC3E}">
        <p14:creationId xmlns:p14="http://schemas.microsoft.com/office/powerpoint/2010/main" val="334648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What do you do if a child gets burned? (pause)</a:t>
            </a:r>
          </a:p>
          <a:p>
            <a:endParaRPr lang="en-US" dirty="0"/>
          </a:p>
          <a:p>
            <a:r>
              <a:rPr lang="en-US" dirty="0"/>
              <a:t>Say: One thing you should do is notify the parent. It is important to be as open and clear as possible when big and small accidents occur.</a:t>
            </a:r>
          </a:p>
          <a:p>
            <a:endParaRPr lang="en-US" dirty="0"/>
          </a:p>
          <a:p>
            <a:r>
              <a:rPr lang="en-US" dirty="0"/>
              <a:t>Say: If the burn involved more than one body part or is on the neck, head, hands, feet, or genitals you should call 9-1-1. Additionally, you should also call 9-1-1 if the burn was caused by chemicals, explosions, or electricity and if the child is exhibiting breathing troubles.</a:t>
            </a:r>
            <a:endParaRPr lang="en-US" dirty="0">
              <a:cs typeface="Calibri"/>
            </a:endParaRPr>
          </a:p>
          <a:p>
            <a:endParaRPr lang="en-US" dirty="0"/>
          </a:p>
          <a:p>
            <a:r>
              <a:rPr lang="en-US" i="1" dirty="0"/>
              <a:t>(Instructor Guide page 47)</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A9AA2334-488A-4820-A010-7882FC06D441}" type="slidenum">
              <a:rPr lang="en-US" smtClean="0"/>
              <a:t>6</a:t>
            </a:fld>
            <a:endParaRPr lang="en-US"/>
          </a:p>
        </p:txBody>
      </p:sp>
    </p:spTree>
    <p:extLst>
      <p:ext uri="{BB962C8B-B14F-4D97-AF65-F5344CB8AC3E}">
        <p14:creationId xmlns:p14="http://schemas.microsoft.com/office/powerpoint/2010/main" val="169180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Follow the instructions on page 48, if you plan to include this activity. </a:t>
            </a:r>
          </a:p>
          <a:p>
            <a:endParaRPr lang="en-US" dirty="0">
              <a:cs typeface="Calibri"/>
            </a:endParaRPr>
          </a:p>
          <a:p>
            <a:r>
              <a:rPr lang="en-US" dirty="0">
                <a:cs typeface="Calibri"/>
              </a:rPr>
              <a:t>Note: This is a tool that a babysitter can use to help with things like cuts and scrapes. It is meant to incorporate an ice cube in the loop of the bunny to provide ice without direct touch to the child's skin. Could also get the same effect through freezing it and then placing it on a cut.</a:t>
            </a:r>
            <a:endParaRPr lang="en-US">
              <a:cs typeface="Calibri"/>
            </a:endParaRPr>
          </a:p>
          <a:p>
            <a:endParaRPr lang="en-US" dirty="0"/>
          </a:p>
          <a:p>
            <a:r>
              <a:rPr lang="en-US" i="1" dirty="0"/>
              <a:t>(Instructor Guide page 48)</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A9AA2334-488A-4820-A010-7882FC06D441}" type="slidenum">
              <a:rPr lang="en-US" smtClean="0"/>
              <a:t>7</a:t>
            </a:fld>
            <a:endParaRPr lang="en-US"/>
          </a:p>
        </p:txBody>
      </p:sp>
    </p:spTree>
    <p:extLst>
      <p:ext uri="{BB962C8B-B14F-4D97-AF65-F5344CB8AC3E}">
        <p14:creationId xmlns:p14="http://schemas.microsoft.com/office/powerpoint/2010/main" val="397064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Vomiting can occur when children cry hard. If this happens, clean up the child. If crying is not the issue, clean up the child and notify the parent/guardian. Try to determine if the child is having abdominal pain. Always place the child on his/her side to prevent chocking. </a:t>
            </a:r>
          </a:p>
          <a:p>
            <a:endParaRPr lang="en-US" dirty="0"/>
          </a:p>
          <a:p>
            <a:r>
              <a:rPr lang="en-US" dirty="0"/>
              <a:t>Say: Diarrhea can occur due to something the child ate, illness such as flu, or a variety of other reasons. If this happens, put on gloves and wash your hands after you care for the child. </a:t>
            </a:r>
          </a:p>
          <a:p>
            <a:endParaRPr lang="en-US" dirty="0">
              <a:cs typeface="Calibri" panose="020F0502020204030204"/>
            </a:endParaRPr>
          </a:p>
          <a:p>
            <a:r>
              <a:rPr lang="en-US" i="1" dirty="0">
                <a:cs typeface="Calibri" panose="020F0502020204030204"/>
              </a:rPr>
              <a:t>(Instructor Guide page 49)</a:t>
            </a:r>
          </a:p>
        </p:txBody>
      </p:sp>
      <p:sp>
        <p:nvSpPr>
          <p:cNvPr id="4" name="Slide Number Placeholder 3"/>
          <p:cNvSpPr>
            <a:spLocks noGrp="1"/>
          </p:cNvSpPr>
          <p:nvPr>
            <p:ph type="sldNum" sz="quarter" idx="5"/>
          </p:nvPr>
        </p:nvSpPr>
        <p:spPr/>
        <p:txBody>
          <a:bodyPr/>
          <a:lstStyle/>
          <a:p>
            <a:fld id="{A9AA2334-488A-4820-A010-7882FC06D441}" type="slidenum">
              <a:rPr lang="en-US" smtClean="0"/>
              <a:t>8</a:t>
            </a:fld>
            <a:endParaRPr lang="en-US"/>
          </a:p>
        </p:txBody>
      </p:sp>
    </p:spTree>
    <p:extLst>
      <p:ext uri="{BB962C8B-B14F-4D97-AF65-F5344CB8AC3E}">
        <p14:creationId xmlns:p14="http://schemas.microsoft.com/office/powerpoint/2010/main" val="361089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Beyond the previous injuries that could occur, I want you to consider other injuries that might happen. Let’s take 1-minute to silently write our ideas down. (pause for 1 minute)</a:t>
            </a:r>
          </a:p>
          <a:p>
            <a:endParaRPr lang="en-US" dirty="0"/>
          </a:p>
          <a:p>
            <a:r>
              <a:rPr lang="en-US" dirty="0"/>
              <a:t>Say: Now, as a group we will discuss possible injuries and how to handle those. </a:t>
            </a:r>
          </a:p>
          <a:p>
            <a:endParaRPr lang="en-US" dirty="0"/>
          </a:p>
          <a:p>
            <a:r>
              <a:rPr lang="en-US" dirty="0"/>
              <a:t>Note: Use page 49 – 50 to support the discussion and ensure that youth understand correct procedures while allowing for discussion. </a:t>
            </a:r>
            <a:endParaRPr lang="en-US" dirty="0">
              <a:cs typeface="Calibri"/>
            </a:endParaRPr>
          </a:p>
          <a:p>
            <a:endParaRPr lang="en-US" i="1" dirty="0">
              <a:cs typeface="Calibri"/>
            </a:endParaRPr>
          </a:p>
          <a:p>
            <a:r>
              <a:rPr lang="en-US" i="1" dirty="0"/>
              <a:t>(Instructor Guide pages 49-50)</a:t>
            </a:r>
            <a:endParaRPr lang="en-US" i="1" dirty="0">
              <a:cs typeface="Calibri"/>
            </a:endParaRPr>
          </a:p>
        </p:txBody>
      </p:sp>
      <p:sp>
        <p:nvSpPr>
          <p:cNvPr id="4" name="Slide Number Placeholder 3"/>
          <p:cNvSpPr>
            <a:spLocks noGrp="1"/>
          </p:cNvSpPr>
          <p:nvPr>
            <p:ph type="sldNum" sz="quarter" idx="5"/>
          </p:nvPr>
        </p:nvSpPr>
        <p:spPr/>
        <p:txBody>
          <a:bodyPr/>
          <a:lstStyle/>
          <a:p>
            <a:fld id="{A9AA2334-488A-4820-A010-7882FC06D441}" type="slidenum">
              <a:rPr lang="en-US" smtClean="0"/>
              <a:t>9</a:t>
            </a:fld>
            <a:endParaRPr lang="en-US"/>
          </a:p>
        </p:txBody>
      </p:sp>
    </p:spTree>
    <p:extLst>
      <p:ext uri="{BB962C8B-B14F-4D97-AF65-F5344CB8AC3E}">
        <p14:creationId xmlns:p14="http://schemas.microsoft.com/office/powerpoint/2010/main" val="3178620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0C2F"/>
        </a:solidFill>
        <a:effectLst/>
      </p:bgPr>
    </p:bg>
    <p:spTree>
      <p:nvGrpSpPr>
        <p:cNvPr id="1" name=""/>
        <p:cNvGrpSpPr/>
        <p:nvPr/>
      </p:nvGrpSpPr>
      <p:grpSpPr>
        <a:xfrm>
          <a:off x="0" y="0"/>
          <a:ext cx="0" cy="0"/>
          <a:chOff x="0" y="0"/>
          <a:chExt cx="0" cy="0"/>
        </a:xfrm>
      </p:grpSpPr>
      <p:grpSp>
        <p:nvGrpSpPr>
          <p:cNvPr id="2" name="Group 2"/>
          <p:cNvGrpSpPr/>
          <p:nvPr/>
        </p:nvGrpSpPr>
        <p:grpSpPr>
          <a:xfrm>
            <a:off x="8829207" y="671190"/>
            <a:ext cx="15965287" cy="8986423"/>
            <a:chOff x="0" y="0"/>
            <a:chExt cx="619559" cy="348733"/>
          </a:xfrm>
        </p:grpSpPr>
        <p:sp>
          <p:nvSpPr>
            <p:cNvPr id="3" name="Freeform 3"/>
            <p:cNvSpPr/>
            <p:nvPr/>
          </p:nvSpPr>
          <p:spPr>
            <a:xfrm>
              <a:off x="0" y="0"/>
              <a:ext cx="619559" cy="348733"/>
            </a:xfrm>
            <a:custGeom>
              <a:avLst/>
              <a:gdLst/>
              <a:ahLst/>
              <a:cxnLst/>
              <a:rect l="l" t="t" r="r" b="b"/>
              <a:pathLst>
                <a:path w="619559" h="348733">
                  <a:moveTo>
                    <a:pt x="203200" y="0"/>
                  </a:moveTo>
                  <a:lnTo>
                    <a:pt x="619559" y="0"/>
                  </a:lnTo>
                  <a:lnTo>
                    <a:pt x="416359" y="348733"/>
                  </a:lnTo>
                  <a:lnTo>
                    <a:pt x="0" y="348733"/>
                  </a:lnTo>
                  <a:lnTo>
                    <a:pt x="203200" y="0"/>
                  </a:lnTo>
                  <a:close/>
                </a:path>
              </a:pathLst>
            </a:custGeom>
            <a:solidFill>
              <a:srgbClr val="00A3AD"/>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10800" y="1084131"/>
            <a:ext cx="14327693" cy="8160539"/>
            <a:chOff x="0" y="0"/>
            <a:chExt cx="612281" cy="348733"/>
          </a:xfrm>
        </p:grpSpPr>
        <p:sp>
          <p:nvSpPr>
            <p:cNvPr id="6" name="Freeform 6"/>
            <p:cNvSpPr/>
            <p:nvPr/>
          </p:nvSpPr>
          <p:spPr>
            <a:xfrm>
              <a:off x="0" y="0"/>
              <a:ext cx="612281" cy="348733"/>
            </a:xfrm>
            <a:custGeom>
              <a:avLst/>
              <a:gdLst/>
              <a:ahLst/>
              <a:cxnLst/>
              <a:rect l="l" t="t" r="r" b="b"/>
              <a:pathLst>
                <a:path w="612281" h="348733">
                  <a:moveTo>
                    <a:pt x="203200" y="0"/>
                  </a:moveTo>
                  <a:lnTo>
                    <a:pt x="612281" y="0"/>
                  </a:lnTo>
                  <a:lnTo>
                    <a:pt x="409081" y="348733"/>
                  </a:lnTo>
                  <a:lnTo>
                    <a:pt x="0" y="348733"/>
                  </a:lnTo>
                  <a:lnTo>
                    <a:pt x="203200" y="0"/>
                  </a:lnTo>
                  <a:close/>
                </a:path>
              </a:pathLst>
            </a:custGeom>
            <a:solidFill>
              <a:srgbClr val="004E60"/>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noChangeAspect="1"/>
          </p:cNvGrpSpPr>
          <p:nvPr/>
        </p:nvGrpSpPr>
        <p:grpSpPr>
          <a:xfrm>
            <a:off x="11499710" y="1852772"/>
            <a:ext cx="8221061" cy="7070113"/>
            <a:chOff x="0" y="0"/>
            <a:chExt cx="6350000" cy="5461000"/>
          </a:xfrm>
        </p:grpSpPr>
        <p:sp>
          <p:nvSpPr>
            <p:cNvPr id="9" name="Freeform 9"/>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a:stretch>
                <a:fillRect t="-14411" b="-58465"/>
              </a:stretch>
            </a:blipFill>
          </p:spPr>
        </p:sp>
      </p:grpSp>
      <p:pic>
        <p:nvPicPr>
          <p:cNvPr id="12" name="Picture 12"/>
          <p:cNvPicPr>
            <a:picLocks noChangeAspect="1"/>
          </p:cNvPicPr>
          <p:nvPr/>
        </p:nvPicPr>
        <p:blipFill>
          <a:blip r:embed="rId4"/>
          <a:srcRect/>
          <a:stretch>
            <a:fillRect/>
          </a:stretch>
        </p:blipFill>
        <p:spPr>
          <a:xfrm>
            <a:off x="805676" y="748966"/>
            <a:ext cx="4590827" cy="990510"/>
          </a:xfrm>
          <a:prstGeom prst="rect">
            <a:avLst/>
          </a:prstGeom>
        </p:spPr>
      </p:pic>
      <p:sp>
        <p:nvSpPr>
          <p:cNvPr id="13" name="TextBox 13"/>
          <p:cNvSpPr txBox="1"/>
          <p:nvPr/>
        </p:nvSpPr>
        <p:spPr>
          <a:xfrm>
            <a:off x="1028700" y="2342315"/>
            <a:ext cx="8309868" cy="2075955"/>
          </a:xfrm>
          <a:prstGeom prst="rect">
            <a:avLst/>
          </a:prstGeom>
        </p:spPr>
        <p:txBody>
          <a:bodyPr lIns="0" tIns="0" rIns="0" bIns="0" rtlCol="0" anchor="t">
            <a:spAutoFit/>
          </a:bodyPr>
          <a:lstStyle/>
          <a:p>
            <a:pPr>
              <a:lnSpc>
                <a:spcPts val="15252"/>
              </a:lnSpc>
            </a:pPr>
            <a:r>
              <a:rPr lang="en-US" sz="10894">
                <a:solidFill>
                  <a:srgbClr val="FFFFFF"/>
                </a:solidFill>
                <a:latin typeface="Trade Gothic LT Std"/>
              </a:rPr>
              <a:t>LESSON 3</a:t>
            </a:r>
          </a:p>
        </p:txBody>
      </p:sp>
      <p:sp>
        <p:nvSpPr>
          <p:cNvPr id="14" name="TextBox 14"/>
          <p:cNvSpPr txBox="1"/>
          <p:nvPr/>
        </p:nvSpPr>
        <p:spPr>
          <a:xfrm>
            <a:off x="1028700" y="4799150"/>
            <a:ext cx="10938429" cy="2075955"/>
          </a:xfrm>
          <a:prstGeom prst="rect">
            <a:avLst/>
          </a:prstGeom>
        </p:spPr>
        <p:txBody>
          <a:bodyPr lIns="0" tIns="0" rIns="0" bIns="0" rtlCol="0" anchor="t">
            <a:spAutoFit/>
          </a:bodyPr>
          <a:lstStyle/>
          <a:p>
            <a:pPr>
              <a:lnSpc>
                <a:spcPts val="15252"/>
              </a:lnSpc>
            </a:pPr>
            <a:r>
              <a:rPr lang="en-US" sz="10894">
                <a:solidFill>
                  <a:srgbClr val="00A3AD"/>
                </a:solidFill>
                <a:latin typeface="Trade Gothic LT Std"/>
              </a:rPr>
              <a:t>FIRST AID</a:t>
            </a:r>
          </a:p>
        </p:txBody>
      </p:sp>
      <p:pic>
        <p:nvPicPr>
          <p:cNvPr id="10" name="Picture 10" descr="A four leaf clover with a star and a four leaf clover on a black background&#10;&#10;Description automatically generated">
            <a:extLst>
              <a:ext uri="{FF2B5EF4-FFF2-40B4-BE49-F238E27FC236}">
                <a16:creationId xmlns:a16="http://schemas.microsoft.com/office/drawing/2014/main" id="{F7FE74B3-1AEB-C40D-A3C9-6E7BD5FFC30C}"/>
              </a:ext>
            </a:extLst>
          </p:cNvPr>
          <p:cNvPicPr>
            <a:picLocks noChangeAspect="1"/>
          </p:cNvPicPr>
          <p:nvPr/>
        </p:nvPicPr>
        <p:blipFill>
          <a:blip r:embed="rId5"/>
          <a:stretch>
            <a:fillRect/>
          </a:stretch>
        </p:blipFill>
        <p:spPr>
          <a:xfrm>
            <a:off x="841248" y="8009212"/>
            <a:ext cx="2743200" cy="14008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1999" y="1490718"/>
            <a:ext cx="4279127" cy="6113039"/>
          </a:xfrm>
          <a:prstGeom prst="rect">
            <a:avLst/>
          </a:prstGeom>
        </p:spPr>
      </p:pic>
      <p:sp>
        <p:nvSpPr>
          <p:cNvPr id="16" name="TextBox 16"/>
          <p:cNvSpPr txBox="1"/>
          <p:nvPr/>
        </p:nvSpPr>
        <p:spPr>
          <a:xfrm>
            <a:off x="1094014" y="1110342"/>
            <a:ext cx="9453977" cy="2333972"/>
          </a:xfrm>
          <a:prstGeom prst="rect">
            <a:avLst/>
          </a:prstGeom>
        </p:spPr>
        <p:txBody>
          <a:bodyPr wrap="square" lIns="0" tIns="0" rIns="0" bIns="0" rtlCol="0" anchor="t">
            <a:spAutoFit/>
          </a:bodyPr>
          <a:lstStyle/>
          <a:p>
            <a:pPr>
              <a:lnSpc>
                <a:spcPts val="9120"/>
              </a:lnSpc>
            </a:pPr>
            <a:r>
              <a:rPr lang="en-US" sz="8000">
                <a:solidFill>
                  <a:srgbClr val="000000"/>
                </a:solidFill>
                <a:latin typeface="Trade Gothic LT Std"/>
              </a:rPr>
              <a:t>CHOKING AND BLOCKED AIRWAYS</a:t>
            </a:r>
          </a:p>
        </p:txBody>
      </p:sp>
      <p:sp>
        <p:nvSpPr>
          <p:cNvPr id="17" name="TextBox 17"/>
          <p:cNvSpPr txBox="1"/>
          <p:nvPr/>
        </p:nvSpPr>
        <p:spPr>
          <a:xfrm>
            <a:off x="835635" y="4105970"/>
            <a:ext cx="9296569" cy="3983013"/>
          </a:xfrm>
          <a:prstGeom prst="rect">
            <a:avLst/>
          </a:prstGeom>
        </p:spPr>
        <p:txBody>
          <a:bodyPr wrap="square" lIns="0" tIns="0" rIns="0" bIns="0" rtlCol="0" anchor="t">
            <a:spAutoFit/>
          </a:bodyPr>
          <a:lstStyle/>
          <a:p>
            <a:pPr marL="604520" lvl="1" indent="-302260">
              <a:lnSpc>
                <a:spcPts val="3920"/>
              </a:lnSpc>
              <a:buFont typeface="Arial"/>
              <a:buChar char="•"/>
            </a:pPr>
            <a:r>
              <a:rPr lang="en-US" sz="3200" dirty="0">
                <a:solidFill>
                  <a:srgbClr val="000000"/>
                </a:solidFill>
                <a:latin typeface="Merriweather Sans Light"/>
              </a:rPr>
              <a:t>A child may stop breathing due to an illness or injury</a:t>
            </a:r>
            <a:endParaRPr lang="en-US" sz="3200">
              <a:cs typeface="Calibri"/>
            </a:endParaRPr>
          </a:p>
          <a:p>
            <a:pPr marL="604520" lvl="1" indent="-302260">
              <a:lnSpc>
                <a:spcPts val="3920"/>
              </a:lnSpc>
              <a:buFont typeface="Arial"/>
              <a:buChar char="•"/>
            </a:pPr>
            <a:r>
              <a:rPr lang="en-US" sz="3200" dirty="0">
                <a:solidFill>
                  <a:srgbClr val="000000"/>
                </a:solidFill>
                <a:latin typeface="Merriweather Sans Light"/>
              </a:rPr>
              <a:t>A blocked airway is most often the cause of a blocked airway caused by a foreign object like: </a:t>
            </a:r>
          </a:p>
          <a:p>
            <a:pPr marL="1209040" lvl="2" indent="-402590">
              <a:lnSpc>
                <a:spcPts val="3920"/>
              </a:lnSpc>
              <a:buFont typeface="Arial"/>
              <a:buChar char="⚬"/>
            </a:pPr>
            <a:r>
              <a:rPr lang="en-US" sz="3200" dirty="0">
                <a:solidFill>
                  <a:srgbClr val="000000"/>
                </a:solidFill>
                <a:latin typeface="Merriweather Sans Light"/>
              </a:rPr>
              <a:t>small toys</a:t>
            </a:r>
          </a:p>
          <a:p>
            <a:pPr marL="1209040" lvl="2" indent="-402590">
              <a:lnSpc>
                <a:spcPts val="3920"/>
              </a:lnSpc>
              <a:buFont typeface="Arial"/>
              <a:buChar char="⚬"/>
            </a:pPr>
            <a:r>
              <a:rPr lang="en-US" sz="3200" dirty="0">
                <a:solidFill>
                  <a:srgbClr val="000000"/>
                </a:solidFill>
                <a:latin typeface="Merriweather Sans Light"/>
              </a:rPr>
              <a:t>pen caps</a:t>
            </a:r>
          </a:p>
          <a:p>
            <a:pPr marL="1209040" lvl="2" indent="-402590">
              <a:lnSpc>
                <a:spcPts val="3920"/>
              </a:lnSpc>
              <a:buFont typeface="Arial"/>
              <a:buChar char="⚬"/>
            </a:pPr>
            <a:r>
              <a:rPr lang="en-US" sz="3200" dirty="0">
                <a:solidFill>
                  <a:srgbClr val="000000"/>
                </a:solidFill>
                <a:latin typeface="Merriweather Sans Light"/>
              </a:rPr>
              <a:t>food items (hot dogs, grapes)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9690"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46978" y="9193540"/>
            <a:ext cx="12498536" cy="3817558"/>
            <a:chOff x="0" y="0"/>
            <a:chExt cx="1995807" cy="609600"/>
          </a:xfrm>
        </p:grpSpPr>
        <p:sp>
          <p:nvSpPr>
            <p:cNvPr id="9" name="Freeform 9"/>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1" name="Picture 11"/>
          <p:cNvPicPr>
            <a:picLocks noChangeAspect="1"/>
          </p:cNvPicPr>
          <p:nvPr/>
        </p:nvPicPr>
        <p:blipFill>
          <a:blip r:embed="rId3"/>
          <a:srcRect/>
          <a:stretch>
            <a:fillRect/>
          </a:stretch>
        </p:blipFill>
        <p:spPr>
          <a:xfrm>
            <a:off x="15165609" y="8333017"/>
            <a:ext cx="2611033" cy="1459966"/>
          </a:xfrm>
          <a:prstGeom prst="rect">
            <a:avLst/>
          </a:prstGeom>
        </p:spPr>
      </p:pic>
      <p:grpSp>
        <p:nvGrpSpPr>
          <p:cNvPr id="12" name="Group 12"/>
          <p:cNvGrpSpPr/>
          <p:nvPr/>
        </p:nvGrpSpPr>
        <p:grpSpPr>
          <a:xfrm>
            <a:off x="11219512" y="2308669"/>
            <a:ext cx="9408264" cy="5430554"/>
            <a:chOff x="0" y="0"/>
            <a:chExt cx="1601909" cy="791190"/>
          </a:xfrm>
        </p:grpSpPr>
        <p:sp>
          <p:nvSpPr>
            <p:cNvPr id="13" name="Freeform 13"/>
            <p:cNvSpPr/>
            <p:nvPr/>
          </p:nvSpPr>
          <p:spPr>
            <a:xfrm>
              <a:off x="0" y="0"/>
              <a:ext cx="1601909" cy="791190"/>
            </a:xfrm>
            <a:custGeom>
              <a:avLst/>
              <a:gdLst/>
              <a:ahLst/>
              <a:cxnLst/>
              <a:rect l="l" t="t" r="r" b="b"/>
              <a:pathLst>
                <a:path w="1601909" h="791190">
                  <a:moveTo>
                    <a:pt x="203200" y="0"/>
                  </a:moveTo>
                  <a:lnTo>
                    <a:pt x="1601909" y="0"/>
                  </a:lnTo>
                  <a:lnTo>
                    <a:pt x="1398709" y="791190"/>
                  </a:lnTo>
                  <a:lnTo>
                    <a:pt x="0" y="791190"/>
                  </a:lnTo>
                  <a:lnTo>
                    <a:pt x="203200" y="0"/>
                  </a:lnTo>
                  <a:close/>
                </a:path>
              </a:pathLst>
            </a:custGeom>
            <a:solidFill>
              <a:srgbClr val="BA0C2F"/>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558680" y="-8668146"/>
            <a:ext cx="12134909" cy="11705568"/>
            <a:chOff x="0" y="0"/>
            <a:chExt cx="631959" cy="609600"/>
          </a:xfrm>
        </p:grpSpPr>
        <p:sp>
          <p:nvSpPr>
            <p:cNvPr id="16" name="Freeform 16"/>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5274" y="293118"/>
            <a:ext cx="4111286" cy="6810863"/>
          </a:xfrm>
          <a:prstGeom prst="rect">
            <a:avLst/>
          </a:prstGeom>
        </p:spPr>
      </p:pic>
      <p:sp>
        <p:nvSpPr>
          <p:cNvPr id="19" name="TextBox 19"/>
          <p:cNvSpPr txBox="1"/>
          <p:nvPr/>
        </p:nvSpPr>
        <p:spPr>
          <a:xfrm>
            <a:off x="802978" y="842915"/>
            <a:ext cx="9127406" cy="2333972"/>
          </a:xfrm>
          <a:prstGeom prst="rect">
            <a:avLst/>
          </a:prstGeom>
        </p:spPr>
        <p:txBody>
          <a:bodyPr wrap="square" lIns="0" tIns="0" rIns="0" bIns="0" rtlCol="0" anchor="t">
            <a:spAutoFit/>
          </a:bodyPr>
          <a:lstStyle/>
          <a:p>
            <a:pPr>
              <a:lnSpc>
                <a:spcPts val="9120"/>
              </a:lnSpc>
            </a:pPr>
            <a:r>
              <a:rPr lang="en-US" sz="8000">
                <a:solidFill>
                  <a:srgbClr val="000000"/>
                </a:solidFill>
                <a:latin typeface="Trade Gothic LT Std"/>
              </a:rPr>
              <a:t>SUDDEN INFANT DEATH SYNDROME</a:t>
            </a:r>
          </a:p>
        </p:txBody>
      </p:sp>
      <p:sp>
        <p:nvSpPr>
          <p:cNvPr id="20" name="TextBox 20"/>
          <p:cNvSpPr txBox="1"/>
          <p:nvPr/>
        </p:nvSpPr>
        <p:spPr>
          <a:xfrm>
            <a:off x="607035" y="3489235"/>
            <a:ext cx="10614005" cy="5024755"/>
          </a:xfrm>
          <a:prstGeom prst="rect">
            <a:avLst/>
          </a:prstGeom>
        </p:spPr>
        <p:txBody>
          <a:bodyPr wrap="square" lIns="0" tIns="0" rIns="0" bIns="0" rtlCol="0" anchor="t">
            <a:spAutoFit/>
          </a:bodyPr>
          <a:lstStyle/>
          <a:p>
            <a:pPr marL="604520" lvl="1" indent="-302260">
              <a:lnSpc>
                <a:spcPts val="3920"/>
              </a:lnSpc>
              <a:buFont typeface="Arial"/>
              <a:buChar char="•"/>
            </a:pPr>
            <a:r>
              <a:rPr lang="en-US" sz="3200" dirty="0">
                <a:solidFill>
                  <a:srgbClr val="000000"/>
                </a:solidFill>
                <a:latin typeface="Merriweather Sans Light"/>
              </a:rPr>
              <a:t>SID is the unexpected and unexplained death of an infant under one year of age</a:t>
            </a:r>
          </a:p>
          <a:p>
            <a:pPr marL="604520" lvl="1" indent="-302260">
              <a:lnSpc>
                <a:spcPts val="3920"/>
              </a:lnSpc>
              <a:buFont typeface="Arial"/>
              <a:buChar char="•"/>
            </a:pPr>
            <a:r>
              <a:rPr lang="en-US" sz="3200" dirty="0">
                <a:solidFill>
                  <a:srgbClr val="000000"/>
                </a:solidFill>
                <a:latin typeface="Merriweather Sans Light"/>
              </a:rPr>
              <a:t>Best practices for watching an infant:</a:t>
            </a:r>
          </a:p>
          <a:p>
            <a:pPr marL="1209040" lvl="2" indent="-402590">
              <a:lnSpc>
                <a:spcPts val="3920"/>
              </a:lnSpc>
              <a:buFont typeface="Arial"/>
              <a:buChar char="⚬"/>
            </a:pPr>
            <a:r>
              <a:rPr lang="en-US" sz="3200" dirty="0">
                <a:solidFill>
                  <a:srgbClr val="000000"/>
                </a:solidFill>
                <a:latin typeface="Merriweather Sans Light"/>
              </a:rPr>
              <a:t>Stay close to the baby</a:t>
            </a:r>
          </a:p>
          <a:p>
            <a:pPr marL="1209040" lvl="2" indent="-402590">
              <a:lnSpc>
                <a:spcPts val="3920"/>
              </a:lnSpc>
              <a:buFont typeface="Arial"/>
              <a:buChar char="⚬"/>
            </a:pPr>
            <a:r>
              <a:rPr lang="en-US" sz="3200" dirty="0">
                <a:solidFill>
                  <a:srgbClr val="000000"/>
                </a:solidFill>
                <a:latin typeface="Merriweather Sans Light"/>
              </a:rPr>
              <a:t>Use a baby monitor </a:t>
            </a:r>
          </a:p>
          <a:p>
            <a:pPr marL="1209040" lvl="2" indent="-402590">
              <a:lnSpc>
                <a:spcPts val="3920"/>
              </a:lnSpc>
              <a:buFont typeface="Arial"/>
              <a:buChar char="⚬"/>
            </a:pPr>
            <a:r>
              <a:rPr lang="en-US" sz="3200" dirty="0">
                <a:solidFill>
                  <a:srgbClr val="000000"/>
                </a:solidFill>
                <a:latin typeface="Merriweather Sans Light"/>
              </a:rPr>
              <a:t>Check on the baby </a:t>
            </a:r>
          </a:p>
          <a:p>
            <a:pPr marL="1209040" lvl="2" indent="-402590">
              <a:lnSpc>
                <a:spcPts val="3920"/>
              </a:lnSpc>
              <a:buFont typeface="Arial"/>
              <a:buChar char="⚬"/>
            </a:pPr>
            <a:r>
              <a:rPr lang="en-US" sz="3200" dirty="0">
                <a:solidFill>
                  <a:srgbClr val="000000"/>
                </a:solidFill>
                <a:latin typeface="Merriweather Sans Light"/>
              </a:rPr>
              <a:t>Place baby on their back </a:t>
            </a:r>
          </a:p>
          <a:p>
            <a:pPr marL="1813560" lvl="3" indent="-453390">
              <a:lnSpc>
                <a:spcPts val="3920"/>
              </a:lnSpc>
              <a:buFont typeface="Arial"/>
              <a:buChar char="￭"/>
            </a:pPr>
            <a:r>
              <a:rPr lang="en-US" sz="3200" dirty="0">
                <a:solidFill>
                  <a:srgbClr val="000000"/>
                </a:solidFill>
                <a:latin typeface="Merriweather Sans Light"/>
              </a:rPr>
              <a:t>infants roll over between 4-6 months </a:t>
            </a:r>
          </a:p>
          <a:p>
            <a:pPr marL="1209040" lvl="2" indent="-402590">
              <a:lnSpc>
                <a:spcPts val="3920"/>
              </a:lnSpc>
              <a:buFont typeface="Arial"/>
              <a:buChar char="⚬"/>
            </a:pPr>
            <a:r>
              <a:rPr lang="en-US" sz="3200" dirty="0">
                <a:solidFill>
                  <a:srgbClr val="000000"/>
                </a:solidFill>
                <a:latin typeface="Merriweather Sans Light"/>
              </a:rPr>
              <a:t>Keep the room a comfortable temperature </a:t>
            </a:r>
          </a:p>
          <a:p>
            <a:pPr marL="1209040" lvl="2" indent="-402590">
              <a:lnSpc>
                <a:spcPts val="3920"/>
              </a:lnSpc>
              <a:buFont typeface="Arial"/>
              <a:buChar char="⚬"/>
            </a:pPr>
            <a:r>
              <a:rPr lang="en-US" sz="3200" dirty="0">
                <a:solidFill>
                  <a:srgbClr val="000000"/>
                </a:solidFill>
                <a:latin typeface="Merriweather Sans Light"/>
              </a:rPr>
              <a:t>No blankets, bottles, or toys in the crib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FDF90876-A47C-13B2-3D54-F5AFECAB878D}"/>
              </a:ext>
            </a:extLst>
          </p:cNvPr>
          <p:cNvGrpSpPr/>
          <p:nvPr/>
        </p:nvGrpSpPr>
        <p:grpSpPr>
          <a:xfrm rot="15628480">
            <a:off x="-657314" y="1277977"/>
            <a:ext cx="12134909" cy="11705568"/>
            <a:chOff x="0" y="0"/>
            <a:chExt cx="631959" cy="609600"/>
          </a:xfrm>
        </p:grpSpPr>
        <p:sp>
          <p:nvSpPr>
            <p:cNvPr id="29" name="Freeform 9">
              <a:extLst>
                <a:ext uri="{FF2B5EF4-FFF2-40B4-BE49-F238E27FC236}">
                  <a16:creationId xmlns:a16="http://schemas.microsoft.com/office/drawing/2014/main" id="{234E391C-714B-CDB8-ABA3-6D8DC61F5A38}"/>
                </a:ext>
              </a:extLst>
            </p:cNvPr>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30" name="TextBox 10">
              <a:extLst>
                <a:ext uri="{FF2B5EF4-FFF2-40B4-BE49-F238E27FC236}">
                  <a16:creationId xmlns:a16="http://schemas.microsoft.com/office/drawing/2014/main" id="{38CC8B15-6A64-30E9-A3E6-76416CD6E3E5}"/>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6403210" y="-995256"/>
            <a:ext cx="11705570" cy="12437166"/>
          </a:xfrm>
          <a:prstGeom prst="rect">
            <a:avLst/>
          </a:prstGeom>
        </p:spPr>
        <p:txBody>
          <a:bodyPr lIns="50800" tIns="50800" rIns="50800" bIns="50800" rtlCol="0" anchor="ctr"/>
          <a:lstStyle/>
          <a:p>
            <a:pPr algn="ctr">
              <a:lnSpc>
                <a:spcPts val="2659"/>
              </a:lnSpc>
              <a:spcBef>
                <a:spcPct val="0"/>
              </a:spcBef>
            </a:pPr>
            <a:endParaRPr/>
          </a:p>
        </p:txBody>
      </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sp>
        <p:nvSpPr>
          <p:cNvPr id="20" name="TextBox 20"/>
          <p:cNvSpPr txBox="1"/>
          <p:nvPr/>
        </p:nvSpPr>
        <p:spPr>
          <a:xfrm>
            <a:off x="5992586" y="698047"/>
            <a:ext cx="11684099" cy="1056187"/>
          </a:xfrm>
          <a:prstGeom prst="rect">
            <a:avLst/>
          </a:prstGeom>
        </p:spPr>
        <p:txBody>
          <a:bodyPr wrap="square" lIns="0" tIns="0" rIns="0" bIns="0" rtlCol="0" anchor="t">
            <a:spAutoFit/>
          </a:bodyPr>
          <a:lstStyle/>
          <a:p>
            <a:pPr algn="r">
              <a:lnSpc>
                <a:spcPts val="7680"/>
              </a:lnSpc>
            </a:pPr>
            <a:r>
              <a:rPr lang="en-US" sz="9600" dirty="0">
                <a:solidFill>
                  <a:srgbClr val="000000"/>
                </a:solidFill>
                <a:latin typeface="Trade Gothic LT Std"/>
              </a:rPr>
              <a:t>Tummy Time</a:t>
            </a:r>
            <a:endParaRPr lang="en-US">
              <a:cs typeface="Calibri"/>
            </a:endParaRPr>
          </a:p>
        </p:txBody>
      </p:sp>
      <p:sp>
        <p:nvSpPr>
          <p:cNvPr id="26" name="Freeform 3">
            <a:extLst>
              <a:ext uri="{FF2B5EF4-FFF2-40B4-BE49-F238E27FC236}">
                <a16:creationId xmlns:a16="http://schemas.microsoft.com/office/drawing/2014/main" id="{D11BDCAD-C20F-6E08-73D1-43A5CF669C48}"/>
              </a:ext>
            </a:extLst>
          </p:cNvPr>
          <p:cNvSpPr/>
          <p:nvPr/>
        </p:nvSpPr>
        <p:spPr>
          <a:xfrm>
            <a:off x="4212516" y="2159620"/>
            <a:ext cx="13564126" cy="3974479"/>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27" name="Freeform 3">
            <a:extLst>
              <a:ext uri="{FF2B5EF4-FFF2-40B4-BE49-F238E27FC236}">
                <a16:creationId xmlns:a16="http://schemas.microsoft.com/office/drawing/2014/main" id="{5BC9930C-5684-15CA-D7B0-8F953065D399}"/>
              </a:ext>
            </a:extLst>
          </p:cNvPr>
          <p:cNvSpPr/>
          <p:nvPr/>
        </p:nvSpPr>
        <p:spPr>
          <a:xfrm>
            <a:off x="2494051" y="6134099"/>
            <a:ext cx="13564126" cy="3974479"/>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pic>
        <p:nvPicPr>
          <p:cNvPr id="25" name="Picture 24" descr="Pastel baby toys on a blanket">
            <a:extLst>
              <a:ext uri="{FF2B5EF4-FFF2-40B4-BE49-F238E27FC236}">
                <a16:creationId xmlns:a16="http://schemas.microsoft.com/office/drawing/2014/main" id="{1DF69A34-9D55-332A-D29C-CA0C0CDA0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926" y="3332701"/>
            <a:ext cx="8212914" cy="5371862"/>
          </a:xfrm>
          <a:prstGeom prst="rect">
            <a:avLst/>
          </a:prstGeom>
        </p:spPr>
      </p:pic>
      <p:sp>
        <p:nvSpPr>
          <p:cNvPr id="2" name="TextBox 1">
            <a:extLst>
              <a:ext uri="{FF2B5EF4-FFF2-40B4-BE49-F238E27FC236}">
                <a16:creationId xmlns:a16="http://schemas.microsoft.com/office/drawing/2014/main" id="{1404DF8B-75F3-3AD7-4C4B-CF5AB4312118}"/>
              </a:ext>
            </a:extLst>
          </p:cNvPr>
          <p:cNvSpPr txBox="1"/>
          <p:nvPr/>
        </p:nvSpPr>
        <p:spPr>
          <a:xfrm>
            <a:off x="7772400" y="491490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FFFFFF"/>
                </a:solidFill>
                <a:latin typeface="Coming Soon"/>
              </a:rPr>
              <a:t>Image from Microsoft PPT Stock Images​</a:t>
            </a:r>
            <a:endParaRPr lang="en-US"/>
          </a:p>
        </p:txBody>
      </p:sp>
      <p:sp>
        <p:nvSpPr>
          <p:cNvPr id="3" name="TextBox 2">
            <a:extLst>
              <a:ext uri="{FF2B5EF4-FFF2-40B4-BE49-F238E27FC236}">
                <a16:creationId xmlns:a16="http://schemas.microsoft.com/office/drawing/2014/main" id="{49626F29-D0C1-D04A-48CB-516B07B84EAA}"/>
              </a:ext>
            </a:extLst>
          </p:cNvPr>
          <p:cNvSpPr txBox="1"/>
          <p:nvPr/>
        </p:nvSpPr>
        <p:spPr>
          <a:xfrm>
            <a:off x="9149195" y="887643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Merriweather Sans Light"/>
              </a:rPr>
              <a:t>Images from Microsoft PPT Stock Images​​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818454" y="-8787401"/>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0440" y="5578944"/>
            <a:ext cx="2300508" cy="1618721"/>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5126" y="6824124"/>
            <a:ext cx="1930064" cy="200668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67100" y="6794754"/>
            <a:ext cx="2114162" cy="2064191"/>
          </a:xfrm>
          <a:prstGeom prst="rect">
            <a:avLst/>
          </a:prstGeom>
        </p:spPr>
      </p:pic>
      <p:pic>
        <p:nvPicPr>
          <p:cNvPr id="18" name="Picture 18"/>
          <p:cNvPicPr>
            <a:picLocks noChangeAspect="1"/>
          </p:cNvPicPr>
          <p:nvPr/>
        </p:nvPicPr>
        <p:blipFill>
          <a:blip r:embed="rId10"/>
          <a:srcRect/>
          <a:stretch>
            <a:fillRect/>
          </a:stretch>
        </p:blipFill>
        <p:spPr>
          <a:xfrm>
            <a:off x="11496499" y="6595524"/>
            <a:ext cx="1469555" cy="216111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286501" y="5401180"/>
            <a:ext cx="2306253" cy="2359338"/>
          </a:xfrm>
          <a:prstGeom prst="rect">
            <a:avLst/>
          </a:prstGeom>
        </p:spPr>
      </p:pic>
      <p:sp>
        <p:nvSpPr>
          <p:cNvPr id="20" name="TextBox 20"/>
          <p:cNvSpPr txBox="1"/>
          <p:nvPr/>
        </p:nvSpPr>
        <p:spPr>
          <a:xfrm>
            <a:off x="1028700" y="1057275"/>
            <a:ext cx="8695971" cy="1021562"/>
          </a:xfrm>
          <a:prstGeom prst="rect">
            <a:avLst/>
          </a:prstGeom>
        </p:spPr>
        <p:txBody>
          <a:bodyPr lIns="0" tIns="0" rIns="0" bIns="0" rtlCol="0" anchor="t">
            <a:spAutoFit/>
          </a:bodyPr>
          <a:lstStyle/>
          <a:p>
            <a:pPr>
              <a:lnSpc>
                <a:spcPts val="7680"/>
              </a:lnSpc>
            </a:pPr>
            <a:r>
              <a:rPr lang="en-US" sz="9600" dirty="0">
                <a:solidFill>
                  <a:srgbClr val="000000"/>
                </a:solidFill>
                <a:latin typeface="Trade Gothic LT Std"/>
              </a:rPr>
              <a:t>POISON</a:t>
            </a:r>
          </a:p>
        </p:txBody>
      </p:sp>
      <p:sp>
        <p:nvSpPr>
          <p:cNvPr id="21" name="TextBox 21"/>
          <p:cNvSpPr txBox="1"/>
          <p:nvPr/>
        </p:nvSpPr>
        <p:spPr>
          <a:xfrm>
            <a:off x="1040697" y="2437211"/>
            <a:ext cx="7438871" cy="487313"/>
          </a:xfrm>
          <a:prstGeom prst="rect">
            <a:avLst/>
          </a:prstGeom>
        </p:spPr>
        <p:txBody>
          <a:bodyPr wrap="square" lIns="0" tIns="0" rIns="0" bIns="0" rtlCol="0" anchor="t">
            <a:spAutoFit/>
          </a:bodyPr>
          <a:lstStyle/>
          <a:p>
            <a:pPr>
              <a:lnSpc>
                <a:spcPts val="3780"/>
              </a:lnSpc>
            </a:pPr>
            <a:r>
              <a:rPr lang="en-US" sz="3600" dirty="0">
                <a:solidFill>
                  <a:srgbClr val="000000"/>
                </a:solidFill>
                <a:latin typeface="Trade Gothic LT Std Bold"/>
              </a:rPr>
              <a:t>Children Do Not Know How to Read</a:t>
            </a:r>
          </a:p>
        </p:txBody>
      </p:sp>
      <p:sp>
        <p:nvSpPr>
          <p:cNvPr id="22" name="TextBox 22"/>
          <p:cNvSpPr txBox="1"/>
          <p:nvPr/>
        </p:nvSpPr>
        <p:spPr>
          <a:xfrm>
            <a:off x="4441612" y="5408490"/>
            <a:ext cx="8954707" cy="494238"/>
          </a:xfrm>
          <a:prstGeom prst="rect">
            <a:avLst/>
          </a:prstGeom>
        </p:spPr>
        <p:txBody>
          <a:bodyPr wrap="square" lIns="0" tIns="0" rIns="0" bIns="0" rtlCol="0" anchor="t">
            <a:spAutoFit/>
          </a:bodyPr>
          <a:lstStyle/>
          <a:p>
            <a:pPr algn="ctr">
              <a:lnSpc>
                <a:spcPts val="3780"/>
              </a:lnSpc>
            </a:pPr>
            <a:r>
              <a:rPr lang="en-US" sz="4400" dirty="0">
                <a:solidFill>
                  <a:srgbClr val="000000"/>
                </a:solidFill>
                <a:latin typeface="Trade Gothic LT Std Bold"/>
              </a:rPr>
              <a:t>Poisonous Products May Include: </a:t>
            </a:r>
          </a:p>
        </p:txBody>
      </p:sp>
      <p:sp>
        <p:nvSpPr>
          <p:cNvPr id="23" name="TextBox 23"/>
          <p:cNvSpPr txBox="1"/>
          <p:nvPr/>
        </p:nvSpPr>
        <p:spPr>
          <a:xfrm>
            <a:off x="1042170" y="3053995"/>
            <a:ext cx="6780171" cy="1200200"/>
          </a:xfrm>
          <a:prstGeom prst="rect">
            <a:avLst/>
          </a:prstGeom>
        </p:spPr>
        <p:txBody>
          <a:bodyPr wrap="square" lIns="0" tIns="0" rIns="0" bIns="0" rtlCol="0" anchor="t">
            <a:spAutoFit/>
          </a:bodyPr>
          <a:lstStyle/>
          <a:p>
            <a:pPr>
              <a:lnSpc>
                <a:spcPts val="3080"/>
              </a:lnSpc>
            </a:pPr>
            <a:r>
              <a:rPr lang="en-US" sz="3200" dirty="0">
                <a:solidFill>
                  <a:srgbClr val="000000"/>
                </a:solidFill>
                <a:latin typeface="Merriweather Sans Light"/>
              </a:rPr>
              <a:t>It is your job to keep children safe and remove items that could be harmful</a:t>
            </a:r>
          </a:p>
        </p:txBody>
      </p:sp>
      <p:sp>
        <p:nvSpPr>
          <p:cNvPr id="24" name="TextBox 23">
            <a:extLst>
              <a:ext uri="{FF2B5EF4-FFF2-40B4-BE49-F238E27FC236}">
                <a16:creationId xmlns:a16="http://schemas.microsoft.com/office/drawing/2014/main" id="{93DD981A-EB52-FABE-2581-9727E6D91F1B}"/>
              </a:ext>
            </a:extLst>
          </p:cNvPr>
          <p:cNvSpPr txBox="1"/>
          <p:nvPr/>
        </p:nvSpPr>
        <p:spPr>
          <a:xfrm>
            <a:off x="11947016" y="3755929"/>
            <a:ext cx="5637171" cy="405111"/>
          </a:xfrm>
          <a:prstGeom prst="rect">
            <a:avLst/>
          </a:prstGeom>
        </p:spPr>
        <p:txBody>
          <a:bodyPr lIns="0" tIns="0" rIns="0" bIns="0" rtlCol="0" anchor="t">
            <a:spAutoFit/>
          </a:bodyPr>
          <a:lstStyle/>
          <a:p>
            <a:pPr algn="r">
              <a:lnSpc>
                <a:spcPts val="3080"/>
              </a:lnSpc>
            </a:pPr>
            <a:r>
              <a:rPr lang="en-US" sz="3200" dirty="0">
                <a:solidFill>
                  <a:srgbClr val="000000"/>
                </a:solidFill>
                <a:latin typeface="Merriweather Sans Light"/>
              </a:rPr>
              <a:t>1-800-222-1222</a:t>
            </a:r>
          </a:p>
        </p:txBody>
      </p:sp>
      <p:sp>
        <p:nvSpPr>
          <p:cNvPr id="25" name="TextBox 21">
            <a:extLst>
              <a:ext uri="{FF2B5EF4-FFF2-40B4-BE49-F238E27FC236}">
                <a16:creationId xmlns:a16="http://schemas.microsoft.com/office/drawing/2014/main" id="{2494295D-E08F-2B57-19EA-C2871FBB0FAB}"/>
              </a:ext>
            </a:extLst>
          </p:cNvPr>
          <p:cNvSpPr txBox="1"/>
          <p:nvPr/>
        </p:nvSpPr>
        <p:spPr>
          <a:xfrm>
            <a:off x="9140129" y="3211632"/>
            <a:ext cx="8434914" cy="487313"/>
          </a:xfrm>
          <a:prstGeom prst="rect">
            <a:avLst/>
          </a:prstGeom>
        </p:spPr>
        <p:txBody>
          <a:bodyPr wrap="square" lIns="0" tIns="0" rIns="0" bIns="0" rtlCol="0" anchor="t">
            <a:spAutoFit/>
          </a:bodyPr>
          <a:lstStyle/>
          <a:p>
            <a:pPr algn="r">
              <a:lnSpc>
                <a:spcPts val="3780"/>
              </a:lnSpc>
            </a:pPr>
            <a:r>
              <a:rPr lang="en-US" sz="3600" dirty="0">
                <a:solidFill>
                  <a:srgbClr val="000000"/>
                </a:solidFill>
                <a:latin typeface="Trade Gothic LT Std"/>
              </a:rPr>
              <a:t>Poison Control and Prevention Center</a:t>
            </a:r>
          </a:p>
        </p:txBody>
      </p:sp>
      <p:pic>
        <p:nvPicPr>
          <p:cNvPr id="27" name="Picture 10" descr="A four leaf clover with a star and a four leaf clover on a black background&#10;&#10;Description automatically generated">
            <a:extLst>
              <a:ext uri="{FF2B5EF4-FFF2-40B4-BE49-F238E27FC236}">
                <a16:creationId xmlns:a16="http://schemas.microsoft.com/office/drawing/2014/main" id="{62D9960D-1C4C-1257-DB37-5F877FFDDA9D}"/>
              </a:ext>
            </a:extLst>
          </p:cNvPr>
          <p:cNvPicPr>
            <a:picLocks noChangeAspect="1"/>
          </p:cNvPicPr>
          <p:nvPr/>
        </p:nvPicPr>
        <p:blipFill>
          <a:blip r:embed="rId13"/>
          <a:stretch>
            <a:fillRect/>
          </a:stretch>
        </p:blipFill>
        <p:spPr>
          <a:xfrm>
            <a:off x="12689259" y="430142"/>
            <a:ext cx="3337560" cy="1702648"/>
          </a:xfrm>
          <a:prstGeom prst="rect">
            <a:avLst/>
          </a:prstGeom>
        </p:spPr>
      </p:pic>
    </p:spTree>
    <p:extLst>
      <p:ext uri="{BB962C8B-B14F-4D97-AF65-F5344CB8AC3E}">
        <p14:creationId xmlns:p14="http://schemas.microsoft.com/office/powerpoint/2010/main" val="971809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516878" y="-8593688"/>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sp>
        <p:nvSpPr>
          <p:cNvPr id="16" name="TextBox 16"/>
          <p:cNvSpPr txBox="1"/>
          <p:nvPr/>
        </p:nvSpPr>
        <p:spPr>
          <a:xfrm>
            <a:off x="1637818" y="3252010"/>
            <a:ext cx="13227479" cy="4854791"/>
          </a:xfrm>
          <a:prstGeom prst="rect">
            <a:avLst/>
          </a:prstGeom>
        </p:spPr>
        <p:txBody>
          <a:bodyPr wrap="square" lIns="0" tIns="0" rIns="0" bIns="0" rtlCol="0" anchor="t">
            <a:spAutoFit/>
          </a:bodyPr>
          <a:lstStyle/>
          <a:p>
            <a:pPr marL="291466" lvl="1" algn="ctr">
              <a:lnSpc>
                <a:spcPct val="150000"/>
              </a:lnSpc>
            </a:pPr>
            <a:r>
              <a:rPr lang="en-US" sz="5400" dirty="0">
                <a:solidFill>
                  <a:srgbClr val="000000"/>
                </a:solidFill>
                <a:latin typeface="Merriweather Sans" pitchFamily="2" charset="0"/>
              </a:rPr>
              <a:t>Share what you have learned about handling emergencies and one thing that you would like to practice in the next two weeks. </a:t>
            </a:r>
          </a:p>
        </p:txBody>
      </p:sp>
      <p:sp>
        <p:nvSpPr>
          <p:cNvPr id="17" name="TextBox 17"/>
          <p:cNvSpPr txBox="1"/>
          <p:nvPr/>
        </p:nvSpPr>
        <p:spPr>
          <a:xfrm>
            <a:off x="1028700" y="1057275"/>
            <a:ext cx="8695971" cy="987450"/>
          </a:xfrm>
          <a:prstGeom prst="rect">
            <a:avLst/>
          </a:prstGeom>
        </p:spPr>
        <p:txBody>
          <a:bodyPr lIns="0" tIns="0" rIns="0" bIns="0" rtlCol="0" anchor="t">
            <a:spAutoFit/>
          </a:bodyPr>
          <a:lstStyle/>
          <a:p>
            <a:pPr>
              <a:lnSpc>
                <a:spcPts val="7680"/>
              </a:lnSpc>
            </a:pPr>
            <a:r>
              <a:rPr lang="en-US" sz="8000" dirty="0">
                <a:solidFill>
                  <a:srgbClr val="000000"/>
                </a:solidFill>
                <a:latin typeface="Trade Gothic LT Std"/>
              </a:rPr>
              <a:t>Reflection</a:t>
            </a:r>
          </a:p>
        </p:txBody>
      </p:sp>
      <p:pic>
        <p:nvPicPr>
          <p:cNvPr id="18" name="Picture 10" descr="A four leaf clover with a star and a four leaf clover on a black background&#10;&#10;Description automatically generated">
            <a:extLst>
              <a:ext uri="{FF2B5EF4-FFF2-40B4-BE49-F238E27FC236}">
                <a16:creationId xmlns:a16="http://schemas.microsoft.com/office/drawing/2014/main" id="{50858BCA-E147-0F55-F0FC-052854E6E148}"/>
              </a:ext>
            </a:extLst>
          </p:cNvPr>
          <p:cNvPicPr>
            <a:picLocks noChangeAspect="1"/>
          </p:cNvPicPr>
          <p:nvPr/>
        </p:nvPicPr>
        <p:blipFill>
          <a:blip r:embed="rId4"/>
          <a:stretch>
            <a:fillRect/>
          </a:stretch>
        </p:blipFill>
        <p:spPr>
          <a:xfrm>
            <a:off x="13222224" y="529420"/>
            <a:ext cx="3337560" cy="17026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443726" y="-8593688"/>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sp>
        <p:nvSpPr>
          <p:cNvPr id="17" name="TextBox 17"/>
          <p:cNvSpPr txBox="1"/>
          <p:nvPr/>
        </p:nvSpPr>
        <p:spPr>
          <a:xfrm>
            <a:off x="795386" y="1830982"/>
            <a:ext cx="10477500" cy="987450"/>
          </a:xfrm>
          <a:prstGeom prst="rect">
            <a:avLst/>
          </a:prstGeom>
        </p:spPr>
        <p:txBody>
          <a:bodyPr wrap="square" lIns="0" tIns="0" rIns="0" bIns="0" rtlCol="0" anchor="t">
            <a:spAutoFit/>
          </a:bodyPr>
          <a:lstStyle/>
          <a:p>
            <a:pPr>
              <a:lnSpc>
                <a:spcPts val="7680"/>
              </a:lnSpc>
            </a:pPr>
            <a:r>
              <a:rPr lang="en-US" sz="8000" dirty="0">
                <a:solidFill>
                  <a:srgbClr val="000000"/>
                </a:solidFill>
                <a:latin typeface="Trade Gothic LT Std"/>
              </a:rPr>
              <a:t>Emergency Card Game</a:t>
            </a:r>
          </a:p>
        </p:txBody>
      </p:sp>
      <p:pic>
        <p:nvPicPr>
          <p:cNvPr id="18" name="Graphic 17" descr="Adhesive Bandage with solid fill">
            <a:extLst>
              <a:ext uri="{FF2B5EF4-FFF2-40B4-BE49-F238E27FC236}">
                <a16:creationId xmlns:a16="http://schemas.microsoft.com/office/drawing/2014/main" id="{F4050351-45A1-2758-A607-C6F10823C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957" y="3008997"/>
            <a:ext cx="6400800" cy="6400800"/>
          </a:xfrm>
          <a:prstGeom prst="rect">
            <a:avLst/>
          </a:prstGeom>
        </p:spPr>
      </p:pic>
      <p:pic>
        <p:nvPicPr>
          <p:cNvPr id="16" name="Picture 10" descr="A four leaf clover with a star and a four leaf clover on a black background&#10;&#10;Description automatically generated">
            <a:extLst>
              <a:ext uri="{FF2B5EF4-FFF2-40B4-BE49-F238E27FC236}">
                <a16:creationId xmlns:a16="http://schemas.microsoft.com/office/drawing/2014/main" id="{C4D93984-B6E8-634D-0ADC-334D443E4136}"/>
              </a:ext>
            </a:extLst>
          </p:cNvPr>
          <p:cNvPicPr>
            <a:picLocks noChangeAspect="1"/>
          </p:cNvPicPr>
          <p:nvPr/>
        </p:nvPicPr>
        <p:blipFill>
          <a:blip r:embed="rId6"/>
          <a:stretch>
            <a:fillRect/>
          </a:stretch>
        </p:blipFill>
        <p:spPr>
          <a:xfrm>
            <a:off x="13222224" y="529420"/>
            <a:ext cx="3337560" cy="1702648"/>
          </a:xfrm>
          <a:prstGeom prst="rect">
            <a:avLst/>
          </a:prstGeom>
        </p:spPr>
      </p:pic>
    </p:spTree>
    <p:extLst>
      <p:ext uri="{BB962C8B-B14F-4D97-AF65-F5344CB8AC3E}">
        <p14:creationId xmlns:p14="http://schemas.microsoft.com/office/powerpoint/2010/main" val="2607659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pic>
        <p:nvPicPr>
          <p:cNvPr id="15" name="Picture 15"/>
          <p:cNvPicPr>
            <a:picLocks noChangeAspect="1"/>
          </p:cNvPicPr>
          <p:nvPr/>
        </p:nvPicPr>
        <p:blipFill>
          <a:blip r:embed="rId4"/>
          <a:srcRect/>
          <a:stretch>
            <a:fillRect/>
          </a:stretch>
        </p:blipFill>
        <p:spPr>
          <a:xfrm>
            <a:off x="2155371" y="3337044"/>
            <a:ext cx="6086424" cy="4899572"/>
          </a:xfrm>
          <a:prstGeom prst="rect">
            <a:avLst/>
          </a:prstGeom>
        </p:spPr>
      </p:pic>
      <p:sp>
        <p:nvSpPr>
          <p:cNvPr id="16" name="TextBox 16"/>
          <p:cNvSpPr txBox="1"/>
          <p:nvPr/>
        </p:nvSpPr>
        <p:spPr>
          <a:xfrm>
            <a:off x="9346756" y="3561586"/>
            <a:ext cx="8669771" cy="3937488"/>
          </a:xfrm>
          <a:prstGeom prst="rect">
            <a:avLst/>
          </a:prstGeom>
        </p:spPr>
        <p:txBody>
          <a:bodyPr wrap="square" lIns="0" tIns="0" rIns="0" bIns="0" rtlCol="0" anchor="ctr">
            <a:spAutoFit/>
          </a:bodyPr>
          <a:lstStyle/>
          <a:p>
            <a:pPr marL="582930" lvl="1" indent="-291465">
              <a:lnSpc>
                <a:spcPct val="150000"/>
              </a:lnSpc>
              <a:buFont typeface="Arial"/>
              <a:buChar char="•"/>
            </a:pPr>
            <a:r>
              <a:rPr lang="en-US" sz="4400" dirty="0">
                <a:solidFill>
                  <a:srgbClr val="000000"/>
                </a:solidFill>
                <a:latin typeface="Trade Gothic LT Std"/>
              </a:rPr>
              <a:t>Know about first aid before you start babysitting</a:t>
            </a:r>
            <a:endParaRPr lang="en-US"/>
          </a:p>
          <a:p>
            <a:pPr marL="582930" lvl="1" indent="-291465">
              <a:lnSpc>
                <a:spcPct val="150000"/>
              </a:lnSpc>
              <a:buFont typeface="Arial"/>
              <a:buChar char="•"/>
            </a:pPr>
            <a:r>
              <a:rPr lang="en-US" sz="4400" dirty="0">
                <a:solidFill>
                  <a:srgbClr val="000000"/>
                </a:solidFill>
                <a:latin typeface="Trade Gothic LT Std"/>
              </a:rPr>
              <a:t>Make safe decisions </a:t>
            </a:r>
          </a:p>
          <a:p>
            <a:pPr marL="582930" lvl="1" indent="-291465">
              <a:lnSpc>
                <a:spcPct val="150000"/>
              </a:lnSpc>
              <a:buFont typeface="Arial"/>
              <a:buChar char="•"/>
            </a:pPr>
            <a:r>
              <a:rPr lang="en-US" sz="4400" dirty="0">
                <a:solidFill>
                  <a:srgbClr val="000000"/>
                </a:solidFill>
                <a:latin typeface="Trade Gothic LT Std"/>
              </a:rPr>
              <a:t>Keep Calm when handling first aid </a:t>
            </a:r>
          </a:p>
        </p:txBody>
      </p:sp>
      <p:sp>
        <p:nvSpPr>
          <p:cNvPr id="17" name="TextBox 17"/>
          <p:cNvSpPr txBox="1"/>
          <p:nvPr/>
        </p:nvSpPr>
        <p:spPr>
          <a:xfrm>
            <a:off x="1028700" y="1563462"/>
            <a:ext cx="8336743" cy="1021562"/>
          </a:xfrm>
          <a:prstGeom prst="rect">
            <a:avLst/>
          </a:prstGeom>
        </p:spPr>
        <p:txBody>
          <a:bodyPr wrap="square" lIns="0" tIns="0" rIns="0" bIns="0" rtlCol="0" anchor="t">
            <a:spAutoFit/>
          </a:bodyPr>
          <a:lstStyle/>
          <a:p>
            <a:pPr algn="ctr">
              <a:lnSpc>
                <a:spcPts val="7680"/>
              </a:lnSpc>
            </a:pPr>
            <a:r>
              <a:rPr lang="en-US" sz="9600">
                <a:solidFill>
                  <a:srgbClr val="000000"/>
                </a:solidFill>
                <a:latin typeface="Trade Gothic LT Std"/>
              </a:rPr>
              <a:t>WRAP UP</a:t>
            </a:r>
          </a:p>
        </p:txBody>
      </p:sp>
      <p:pic>
        <p:nvPicPr>
          <p:cNvPr id="19" name="Picture 10" descr="A four leaf clover with a star and a four leaf clover on a black background&#10;&#10;Description automatically generated">
            <a:extLst>
              <a:ext uri="{FF2B5EF4-FFF2-40B4-BE49-F238E27FC236}">
                <a16:creationId xmlns:a16="http://schemas.microsoft.com/office/drawing/2014/main" id="{B8DA4CF7-B6C3-1111-AC30-D8B4D57B39A9}"/>
              </a:ext>
            </a:extLst>
          </p:cNvPr>
          <p:cNvPicPr>
            <a:picLocks noChangeAspect="1"/>
          </p:cNvPicPr>
          <p:nvPr/>
        </p:nvPicPr>
        <p:blipFill>
          <a:blip r:embed="rId5"/>
          <a:stretch>
            <a:fillRect/>
          </a:stretch>
        </p:blipFill>
        <p:spPr>
          <a:xfrm>
            <a:off x="13222224" y="529420"/>
            <a:ext cx="3337560" cy="1702648"/>
          </a:xfrm>
          <a:prstGeom prst="rect">
            <a:avLst/>
          </a:prstGeom>
        </p:spPr>
      </p:pic>
    </p:spTree>
    <p:extLst>
      <p:ext uri="{BB962C8B-B14F-4D97-AF65-F5344CB8AC3E}">
        <p14:creationId xmlns:p14="http://schemas.microsoft.com/office/powerpoint/2010/main" val="258864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8083" y="6598734"/>
            <a:ext cx="4198776" cy="4114800"/>
          </a:xfrm>
          <a:prstGeom prst="rect">
            <a:avLst/>
          </a:prstGeom>
        </p:spPr>
      </p:pic>
      <p:sp>
        <p:nvSpPr>
          <p:cNvPr id="16" name="TextBox 16"/>
          <p:cNvSpPr txBox="1"/>
          <p:nvPr/>
        </p:nvSpPr>
        <p:spPr>
          <a:xfrm>
            <a:off x="987451" y="3863383"/>
            <a:ext cx="14012002" cy="3295261"/>
          </a:xfrm>
          <a:prstGeom prst="rect">
            <a:avLst/>
          </a:prstGeom>
        </p:spPr>
        <p:txBody>
          <a:bodyPr lIns="0" tIns="0" rIns="0" bIns="0" rtlCol="0" anchor="t">
            <a:spAutoFit/>
          </a:bodyPr>
          <a:lstStyle/>
          <a:p>
            <a:pPr>
              <a:lnSpc>
                <a:spcPct val="114999"/>
              </a:lnSpc>
              <a:spcAft>
                <a:spcPts val="1200"/>
              </a:spcAft>
            </a:pPr>
            <a:r>
              <a:rPr lang="en" sz="2700" dirty="0">
                <a:solidFill>
                  <a:schemeClr val="dk1"/>
                </a:solidFill>
                <a:ea typeface="+mn-lt"/>
                <a:cs typeface="+mn-lt"/>
              </a:rPr>
              <a:t>UGA FACS Family Life Education Methodology students: Amy Chang, Mackenzie Gay, Elaine Metcalf, and Melina Patterson </a:t>
            </a:r>
            <a:endParaRPr lang="en-US" sz="2700" dirty="0">
              <a:solidFill>
                <a:schemeClr val="dk1"/>
              </a:solidFill>
              <a:ea typeface="+mn-lt"/>
              <a:cs typeface="+mn-lt"/>
            </a:endParaRPr>
          </a:p>
          <a:p>
            <a:pPr>
              <a:lnSpc>
                <a:spcPct val="114999"/>
              </a:lnSpc>
              <a:spcAft>
                <a:spcPts val="1200"/>
              </a:spcAft>
            </a:pPr>
            <a:r>
              <a:rPr lang="en" sz="2700" dirty="0">
                <a:solidFill>
                  <a:schemeClr val="dk1"/>
                </a:solidFill>
                <a:ea typeface="+mn-lt"/>
                <a:cs typeface="+mn-lt"/>
              </a:rPr>
              <a:t>Laura Goss, Georgia 4-H Military Liaison from the University of Georgia College of Agricultural and Environmental Sciences Cooperative Extension</a:t>
            </a:r>
          </a:p>
          <a:p>
            <a:pPr>
              <a:lnSpc>
                <a:spcPct val="114999"/>
              </a:lnSpc>
              <a:spcAft>
                <a:spcPts val="1200"/>
              </a:spcAft>
            </a:pPr>
            <a:r>
              <a:rPr lang="en" sz="2700" dirty="0">
                <a:solidFill>
                  <a:schemeClr val="dk1"/>
                </a:solidFill>
                <a:ea typeface="+mn-lt"/>
                <a:cs typeface="+mn-lt"/>
              </a:rPr>
              <a:t>McKenzie Tankersley, AmeriCorps Volunteer in Service to America member with Georgia 4-H </a:t>
            </a:r>
            <a:endParaRPr lang="en-US" dirty="0"/>
          </a:p>
          <a:p>
            <a:pPr>
              <a:lnSpc>
                <a:spcPts val="3780"/>
              </a:lnSpc>
            </a:pPr>
            <a:endParaRPr lang="en-US" sz="2700" dirty="0">
              <a:solidFill>
                <a:srgbClr val="000000"/>
              </a:solidFill>
              <a:latin typeface="Trade Gothic LT Std Bold"/>
            </a:endParaRPr>
          </a:p>
        </p:txBody>
      </p:sp>
      <p:sp>
        <p:nvSpPr>
          <p:cNvPr id="17" name="TextBox 17"/>
          <p:cNvSpPr txBox="1"/>
          <p:nvPr/>
        </p:nvSpPr>
        <p:spPr>
          <a:xfrm>
            <a:off x="878159" y="639104"/>
            <a:ext cx="8695971" cy="3129923"/>
          </a:xfrm>
          <a:prstGeom prst="rect">
            <a:avLst/>
          </a:prstGeom>
        </p:spPr>
        <p:txBody>
          <a:bodyPr lIns="0" tIns="0" rIns="0" bIns="0" rtlCol="0" anchor="t">
            <a:spAutoFit/>
          </a:bodyPr>
          <a:lstStyle/>
          <a:p>
            <a:pPr>
              <a:lnSpc>
                <a:spcPts val="7680"/>
              </a:lnSpc>
            </a:pPr>
            <a:r>
              <a:rPr lang="en-US" sz="8000">
                <a:solidFill>
                  <a:srgbClr val="000000"/>
                </a:solidFill>
                <a:latin typeface="Trade Gothic LT Std"/>
              </a:rPr>
              <a:t>MEDIA PRESENTATION CREATED BY</a:t>
            </a:r>
          </a:p>
        </p:txBody>
      </p:sp>
      <p:pic>
        <p:nvPicPr>
          <p:cNvPr id="19" name="Picture 10" descr="A four leaf clover with a star and a four leaf clover on a black background&#10;&#10;Description automatically generated">
            <a:extLst>
              <a:ext uri="{FF2B5EF4-FFF2-40B4-BE49-F238E27FC236}">
                <a16:creationId xmlns:a16="http://schemas.microsoft.com/office/drawing/2014/main" id="{E4684C15-A4AA-C81E-9230-652F5B8C15E5}"/>
              </a:ext>
            </a:extLst>
          </p:cNvPr>
          <p:cNvPicPr>
            <a:picLocks noChangeAspect="1"/>
          </p:cNvPicPr>
          <p:nvPr/>
        </p:nvPicPr>
        <p:blipFill>
          <a:blip r:embed="rId6"/>
          <a:stretch>
            <a:fillRect/>
          </a:stretch>
        </p:blipFill>
        <p:spPr>
          <a:xfrm>
            <a:off x="13222224" y="529420"/>
            <a:ext cx="3337560" cy="17026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2"/>
          <a:srcRect/>
          <a:stretch>
            <a:fillRect/>
          </a:stretch>
        </p:blipFill>
        <p:spPr>
          <a:xfrm>
            <a:off x="15165609" y="8333017"/>
            <a:ext cx="2611033" cy="1459966"/>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3803223"/>
            <a:ext cx="3801689" cy="3780953"/>
          </a:xfrm>
          <a:prstGeom prst="rect">
            <a:avLst/>
          </a:prstGeom>
        </p:spPr>
      </p:pic>
      <p:sp>
        <p:nvSpPr>
          <p:cNvPr id="16" name="TextBox 16"/>
          <p:cNvSpPr txBox="1"/>
          <p:nvPr/>
        </p:nvSpPr>
        <p:spPr>
          <a:xfrm>
            <a:off x="5486841" y="5285442"/>
            <a:ext cx="14012002" cy="1906419"/>
          </a:xfrm>
          <a:prstGeom prst="rect">
            <a:avLst/>
          </a:prstGeom>
        </p:spPr>
        <p:txBody>
          <a:bodyPr lIns="0" tIns="0" rIns="0" bIns="0" rtlCol="0" anchor="t">
            <a:spAutoFit/>
          </a:bodyPr>
          <a:lstStyle/>
          <a:p>
            <a:pPr>
              <a:lnSpc>
                <a:spcPts val="3780"/>
              </a:lnSpc>
            </a:pPr>
            <a:r>
              <a:rPr lang="en-US" sz="2700" dirty="0">
                <a:solidFill>
                  <a:srgbClr val="000000"/>
                </a:solidFill>
                <a:latin typeface="Trade Gothic LT Std Bold"/>
              </a:rPr>
              <a:t>4-H/Army Child &amp; Youth Services Instructor Babysitting Guide, Pages 45-60</a:t>
            </a:r>
          </a:p>
          <a:p>
            <a:pPr>
              <a:lnSpc>
                <a:spcPts val="3779"/>
              </a:lnSpc>
            </a:pPr>
            <a:endParaRPr lang="en-US" sz="2700" dirty="0">
              <a:solidFill>
                <a:srgbClr val="000000"/>
              </a:solidFill>
              <a:latin typeface="Trade Gothic LT Std Bold"/>
            </a:endParaRPr>
          </a:p>
          <a:p>
            <a:pPr>
              <a:lnSpc>
                <a:spcPts val="3779"/>
              </a:lnSpc>
            </a:pPr>
            <a:r>
              <a:rPr lang="en-US" sz="2700">
                <a:latin typeface="Trade Gothic LT Std Bold"/>
                <a:ea typeface="+mn-lt"/>
                <a:cs typeface="+mn-lt"/>
              </a:rPr>
              <a:t>Stock Images. (2022). Microsoft PowerPoint. </a:t>
            </a:r>
            <a:endParaRPr lang="en-US" sz="2700">
              <a:latin typeface="Trade Gothic LT Std Bold"/>
            </a:endParaRPr>
          </a:p>
          <a:p>
            <a:pPr>
              <a:lnSpc>
                <a:spcPts val="3780"/>
              </a:lnSpc>
            </a:pPr>
            <a:endParaRPr lang="en-US" sz="2700">
              <a:solidFill>
                <a:srgbClr val="000000"/>
              </a:solidFill>
              <a:latin typeface="Trade Gothic LT Std Bold"/>
            </a:endParaRPr>
          </a:p>
        </p:txBody>
      </p:sp>
      <p:sp>
        <p:nvSpPr>
          <p:cNvPr id="17" name="TextBox 17"/>
          <p:cNvSpPr txBox="1"/>
          <p:nvPr/>
        </p:nvSpPr>
        <p:spPr>
          <a:xfrm>
            <a:off x="878159" y="639104"/>
            <a:ext cx="8695971" cy="1186823"/>
          </a:xfrm>
          <a:prstGeom prst="rect">
            <a:avLst/>
          </a:prstGeom>
        </p:spPr>
        <p:txBody>
          <a:bodyPr lIns="0" tIns="0" rIns="0" bIns="0" rtlCol="0" anchor="t">
            <a:spAutoFit/>
          </a:bodyPr>
          <a:lstStyle/>
          <a:p>
            <a:pPr>
              <a:lnSpc>
                <a:spcPts val="7680"/>
              </a:lnSpc>
            </a:pPr>
            <a:r>
              <a:rPr lang="en-US" sz="8000">
                <a:solidFill>
                  <a:srgbClr val="000000"/>
                </a:solidFill>
                <a:latin typeface="Trade Gothic LT Std"/>
              </a:rPr>
              <a:t>REFERENCE</a:t>
            </a:r>
          </a:p>
        </p:txBody>
      </p:sp>
      <p:sp>
        <p:nvSpPr>
          <p:cNvPr id="18" name="TextBox 17">
            <a:extLst>
              <a:ext uri="{FF2B5EF4-FFF2-40B4-BE49-F238E27FC236}">
                <a16:creationId xmlns:a16="http://schemas.microsoft.com/office/drawing/2014/main" id="{98548FEB-537B-C6CF-340A-8B5C1E053AC8}"/>
              </a:ext>
            </a:extLst>
          </p:cNvPr>
          <p:cNvSpPr txBox="1"/>
          <p:nvPr/>
        </p:nvSpPr>
        <p:spPr>
          <a:xfrm>
            <a:off x="675408" y="9650557"/>
            <a:ext cx="720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bg1"/>
                </a:solidFill>
                <a:cs typeface="Calibri"/>
              </a:rPr>
              <a:t>An Equal Opportunity, Affirmative Action, Veteran, Disability Institution </a:t>
            </a:r>
          </a:p>
        </p:txBody>
      </p:sp>
      <p:pic>
        <p:nvPicPr>
          <p:cNvPr id="20" name="Picture 10" descr="A four leaf clover with a star and a four leaf clover on a black background&#10;&#10;Description automatically generated">
            <a:extLst>
              <a:ext uri="{FF2B5EF4-FFF2-40B4-BE49-F238E27FC236}">
                <a16:creationId xmlns:a16="http://schemas.microsoft.com/office/drawing/2014/main" id="{9B178A88-8A0C-2EDB-FA56-F80D5F596F48}"/>
              </a:ext>
            </a:extLst>
          </p:cNvPr>
          <p:cNvPicPr>
            <a:picLocks noChangeAspect="1"/>
          </p:cNvPicPr>
          <p:nvPr/>
        </p:nvPicPr>
        <p:blipFill>
          <a:blip r:embed="rId5"/>
          <a:stretch>
            <a:fillRect/>
          </a:stretch>
        </p:blipFill>
        <p:spPr>
          <a:xfrm>
            <a:off x="13222224" y="529420"/>
            <a:ext cx="3337560" cy="17026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84025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360808"/>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a:grpSpLocks noChangeAspect="1"/>
          </p:cNvGrpSpPr>
          <p:nvPr/>
        </p:nvGrpSpPr>
        <p:grpSpPr>
          <a:xfrm>
            <a:off x="10297422" y="0"/>
            <a:ext cx="8660332" cy="9697839"/>
            <a:chOff x="0" y="0"/>
            <a:chExt cx="6350000" cy="7110730"/>
          </a:xfrm>
        </p:grpSpPr>
        <p:sp>
          <p:nvSpPr>
            <p:cNvPr id="15" name="Freeform 15"/>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l="-28527"/>
              </a:stretch>
            </a:blipFill>
          </p:spPr>
        </p:sp>
      </p:grpSp>
      <p:sp>
        <p:nvSpPr>
          <p:cNvPr id="16" name="TextBox 16"/>
          <p:cNvSpPr txBox="1"/>
          <p:nvPr/>
        </p:nvSpPr>
        <p:spPr>
          <a:xfrm>
            <a:off x="1028700" y="914400"/>
            <a:ext cx="6972035" cy="2333972"/>
          </a:xfrm>
          <a:prstGeom prst="rect">
            <a:avLst/>
          </a:prstGeom>
        </p:spPr>
        <p:txBody>
          <a:bodyPr lIns="0" tIns="0" rIns="0" bIns="0" rtlCol="0" anchor="t">
            <a:spAutoFit/>
          </a:bodyPr>
          <a:lstStyle/>
          <a:p>
            <a:pPr>
              <a:lnSpc>
                <a:spcPts val="9120"/>
              </a:lnSpc>
            </a:pPr>
            <a:r>
              <a:rPr lang="en-US" sz="8000" dirty="0">
                <a:solidFill>
                  <a:srgbClr val="000000"/>
                </a:solidFill>
                <a:latin typeface="Trade Gothic LT Std"/>
              </a:rPr>
              <a:t>First Steps to Being Prepared</a:t>
            </a:r>
          </a:p>
        </p:txBody>
      </p:sp>
      <p:sp>
        <p:nvSpPr>
          <p:cNvPr id="17" name="TextBox 17"/>
          <p:cNvSpPr txBox="1"/>
          <p:nvPr/>
        </p:nvSpPr>
        <p:spPr>
          <a:xfrm>
            <a:off x="547999" y="3616304"/>
            <a:ext cx="9408264" cy="4469813"/>
          </a:xfrm>
          <a:prstGeom prst="rect">
            <a:avLst/>
          </a:prstGeom>
        </p:spPr>
        <p:txBody>
          <a:bodyPr wrap="square" lIns="0" tIns="0" rIns="0" bIns="0" rtlCol="0" anchor="t">
            <a:spAutoFit/>
          </a:bodyPr>
          <a:lstStyle/>
          <a:p>
            <a:pPr marL="514350" indent="-514350">
              <a:lnSpc>
                <a:spcPts val="3920"/>
              </a:lnSpc>
              <a:buFont typeface="Courier New"/>
              <a:buChar char="o"/>
            </a:pPr>
            <a:r>
              <a:rPr lang="en-US" sz="2800" dirty="0">
                <a:solidFill>
                  <a:srgbClr val="000000"/>
                </a:solidFill>
                <a:latin typeface="Karla"/>
              </a:rPr>
              <a:t>Know where you are and have the following recorded: </a:t>
            </a:r>
            <a:endParaRPr lang="en-US" sz="2800">
              <a:latin typeface="Karla"/>
              <a:cs typeface="Calibri"/>
            </a:endParaRPr>
          </a:p>
          <a:p>
            <a:pPr marL="914400" lvl="1" indent="-457200">
              <a:lnSpc>
                <a:spcPts val="3920"/>
              </a:lnSpc>
              <a:buFont typeface="Wingdings" panose="020B0604020202020204" pitchFamily="34" charset="0"/>
              <a:buChar char="ü"/>
            </a:pPr>
            <a:r>
              <a:rPr lang="en-US" sz="2800" dirty="0">
                <a:solidFill>
                  <a:srgbClr val="000000"/>
                </a:solidFill>
                <a:latin typeface="Karla"/>
              </a:rPr>
              <a:t>Location address</a:t>
            </a:r>
          </a:p>
          <a:p>
            <a:pPr marL="914400" lvl="1" indent="-457200">
              <a:lnSpc>
                <a:spcPts val="3920"/>
              </a:lnSpc>
              <a:buFont typeface="Wingdings" panose="020B0604020202020204" pitchFamily="34" charset="0"/>
              <a:buChar char="ü"/>
            </a:pPr>
            <a:r>
              <a:rPr lang="en-US" sz="2800" dirty="0">
                <a:solidFill>
                  <a:srgbClr val="000000"/>
                </a:solidFill>
                <a:latin typeface="Karla"/>
              </a:rPr>
              <a:t>Phone Number of the Parent/Guardian </a:t>
            </a:r>
          </a:p>
          <a:p>
            <a:pPr marL="457200" indent="-457200">
              <a:lnSpc>
                <a:spcPts val="3920"/>
              </a:lnSpc>
              <a:buFont typeface="Courier New" panose="020B0604020202020204" pitchFamily="34" charset="0"/>
              <a:buChar char="o"/>
            </a:pPr>
            <a:r>
              <a:rPr lang="en-US" sz="2800" dirty="0">
                <a:solidFill>
                  <a:srgbClr val="000000"/>
                </a:solidFill>
                <a:latin typeface="Karla"/>
              </a:rPr>
              <a:t>Know the on-post and off-post emergency numbers:</a:t>
            </a:r>
          </a:p>
          <a:p>
            <a:pPr marL="914400" lvl="1" indent="-457200">
              <a:lnSpc>
                <a:spcPts val="3920"/>
              </a:lnSpc>
              <a:buFont typeface="Wingdings" panose="020B0604020202020204" pitchFamily="34" charset="0"/>
              <a:buChar char="ü"/>
            </a:pPr>
            <a:r>
              <a:rPr lang="en-US" sz="2800" dirty="0">
                <a:solidFill>
                  <a:srgbClr val="000000"/>
                </a:solidFill>
                <a:latin typeface="Karla"/>
              </a:rPr>
              <a:t>911</a:t>
            </a:r>
          </a:p>
          <a:p>
            <a:pPr marL="914400" lvl="1" indent="-457200">
              <a:lnSpc>
                <a:spcPts val="3920"/>
              </a:lnSpc>
              <a:buFont typeface="Wingdings" panose="020B0604020202020204" pitchFamily="34" charset="0"/>
              <a:buChar char="ü"/>
            </a:pPr>
            <a:r>
              <a:rPr lang="en-US" sz="2800" dirty="0">
                <a:solidFill>
                  <a:srgbClr val="000000"/>
                </a:solidFill>
                <a:latin typeface="Karla"/>
              </a:rPr>
              <a:t>Military Police/ Security Forces</a:t>
            </a:r>
          </a:p>
          <a:p>
            <a:pPr marL="914400" lvl="1" indent="-457200">
              <a:lnSpc>
                <a:spcPts val="3920"/>
              </a:lnSpc>
              <a:buFont typeface="Wingdings" panose="020B0604020202020204" pitchFamily="34" charset="0"/>
              <a:buChar char="ü"/>
            </a:pPr>
            <a:r>
              <a:rPr lang="en-US" sz="2800" dirty="0">
                <a:solidFill>
                  <a:srgbClr val="000000"/>
                </a:solidFill>
                <a:latin typeface="Karla"/>
              </a:rPr>
              <a:t>Fire Department </a:t>
            </a:r>
          </a:p>
          <a:p>
            <a:pPr marL="457200" indent="-457200">
              <a:lnSpc>
                <a:spcPts val="3920"/>
              </a:lnSpc>
              <a:buFont typeface="Courier New" panose="020B0604020202020204" pitchFamily="34" charset="0"/>
              <a:buChar char="o"/>
            </a:pPr>
            <a:r>
              <a:rPr lang="en-US" sz="2800" dirty="0">
                <a:solidFill>
                  <a:srgbClr val="000000"/>
                </a:solidFill>
                <a:latin typeface="Karla"/>
              </a:rPr>
              <a:t>Request and record the neighbors name and number </a:t>
            </a:r>
          </a:p>
          <a:p>
            <a:pPr marL="457200" indent="-457200">
              <a:lnSpc>
                <a:spcPts val="3920"/>
              </a:lnSpc>
              <a:buFont typeface="Courier New" panose="020B0604020202020204" pitchFamily="34" charset="0"/>
              <a:buChar char="o"/>
            </a:pPr>
            <a:r>
              <a:rPr lang="en-US" sz="2800" dirty="0">
                <a:solidFill>
                  <a:srgbClr val="000000"/>
                </a:solidFill>
                <a:latin typeface="Karla"/>
              </a:rPr>
              <a:t>Wear disposable gloves when treating injuries</a:t>
            </a:r>
          </a:p>
        </p:txBody>
      </p:sp>
      <p:pic>
        <p:nvPicPr>
          <p:cNvPr id="18" name="Picture 18"/>
          <p:cNvPicPr>
            <a:picLocks noChangeAspect="1"/>
          </p:cNvPicPr>
          <p:nvPr/>
        </p:nvPicPr>
        <p:blipFill>
          <a:blip r:embed="rId4"/>
          <a:srcRect/>
          <a:stretch>
            <a:fillRect/>
          </a:stretch>
        </p:blipFill>
        <p:spPr>
          <a:xfrm>
            <a:off x="15165609" y="8333017"/>
            <a:ext cx="2611033" cy="1459966"/>
          </a:xfrm>
          <a:prstGeom prst="rect">
            <a:avLst/>
          </a:prstGeom>
        </p:spPr>
      </p:pic>
    </p:spTree>
    <p:extLst>
      <p:ext uri="{BB962C8B-B14F-4D97-AF65-F5344CB8AC3E}">
        <p14:creationId xmlns:p14="http://schemas.microsoft.com/office/powerpoint/2010/main" val="52325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a:grpSpLocks noChangeAspect="1"/>
          </p:cNvGrpSpPr>
          <p:nvPr/>
        </p:nvGrpSpPr>
        <p:grpSpPr>
          <a:xfrm>
            <a:off x="10297422" y="310450"/>
            <a:ext cx="7990578" cy="8947850"/>
            <a:chOff x="0" y="0"/>
            <a:chExt cx="6350000" cy="7110730"/>
          </a:xfrm>
        </p:grpSpPr>
        <p:sp>
          <p:nvSpPr>
            <p:cNvPr id="15" name="Freeform 15"/>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b="-19068"/>
              </a:stretch>
            </a:blipFill>
          </p:spPr>
        </p:sp>
      </p:grpSp>
      <p:grpSp>
        <p:nvGrpSpPr>
          <p:cNvPr id="16" name="Group 16"/>
          <p:cNvGrpSpPr/>
          <p:nvPr/>
        </p:nvGrpSpPr>
        <p:grpSpPr>
          <a:xfrm>
            <a:off x="1028700" y="4562510"/>
            <a:ext cx="453093" cy="453093"/>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0C2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47138" y="5844486"/>
            <a:ext cx="453093" cy="45309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0C2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28700" y="1057275"/>
            <a:ext cx="8640334" cy="1186823"/>
          </a:xfrm>
          <a:prstGeom prst="rect">
            <a:avLst/>
          </a:prstGeom>
        </p:spPr>
        <p:txBody>
          <a:bodyPr lIns="0" tIns="0" rIns="0" bIns="0" rtlCol="0" anchor="t">
            <a:spAutoFit/>
          </a:bodyPr>
          <a:lstStyle/>
          <a:p>
            <a:pPr>
              <a:lnSpc>
                <a:spcPts val="7680"/>
              </a:lnSpc>
            </a:pPr>
            <a:r>
              <a:rPr lang="en-US" sz="8000">
                <a:solidFill>
                  <a:srgbClr val="000000"/>
                </a:solidFill>
                <a:latin typeface="Trade Gothic LT Std"/>
              </a:rPr>
              <a:t>COMMON INJURIES </a:t>
            </a:r>
          </a:p>
        </p:txBody>
      </p:sp>
      <p:sp>
        <p:nvSpPr>
          <p:cNvPr id="23" name="TextBox 23"/>
          <p:cNvSpPr txBox="1"/>
          <p:nvPr/>
        </p:nvSpPr>
        <p:spPr>
          <a:xfrm>
            <a:off x="1042639" y="2323779"/>
            <a:ext cx="8115300" cy="1581843"/>
          </a:xfrm>
          <a:prstGeom prst="rect">
            <a:avLst/>
          </a:prstGeom>
        </p:spPr>
        <p:txBody>
          <a:bodyPr lIns="0" tIns="0" rIns="0" bIns="0" rtlCol="0" anchor="ctr">
            <a:spAutoFit/>
          </a:bodyPr>
          <a:lstStyle/>
          <a:p>
            <a:pPr>
              <a:lnSpc>
                <a:spcPct val="150000"/>
              </a:lnSpc>
            </a:pPr>
            <a:r>
              <a:rPr lang="en-US" sz="3600" dirty="0">
                <a:solidFill>
                  <a:srgbClr val="000000"/>
                </a:solidFill>
                <a:latin typeface="Poppins"/>
              </a:rPr>
              <a:t>What Should you do if you encounter the following? </a:t>
            </a:r>
            <a:endParaRPr lang="en-US" sz="3600">
              <a:cs typeface="Calibri"/>
            </a:endParaRPr>
          </a:p>
        </p:txBody>
      </p:sp>
      <p:sp>
        <p:nvSpPr>
          <p:cNvPr id="24" name="TextBox 24"/>
          <p:cNvSpPr txBox="1"/>
          <p:nvPr/>
        </p:nvSpPr>
        <p:spPr>
          <a:xfrm>
            <a:off x="1832147" y="4518602"/>
            <a:ext cx="7590633" cy="547586"/>
          </a:xfrm>
          <a:prstGeom prst="rect">
            <a:avLst/>
          </a:prstGeom>
        </p:spPr>
        <p:txBody>
          <a:bodyPr lIns="0" tIns="0" rIns="0" bIns="0" rtlCol="0" anchor="t">
            <a:spAutoFit/>
          </a:bodyPr>
          <a:lstStyle/>
          <a:p>
            <a:pPr>
              <a:lnSpc>
                <a:spcPts val="4200"/>
              </a:lnSpc>
            </a:pPr>
            <a:r>
              <a:rPr lang="en-US" sz="4000" dirty="0">
                <a:solidFill>
                  <a:srgbClr val="000000"/>
                </a:solidFill>
                <a:latin typeface="Poppins"/>
              </a:rPr>
              <a:t>Minor Cuts</a:t>
            </a:r>
          </a:p>
        </p:txBody>
      </p:sp>
      <p:sp>
        <p:nvSpPr>
          <p:cNvPr id="25" name="TextBox 25"/>
          <p:cNvSpPr txBox="1"/>
          <p:nvPr/>
        </p:nvSpPr>
        <p:spPr>
          <a:xfrm>
            <a:off x="1832147" y="5796508"/>
            <a:ext cx="7590633" cy="542925"/>
          </a:xfrm>
          <a:prstGeom prst="rect">
            <a:avLst/>
          </a:prstGeom>
        </p:spPr>
        <p:txBody>
          <a:bodyPr lIns="0" tIns="0" rIns="0" bIns="0" rtlCol="0" anchor="t">
            <a:spAutoFit/>
          </a:bodyPr>
          <a:lstStyle/>
          <a:p>
            <a:pPr>
              <a:lnSpc>
                <a:spcPts val="4200"/>
              </a:lnSpc>
            </a:pPr>
            <a:r>
              <a:rPr lang="en-US" sz="4000" dirty="0">
                <a:solidFill>
                  <a:srgbClr val="000000"/>
                </a:solidFill>
                <a:latin typeface="Poppins"/>
              </a:rPr>
              <a:t>Nosebleeds</a:t>
            </a:r>
          </a:p>
        </p:txBody>
      </p:sp>
      <p:pic>
        <p:nvPicPr>
          <p:cNvPr id="26" name="Picture 26"/>
          <p:cNvPicPr>
            <a:picLocks noChangeAspect="1"/>
          </p:cNvPicPr>
          <p:nvPr/>
        </p:nvPicPr>
        <p:blipFill>
          <a:blip r:embed="rId4"/>
          <a:srcRect/>
          <a:stretch>
            <a:fillRect/>
          </a:stretch>
        </p:blipFill>
        <p:spPr>
          <a:xfrm>
            <a:off x="15165609" y="8333017"/>
            <a:ext cx="2611033" cy="14599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028700" y="914400"/>
            <a:ext cx="6972035" cy="1327787"/>
          </a:xfrm>
          <a:prstGeom prst="rect">
            <a:avLst/>
          </a:prstGeom>
        </p:spPr>
        <p:txBody>
          <a:bodyPr lIns="0" tIns="0" rIns="0" bIns="0" rtlCol="0" anchor="t">
            <a:spAutoFit/>
          </a:bodyPr>
          <a:lstStyle/>
          <a:p>
            <a:pPr>
              <a:lnSpc>
                <a:spcPts val="9120"/>
              </a:lnSpc>
            </a:pPr>
            <a:r>
              <a:rPr lang="en-US" sz="8000">
                <a:solidFill>
                  <a:srgbClr val="000000"/>
                </a:solidFill>
                <a:latin typeface="Trade Gothic LT Std"/>
              </a:rPr>
              <a:t>THINK &amp; SHARE</a:t>
            </a:r>
          </a:p>
        </p:txBody>
      </p:sp>
      <p:sp>
        <p:nvSpPr>
          <p:cNvPr id="17" name="TextBox 17"/>
          <p:cNvSpPr txBox="1"/>
          <p:nvPr/>
        </p:nvSpPr>
        <p:spPr>
          <a:xfrm>
            <a:off x="1082326" y="2968921"/>
            <a:ext cx="8545455" cy="4854791"/>
          </a:xfrm>
          <a:prstGeom prst="rect">
            <a:avLst/>
          </a:prstGeom>
        </p:spPr>
        <p:txBody>
          <a:bodyPr lIns="0" tIns="0" rIns="0" bIns="0" rtlCol="0" anchor="t">
            <a:spAutoFit/>
          </a:bodyPr>
          <a:lstStyle/>
          <a:p>
            <a:pPr>
              <a:lnSpc>
                <a:spcPct val="150000"/>
              </a:lnSpc>
            </a:pPr>
            <a:r>
              <a:rPr lang="en-US" sz="5400" dirty="0">
                <a:solidFill>
                  <a:srgbClr val="000000"/>
                </a:solidFill>
                <a:latin typeface="Merriweather Sans"/>
              </a:rPr>
              <a:t>What do you think are the most common injuries that occur while babysitting children? </a:t>
            </a:r>
            <a:endParaRPr lang="en-US" sz="5400" dirty="0">
              <a:solidFill>
                <a:srgbClr val="000000"/>
              </a:solidFill>
              <a:latin typeface="Merriweather Sans" pitchFamily="2" charset="0"/>
            </a:endParaRPr>
          </a:p>
        </p:txBody>
      </p:sp>
      <p:pic>
        <p:nvPicPr>
          <p:cNvPr id="18" name="Picture 18"/>
          <p:cNvPicPr>
            <a:picLocks noChangeAspect="1"/>
          </p:cNvPicPr>
          <p:nvPr/>
        </p:nvPicPr>
        <p:blipFill>
          <a:blip r:embed="rId3"/>
          <a:srcRect/>
          <a:stretch>
            <a:fillRect/>
          </a:stretch>
        </p:blipFill>
        <p:spPr>
          <a:xfrm>
            <a:off x="15165609" y="8333017"/>
            <a:ext cx="2611033" cy="1459966"/>
          </a:xfrm>
          <a:prstGeom prst="rect">
            <a:avLst/>
          </a:prstGeom>
        </p:spPr>
      </p:pic>
      <p:pic>
        <p:nvPicPr>
          <p:cNvPr id="19" name="Picture 19" descr="Little boy playing with number cars">
            <a:extLst>
              <a:ext uri="{FF2B5EF4-FFF2-40B4-BE49-F238E27FC236}">
                <a16:creationId xmlns:a16="http://schemas.microsoft.com/office/drawing/2014/main" id="{F73A466C-B4EE-26A2-3FA2-BB3E226C2CD5}"/>
              </a:ext>
            </a:extLst>
          </p:cNvPr>
          <p:cNvPicPr>
            <a:picLocks noChangeAspect="1"/>
          </p:cNvPicPr>
          <p:nvPr/>
        </p:nvPicPr>
        <p:blipFill>
          <a:blip r:embed="rId4"/>
          <a:stretch>
            <a:fillRect/>
          </a:stretch>
        </p:blipFill>
        <p:spPr>
          <a:xfrm>
            <a:off x="10253229" y="2929327"/>
            <a:ext cx="4626551" cy="3077528"/>
          </a:xfrm>
          <a:prstGeom prst="rect">
            <a:avLst/>
          </a:prstGeom>
        </p:spPr>
      </p:pic>
      <p:pic>
        <p:nvPicPr>
          <p:cNvPr id="20" name="Picture 20" descr="Child at playground">
            <a:extLst>
              <a:ext uri="{FF2B5EF4-FFF2-40B4-BE49-F238E27FC236}">
                <a16:creationId xmlns:a16="http://schemas.microsoft.com/office/drawing/2014/main" id="{3984CBAA-DD32-9F62-52BE-371C64A004AA}"/>
              </a:ext>
            </a:extLst>
          </p:cNvPr>
          <p:cNvPicPr>
            <a:picLocks noChangeAspect="1"/>
          </p:cNvPicPr>
          <p:nvPr/>
        </p:nvPicPr>
        <p:blipFill>
          <a:blip r:embed="rId5"/>
          <a:stretch>
            <a:fillRect/>
          </a:stretch>
        </p:blipFill>
        <p:spPr>
          <a:xfrm>
            <a:off x="13980967" y="5138304"/>
            <a:ext cx="4094019" cy="2725015"/>
          </a:xfrm>
          <a:prstGeom prst="rect">
            <a:avLst/>
          </a:prstGeom>
        </p:spPr>
      </p:pic>
      <p:sp>
        <p:nvSpPr>
          <p:cNvPr id="21" name="TextBox 20">
            <a:extLst>
              <a:ext uri="{FF2B5EF4-FFF2-40B4-BE49-F238E27FC236}">
                <a16:creationId xmlns:a16="http://schemas.microsoft.com/office/drawing/2014/main" id="{618F98D0-8D66-833A-7971-EC8657F01005}"/>
              </a:ext>
            </a:extLst>
          </p:cNvPr>
          <p:cNvSpPr txBox="1"/>
          <p:nvPr/>
        </p:nvSpPr>
        <p:spPr>
          <a:xfrm>
            <a:off x="11045536" y="616180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Merriweather Sans Light"/>
              </a:rPr>
              <a:t>Images from Microsoft PPT Stock Images​</a:t>
            </a:r>
            <a:endParaRPr lang="en-US" dirty="0">
              <a:latin typeface="Merriweather Sans Light"/>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23008" y="3046798"/>
            <a:ext cx="6356331" cy="1654295"/>
          </a:xfrm>
          <a:custGeom>
            <a:avLst/>
            <a:gdLst/>
            <a:ahLst/>
            <a:cxnLst/>
            <a:rect l="l" t="t" r="r" b="b"/>
            <a:pathLst>
              <a:path w="1674095" h="315284">
                <a:moveTo>
                  <a:pt x="10962" y="0"/>
                </a:moveTo>
                <a:lnTo>
                  <a:pt x="1663134" y="0"/>
                </a:lnTo>
                <a:cubicBezTo>
                  <a:pt x="1669188" y="0"/>
                  <a:pt x="1674095" y="4908"/>
                  <a:pt x="1674095" y="10962"/>
                </a:cubicBezTo>
                <a:lnTo>
                  <a:pt x="1674095" y="304322"/>
                </a:lnTo>
                <a:cubicBezTo>
                  <a:pt x="1674095" y="310376"/>
                  <a:pt x="1669188" y="315284"/>
                  <a:pt x="1663134" y="315284"/>
                </a:cubicBezTo>
                <a:lnTo>
                  <a:pt x="10962" y="315284"/>
                </a:lnTo>
                <a:cubicBezTo>
                  <a:pt x="4908" y="315284"/>
                  <a:pt x="0" y="310376"/>
                  <a:pt x="0" y="304322"/>
                </a:cubicBezTo>
                <a:lnTo>
                  <a:pt x="0" y="10962"/>
                </a:lnTo>
                <a:cubicBezTo>
                  <a:pt x="0" y="4908"/>
                  <a:pt x="4908" y="0"/>
                  <a:pt x="10962" y="0"/>
                </a:cubicBezTo>
                <a:close/>
              </a:path>
            </a:pathLst>
          </a:custGeom>
          <a:solidFill>
            <a:srgbClr val="BA0C2F"/>
          </a:solidFill>
        </p:spPr>
      </p:sp>
      <p:sp>
        <p:nvSpPr>
          <p:cNvPr id="6" name="Freeform 6"/>
          <p:cNvSpPr/>
          <p:nvPr/>
        </p:nvSpPr>
        <p:spPr>
          <a:xfrm>
            <a:off x="9408661" y="4146002"/>
            <a:ext cx="6386811" cy="1730495"/>
          </a:xfrm>
          <a:custGeom>
            <a:avLst/>
            <a:gdLst/>
            <a:ahLst/>
            <a:cxnLst/>
            <a:rect l="l" t="t" r="r" b="b"/>
            <a:pathLst>
              <a:path w="1674095" h="315284">
                <a:moveTo>
                  <a:pt x="10962" y="0"/>
                </a:moveTo>
                <a:lnTo>
                  <a:pt x="1663134" y="0"/>
                </a:lnTo>
                <a:cubicBezTo>
                  <a:pt x="1669188" y="0"/>
                  <a:pt x="1674095" y="4908"/>
                  <a:pt x="1674095" y="10962"/>
                </a:cubicBezTo>
                <a:lnTo>
                  <a:pt x="1674095" y="304322"/>
                </a:lnTo>
                <a:cubicBezTo>
                  <a:pt x="1674095" y="310376"/>
                  <a:pt x="1669188" y="315284"/>
                  <a:pt x="1663134" y="315284"/>
                </a:cubicBezTo>
                <a:lnTo>
                  <a:pt x="10962" y="315284"/>
                </a:lnTo>
                <a:cubicBezTo>
                  <a:pt x="4908" y="315284"/>
                  <a:pt x="0" y="310376"/>
                  <a:pt x="0" y="304322"/>
                </a:cubicBezTo>
                <a:lnTo>
                  <a:pt x="0" y="10962"/>
                </a:lnTo>
                <a:cubicBezTo>
                  <a:pt x="0" y="4908"/>
                  <a:pt x="4908" y="0"/>
                  <a:pt x="10962" y="0"/>
                </a:cubicBezTo>
                <a:close/>
              </a:path>
            </a:pathLst>
          </a:custGeom>
          <a:solidFill>
            <a:srgbClr val="BA0C2F"/>
          </a:solidFill>
        </p:spPr>
      </p:sp>
      <p:grpSp>
        <p:nvGrpSpPr>
          <p:cNvPr id="8" name="Group 8"/>
          <p:cNvGrpSpPr/>
          <p:nvPr/>
        </p:nvGrpSpPr>
        <p:grpSpPr>
          <a:xfrm>
            <a:off x="2523008" y="5199485"/>
            <a:ext cx="6356331" cy="2111495"/>
            <a:chOff x="0" y="0"/>
            <a:chExt cx="1674095" cy="315284"/>
          </a:xfrm>
        </p:grpSpPr>
        <p:sp>
          <p:nvSpPr>
            <p:cNvPr id="9" name="Freeform 9"/>
            <p:cNvSpPr/>
            <p:nvPr/>
          </p:nvSpPr>
          <p:spPr>
            <a:xfrm>
              <a:off x="0" y="0"/>
              <a:ext cx="1674095" cy="315284"/>
            </a:xfrm>
            <a:custGeom>
              <a:avLst/>
              <a:gdLst/>
              <a:ahLst/>
              <a:cxnLst/>
              <a:rect l="l" t="t" r="r" b="b"/>
              <a:pathLst>
                <a:path w="1674095" h="315284">
                  <a:moveTo>
                    <a:pt x="10962" y="0"/>
                  </a:moveTo>
                  <a:lnTo>
                    <a:pt x="1663134" y="0"/>
                  </a:lnTo>
                  <a:cubicBezTo>
                    <a:pt x="1669188" y="0"/>
                    <a:pt x="1674095" y="4908"/>
                    <a:pt x="1674095" y="10962"/>
                  </a:cubicBezTo>
                  <a:lnTo>
                    <a:pt x="1674095" y="304322"/>
                  </a:lnTo>
                  <a:cubicBezTo>
                    <a:pt x="1674095" y="310376"/>
                    <a:pt x="1669188" y="315284"/>
                    <a:pt x="1663134" y="315284"/>
                  </a:cubicBezTo>
                  <a:lnTo>
                    <a:pt x="10962" y="315284"/>
                  </a:lnTo>
                  <a:cubicBezTo>
                    <a:pt x="4908" y="315284"/>
                    <a:pt x="0" y="310376"/>
                    <a:pt x="0" y="304322"/>
                  </a:cubicBezTo>
                  <a:lnTo>
                    <a:pt x="0" y="10962"/>
                  </a:lnTo>
                  <a:cubicBezTo>
                    <a:pt x="0" y="4908"/>
                    <a:pt x="4908" y="0"/>
                    <a:pt x="10962" y="0"/>
                  </a:cubicBezTo>
                  <a:close/>
                </a:path>
              </a:pathLst>
            </a:custGeom>
            <a:solidFill>
              <a:srgbClr val="BA0C2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9408661" y="6298689"/>
            <a:ext cx="6386811" cy="1715255"/>
          </a:xfrm>
          <a:custGeom>
            <a:avLst/>
            <a:gdLst/>
            <a:ahLst/>
            <a:cxnLst/>
            <a:rect l="l" t="t" r="r" b="b"/>
            <a:pathLst>
              <a:path w="1674095" h="315284">
                <a:moveTo>
                  <a:pt x="10962" y="0"/>
                </a:moveTo>
                <a:lnTo>
                  <a:pt x="1663134" y="0"/>
                </a:lnTo>
                <a:cubicBezTo>
                  <a:pt x="1669188" y="0"/>
                  <a:pt x="1674095" y="4908"/>
                  <a:pt x="1674095" y="10962"/>
                </a:cubicBezTo>
                <a:lnTo>
                  <a:pt x="1674095" y="304322"/>
                </a:lnTo>
                <a:cubicBezTo>
                  <a:pt x="1674095" y="310376"/>
                  <a:pt x="1669188" y="315284"/>
                  <a:pt x="1663134" y="315284"/>
                </a:cubicBezTo>
                <a:lnTo>
                  <a:pt x="10962" y="315284"/>
                </a:lnTo>
                <a:cubicBezTo>
                  <a:pt x="4908" y="315284"/>
                  <a:pt x="0" y="310376"/>
                  <a:pt x="0" y="304322"/>
                </a:cubicBezTo>
                <a:lnTo>
                  <a:pt x="0" y="10962"/>
                </a:lnTo>
                <a:cubicBezTo>
                  <a:pt x="0" y="4908"/>
                  <a:pt x="4908" y="0"/>
                  <a:pt x="10962" y="0"/>
                </a:cubicBezTo>
                <a:close/>
              </a:path>
            </a:pathLst>
          </a:custGeom>
          <a:solidFill>
            <a:srgbClr val="BA0C2F"/>
          </a:solidFill>
        </p:spPr>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9341" y="3046798"/>
            <a:ext cx="2348865" cy="4937760"/>
          </a:xfrm>
          <a:prstGeom prst="rect">
            <a:avLst/>
          </a:prstGeom>
        </p:spPr>
      </p:pic>
      <p:sp>
        <p:nvSpPr>
          <p:cNvPr id="15" name="TextBox 15"/>
          <p:cNvSpPr txBox="1"/>
          <p:nvPr/>
        </p:nvSpPr>
        <p:spPr>
          <a:xfrm>
            <a:off x="3652042" y="1256239"/>
            <a:ext cx="10983917" cy="1186823"/>
          </a:xfrm>
          <a:prstGeom prst="rect">
            <a:avLst/>
          </a:prstGeom>
        </p:spPr>
        <p:txBody>
          <a:bodyPr lIns="0" tIns="0" rIns="0" bIns="0" rtlCol="0" anchor="t">
            <a:spAutoFit/>
          </a:bodyPr>
          <a:lstStyle/>
          <a:p>
            <a:pPr algn="ctr">
              <a:lnSpc>
                <a:spcPts val="7680"/>
              </a:lnSpc>
            </a:pPr>
            <a:r>
              <a:rPr lang="en-US" sz="8000">
                <a:solidFill>
                  <a:srgbClr val="000000"/>
                </a:solidFill>
                <a:latin typeface="Trade Gothic LT Std"/>
              </a:rPr>
              <a:t>AVOIDING A FIRE RISK</a:t>
            </a:r>
          </a:p>
        </p:txBody>
      </p:sp>
      <p:sp>
        <p:nvSpPr>
          <p:cNvPr id="16" name="TextBox 16"/>
          <p:cNvSpPr txBox="1"/>
          <p:nvPr/>
        </p:nvSpPr>
        <p:spPr>
          <a:xfrm>
            <a:off x="10327731" y="6558652"/>
            <a:ext cx="4955131" cy="1077218"/>
          </a:xfrm>
          <a:prstGeom prst="rect">
            <a:avLst/>
          </a:prstGeom>
        </p:spPr>
        <p:txBody>
          <a:bodyPr wrap="square" lIns="0" tIns="0" rIns="0" bIns="0" rtlCol="0" anchor="ctr">
            <a:spAutoFit/>
          </a:bodyPr>
          <a:lstStyle/>
          <a:p>
            <a:pPr algn="r">
              <a:lnSpc>
                <a:spcPts val="4200"/>
              </a:lnSpc>
            </a:pPr>
            <a:r>
              <a:rPr lang="en-US" sz="3600" dirty="0">
                <a:solidFill>
                  <a:srgbClr val="FFFFFF"/>
                </a:solidFill>
                <a:latin typeface="Trade Gothic LT Std Bold"/>
              </a:rPr>
              <a:t>Never light the fireplace or woodstove</a:t>
            </a:r>
          </a:p>
        </p:txBody>
      </p:sp>
      <p:grpSp>
        <p:nvGrpSpPr>
          <p:cNvPr id="18" name="Group 18"/>
          <p:cNvGrpSpPr/>
          <p:nvPr/>
        </p:nvGrpSpPr>
        <p:grpSpPr>
          <a:xfrm>
            <a:off x="-5038755" y="-9142141"/>
            <a:ext cx="11537571" cy="11705568"/>
            <a:chOff x="0" y="0"/>
            <a:chExt cx="600851" cy="609600"/>
          </a:xfrm>
        </p:grpSpPr>
        <p:sp>
          <p:nvSpPr>
            <p:cNvPr id="19" name="Freeform 19"/>
            <p:cNvSpPr/>
            <p:nvPr/>
          </p:nvSpPr>
          <p:spPr>
            <a:xfrm>
              <a:off x="0" y="0"/>
              <a:ext cx="600851" cy="609600"/>
            </a:xfrm>
            <a:custGeom>
              <a:avLst/>
              <a:gdLst/>
              <a:ahLst/>
              <a:cxnLst/>
              <a:rect l="l" t="t" r="r" b="b"/>
              <a:pathLst>
                <a:path w="600851" h="609600">
                  <a:moveTo>
                    <a:pt x="203200" y="0"/>
                  </a:moveTo>
                  <a:lnTo>
                    <a:pt x="600851" y="0"/>
                  </a:lnTo>
                  <a:lnTo>
                    <a:pt x="397651" y="609600"/>
                  </a:lnTo>
                  <a:lnTo>
                    <a:pt x="0" y="609600"/>
                  </a:lnTo>
                  <a:lnTo>
                    <a:pt x="203200" y="0"/>
                  </a:lnTo>
                  <a:close/>
                </a:path>
              </a:pathLst>
            </a:custGeom>
            <a:solidFill>
              <a:srgbClr val="00A3AD"/>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4635958" y="9258300"/>
            <a:ext cx="9496090" cy="3817558"/>
            <a:chOff x="0" y="0"/>
            <a:chExt cx="1516366" cy="609600"/>
          </a:xfrm>
        </p:grpSpPr>
        <p:sp>
          <p:nvSpPr>
            <p:cNvPr id="22" name="Freeform 22"/>
            <p:cNvSpPr/>
            <p:nvPr/>
          </p:nvSpPr>
          <p:spPr>
            <a:xfrm>
              <a:off x="0" y="0"/>
              <a:ext cx="1516366" cy="609600"/>
            </a:xfrm>
            <a:custGeom>
              <a:avLst/>
              <a:gdLst/>
              <a:ahLst/>
              <a:cxnLst/>
              <a:rect l="l" t="t" r="r" b="b"/>
              <a:pathLst>
                <a:path w="1516366" h="609600">
                  <a:moveTo>
                    <a:pt x="203200" y="0"/>
                  </a:moveTo>
                  <a:lnTo>
                    <a:pt x="1516366" y="0"/>
                  </a:lnTo>
                  <a:lnTo>
                    <a:pt x="1313166" y="609600"/>
                  </a:lnTo>
                  <a:lnTo>
                    <a:pt x="0" y="609600"/>
                  </a:lnTo>
                  <a:lnTo>
                    <a:pt x="203200" y="0"/>
                  </a:lnTo>
                  <a:close/>
                </a:path>
              </a:pathLst>
            </a:custGeom>
            <a:solidFill>
              <a:srgbClr val="BA0C2F"/>
            </a:solidFill>
          </p:spPr>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5"/>
          <a:srcRect/>
          <a:stretch>
            <a:fillRect/>
          </a:stretch>
        </p:blipFill>
        <p:spPr>
          <a:xfrm>
            <a:off x="730031" y="8333017"/>
            <a:ext cx="2611033" cy="1459966"/>
          </a:xfrm>
          <a:prstGeom prst="rect">
            <a:avLst/>
          </a:prstGeom>
        </p:spPr>
      </p:pic>
      <p:sp>
        <p:nvSpPr>
          <p:cNvPr id="25" name="TextBox 25"/>
          <p:cNvSpPr txBox="1"/>
          <p:nvPr/>
        </p:nvSpPr>
        <p:spPr>
          <a:xfrm>
            <a:off x="10348686" y="4423916"/>
            <a:ext cx="4939891" cy="1077218"/>
          </a:xfrm>
          <a:prstGeom prst="rect">
            <a:avLst/>
          </a:prstGeom>
        </p:spPr>
        <p:txBody>
          <a:bodyPr wrap="square" lIns="0" tIns="0" rIns="0" bIns="0" rtlCol="0" anchor="ctr">
            <a:spAutoFit/>
          </a:bodyPr>
          <a:lstStyle/>
          <a:p>
            <a:pPr algn="r">
              <a:lnSpc>
                <a:spcPts val="4200"/>
              </a:lnSpc>
            </a:pPr>
            <a:r>
              <a:rPr lang="en-US" sz="3600" dirty="0">
                <a:solidFill>
                  <a:srgbClr val="FFFFFF"/>
                </a:solidFill>
                <a:latin typeface="Trade Gothic LT Std Bold"/>
                <a:cs typeface="Calibri"/>
              </a:rPr>
              <a:t>When you cook, keep the pot handles turned inward</a:t>
            </a:r>
            <a:endParaRPr lang="en-US" sz="3600">
              <a:latin typeface="Trade Gothic LT Std Bold"/>
              <a:cs typeface="Calibri"/>
            </a:endParaRPr>
          </a:p>
        </p:txBody>
      </p:sp>
      <p:sp>
        <p:nvSpPr>
          <p:cNvPr id="26" name="TextBox 26"/>
          <p:cNvSpPr txBox="1"/>
          <p:nvPr/>
        </p:nvSpPr>
        <p:spPr>
          <a:xfrm>
            <a:off x="2884804" y="5487434"/>
            <a:ext cx="5016091" cy="1600587"/>
          </a:xfrm>
          <a:prstGeom prst="rect">
            <a:avLst/>
          </a:prstGeom>
        </p:spPr>
        <p:txBody>
          <a:bodyPr wrap="square" lIns="0" tIns="0" rIns="0" bIns="0" rtlCol="0" anchor="ctr">
            <a:spAutoFit/>
          </a:bodyPr>
          <a:lstStyle/>
          <a:p>
            <a:pPr>
              <a:lnSpc>
                <a:spcPts val="4200"/>
              </a:lnSpc>
            </a:pPr>
            <a:r>
              <a:rPr lang="en-US" sz="4000" dirty="0">
                <a:solidFill>
                  <a:srgbClr val="FFFFFF"/>
                </a:solidFill>
                <a:latin typeface="Trade Gothic LT Std Bold"/>
              </a:rPr>
              <a:t>When you cook, never leave the stove unattended</a:t>
            </a:r>
            <a:endParaRPr lang="en-US" sz="4000">
              <a:latin typeface="Trade Gothic LT Std Bold"/>
              <a:cs typeface="Calibri"/>
            </a:endParaRPr>
          </a:p>
        </p:txBody>
      </p:sp>
      <p:sp>
        <p:nvSpPr>
          <p:cNvPr id="27" name="TextBox 26">
            <a:extLst>
              <a:ext uri="{FF2B5EF4-FFF2-40B4-BE49-F238E27FC236}">
                <a16:creationId xmlns:a16="http://schemas.microsoft.com/office/drawing/2014/main" id="{E7CF08ED-0DB3-6FA6-4E2F-E38D0A60A559}"/>
              </a:ext>
            </a:extLst>
          </p:cNvPr>
          <p:cNvSpPr txBox="1"/>
          <p:nvPr/>
        </p:nvSpPr>
        <p:spPr>
          <a:xfrm>
            <a:off x="2884803" y="3643774"/>
            <a:ext cx="4848451" cy="544444"/>
          </a:xfrm>
          <a:prstGeom prst="rect">
            <a:avLst/>
          </a:prstGeom>
        </p:spPr>
        <p:txBody>
          <a:bodyPr wrap="square" lIns="0" tIns="0" rIns="0" bIns="0" rtlCol="0" anchor="ctr">
            <a:spAutoFit/>
          </a:bodyPr>
          <a:lstStyle/>
          <a:p>
            <a:pPr>
              <a:lnSpc>
                <a:spcPts val="4200"/>
              </a:lnSpc>
            </a:pPr>
            <a:r>
              <a:rPr lang="en-US" sz="4800" dirty="0">
                <a:solidFill>
                  <a:srgbClr val="FFFFFF"/>
                </a:solidFill>
                <a:latin typeface="Trade Gothic LT Std Bold"/>
              </a:rPr>
              <a:t>Don't smoke</a:t>
            </a:r>
            <a:endParaRPr lang="en-US" sz="2800">
              <a:latin typeface="Trade Gothic LT Std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0" y="460771"/>
            <a:ext cx="6085318" cy="7096581"/>
          </a:xfrm>
          <a:prstGeom prst="rect">
            <a:avLst/>
          </a:prstGeom>
        </p:spPr>
      </p:pic>
      <p:sp>
        <p:nvSpPr>
          <p:cNvPr id="16" name="TextBox 16"/>
          <p:cNvSpPr txBox="1"/>
          <p:nvPr/>
        </p:nvSpPr>
        <p:spPr>
          <a:xfrm>
            <a:off x="723900" y="2063115"/>
            <a:ext cx="9859534" cy="1021562"/>
          </a:xfrm>
          <a:prstGeom prst="rect">
            <a:avLst/>
          </a:prstGeom>
        </p:spPr>
        <p:txBody>
          <a:bodyPr wrap="square" lIns="0" tIns="0" rIns="0" bIns="0" rtlCol="0" anchor="t">
            <a:spAutoFit/>
          </a:bodyPr>
          <a:lstStyle/>
          <a:p>
            <a:pPr>
              <a:lnSpc>
                <a:spcPts val="7680"/>
              </a:lnSpc>
            </a:pPr>
            <a:r>
              <a:rPr lang="en-US" sz="9600" dirty="0">
                <a:solidFill>
                  <a:srgbClr val="000000"/>
                </a:solidFill>
                <a:latin typeface="Trade Gothic LT Std"/>
              </a:rPr>
              <a:t>THINK AND SHARE</a:t>
            </a:r>
          </a:p>
        </p:txBody>
      </p:sp>
      <p:sp>
        <p:nvSpPr>
          <p:cNvPr id="17" name="TextBox 17"/>
          <p:cNvSpPr txBox="1"/>
          <p:nvPr/>
        </p:nvSpPr>
        <p:spPr>
          <a:xfrm>
            <a:off x="1019691" y="3803502"/>
            <a:ext cx="8322087" cy="3149132"/>
          </a:xfrm>
          <a:prstGeom prst="rect">
            <a:avLst/>
          </a:prstGeom>
        </p:spPr>
        <p:txBody>
          <a:bodyPr wrap="square" lIns="0" tIns="0" rIns="0" bIns="0" rtlCol="0" anchor="t">
            <a:spAutoFit/>
          </a:bodyPr>
          <a:lstStyle/>
          <a:p>
            <a:pPr algn="ctr">
              <a:lnSpc>
                <a:spcPct val="150000"/>
              </a:lnSpc>
            </a:pPr>
            <a:r>
              <a:rPr lang="en-US" sz="7200" dirty="0">
                <a:solidFill>
                  <a:srgbClr val="000000"/>
                </a:solidFill>
                <a:latin typeface="Merriweather Sans"/>
              </a:rPr>
              <a:t>What do you do if a child gets burned?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48433" y="-2109749"/>
            <a:ext cx="9408264" cy="3580278"/>
            <a:chOff x="0" y="0"/>
            <a:chExt cx="1601909" cy="609600"/>
          </a:xfrm>
        </p:grpSpPr>
        <p:sp>
          <p:nvSpPr>
            <p:cNvPr id="3" name="Freeform 3"/>
            <p:cNvSpPr/>
            <p:nvPr/>
          </p:nvSpPr>
          <p:spPr>
            <a:xfrm>
              <a:off x="0" y="0"/>
              <a:ext cx="1601909" cy="609600"/>
            </a:xfrm>
            <a:custGeom>
              <a:avLst/>
              <a:gdLst/>
              <a:ahLst/>
              <a:cxnLst/>
              <a:rect l="l" t="t" r="r" b="b"/>
              <a:pathLst>
                <a:path w="1601909" h="609600">
                  <a:moveTo>
                    <a:pt x="203200" y="0"/>
                  </a:moveTo>
                  <a:lnTo>
                    <a:pt x="1601909" y="0"/>
                  </a:lnTo>
                  <a:lnTo>
                    <a:pt x="1398709" y="609600"/>
                  </a:lnTo>
                  <a:lnTo>
                    <a:pt x="0" y="609600"/>
                  </a:lnTo>
                  <a:lnTo>
                    <a:pt x="203200" y="0"/>
                  </a:lnTo>
                  <a:close/>
                </a:path>
              </a:pathLst>
            </a:custGeom>
            <a:solidFill>
              <a:srgbClr val="BA0C2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02290" y="9561472"/>
            <a:ext cx="4941710" cy="5223296"/>
            <a:chOff x="0" y="0"/>
            <a:chExt cx="576737" cy="609600"/>
          </a:xfrm>
        </p:grpSpPr>
        <p:sp>
          <p:nvSpPr>
            <p:cNvPr id="6" name="Freeform 6"/>
            <p:cNvSpPr/>
            <p:nvPr/>
          </p:nvSpPr>
          <p:spPr>
            <a:xfrm>
              <a:off x="0" y="0"/>
              <a:ext cx="576737" cy="609600"/>
            </a:xfrm>
            <a:custGeom>
              <a:avLst/>
              <a:gdLst/>
              <a:ahLst/>
              <a:cxnLst/>
              <a:rect l="l" t="t" r="r" b="b"/>
              <a:pathLst>
                <a:path w="576737" h="609600">
                  <a:moveTo>
                    <a:pt x="203200" y="0"/>
                  </a:moveTo>
                  <a:lnTo>
                    <a:pt x="576737" y="0"/>
                  </a:lnTo>
                  <a:lnTo>
                    <a:pt x="373537"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97422" y="-8374232"/>
            <a:ext cx="12134909" cy="11705568"/>
            <a:chOff x="0" y="0"/>
            <a:chExt cx="631959" cy="609600"/>
          </a:xfrm>
        </p:grpSpPr>
        <p:sp>
          <p:nvSpPr>
            <p:cNvPr id="9" name="Freeform 9"/>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246978" y="9193540"/>
            <a:ext cx="12498536" cy="3817558"/>
            <a:chOff x="0" y="0"/>
            <a:chExt cx="1995807" cy="609600"/>
          </a:xfrm>
        </p:grpSpPr>
        <p:sp>
          <p:nvSpPr>
            <p:cNvPr id="12" name="Freeform 12"/>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4"/>
          <p:cNvPicPr>
            <a:picLocks noChangeAspect="1"/>
          </p:cNvPicPr>
          <p:nvPr/>
        </p:nvPicPr>
        <p:blipFill>
          <a:blip r:embed="rId3"/>
          <a:srcRect/>
          <a:stretch>
            <a:fillRect/>
          </a:stretch>
        </p:blipFill>
        <p:spPr>
          <a:xfrm>
            <a:off x="15165609" y="8333017"/>
            <a:ext cx="2611033" cy="1459966"/>
          </a:xfrm>
          <a:prstGeom prst="rect">
            <a:avLst/>
          </a:prstGeom>
        </p:spPr>
      </p:pic>
      <p:sp>
        <p:nvSpPr>
          <p:cNvPr id="16" name="TextBox 16"/>
          <p:cNvSpPr txBox="1"/>
          <p:nvPr/>
        </p:nvSpPr>
        <p:spPr>
          <a:xfrm>
            <a:off x="1181100" y="2032635"/>
            <a:ext cx="8640334" cy="998094"/>
          </a:xfrm>
          <a:prstGeom prst="rect">
            <a:avLst/>
          </a:prstGeom>
        </p:spPr>
        <p:txBody>
          <a:bodyPr lIns="0" tIns="0" rIns="0" bIns="0" rtlCol="0" anchor="t">
            <a:spAutoFit/>
          </a:bodyPr>
          <a:lstStyle/>
          <a:p>
            <a:pPr algn="ctr">
              <a:lnSpc>
                <a:spcPts val="7680"/>
              </a:lnSpc>
            </a:pPr>
            <a:r>
              <a:rPr lang="en-US" sz="8800" dirty="0">
                <a:solidFill>
                  <a:srgbClr val="000000"/>
                </a:solidFill>
                <a:latin typeface="Trade Gothic LT Std"/>
              </a:rPr>
              <a:t>Boo Boo Bunny</a:t>
            </a:r>
          </a:p>
        </p:txBody>
      </p:sp>
      <p:sp>
        <p:nvSpPr>
          <p:cNvPr id="17" name="TextBox 17"/>
          <p:cNvSpPr txBox="1"/>
          <p:nvPr/>
        </p:nvSpPr>
        <p:spPr>
          <a:xfrm>
            <a:off x="1440958" y="3561403"/>
            <a:ext cx="8115300" cy="3608295"/>
          </a:xfrm>
          <a:prstGeom prst="rect">
            <a:avLst/>
          </a:prstGeom>
        </p:spPr>
        <p:txBody>
          <a:bodyPr lIns="0" tIns="0" rIns="0" bIns="0" rtlCol="0" anchor="t">
            <a:spAutoFit/>
          </a:bodyPr>
          <a:lstStyle/>
          <a:p>
            <a:pPr algn="ctr">
              <a:lnSpc>
                <a:spcPct val="150000"/>
              </a:lnSpc>
            </a:pPr>
            <a:r>
              <a:rPr lang="en-US" sz="5400" dirty="0">
                <a:solidFill>
                  <a:srgbClr val="000000"/>
                </a:solidFill>
                <a:latin typeface="Merriweather Sans" pitchFamily="2" charset="0"/>
              </a:rPr>
              <a:t>Let’s get crafty to help care for those we plan to babysit. </a:t>
            </a:r>
          </a:p>
        </p:txBody>
      </p:sp>
      <p:pic>
        <p:nvPicPr>
          <p:cNvPr id="19" name="Graphic 18" descr="Rabbit with solid fill">
            <a:extLst>
              <a:ext uri="{FF2B5EF4-FFF2-40B4-BE49-F238E27FC236}">
                <a16:creationId xmlns:a16="http://schemas.microsoft.com/office/drawing/2014/main" id="{E720257D-3BBC-9024-A404-ABFF18237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1716" y="310847"/>
            <a:ext cx="6235975" cy="6235975"/>
          </a:xfrm>
          <a:prstGeom prst="rect">
            <a:avLst/>
          </a:prstGeom>
        </p:spPr>
      </p:pic>
    </p:spTree>
    <p:extLst>
      <p:ext uri="{BB962C8B-B14F-4D97-AF65-F5344CB8AC3E}">
        <p14:creationId xmlns:p14="http://schemas.microsoft.com/office/powerpoint/2010/main" val="369120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78395" y="-8797084"/>
            <a:ext cx="12134909" cy="11705568"/>
            <a:chOff x="0" y="0"/>
            <a:chExt cx="631959" cy="609600"/>
          </a:xfrm>
        </p:grpSpPr>
        <p:sp>
          <p:nvSpPr>
            <p:cNvPr id="3" name="Freeform 3"/>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038755" y="-8797084"/>
            <a:ext cx="12134909" cy="11705568"/>
            <a:chOff x="0" y="0"/>
            <a:chExt cx="631959" cy="609600"/>
          </a:xfrm>
        </p:grpSpPr>
        <p:sp>
          <p:nvSpPr>
            <p:cNvPr id="6" name="Freeform 6"/>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670494" y="9421587"/>
            <a:ext cx="13968108" cy="3817558"/>
            <a:chOff x="0" y="0"/>
            <a:chExt cx="1995807" cy="609600"/>
          </a:xfrm>
        </p:grpSpPr>
        <p:sp>
          <p:nvSpPr>
            <p:cNvPr id="9" name="Freeform 9"/>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6879203" y="3636010"/>
            <a:ext cx="10897439" cy="3781100"/>
          </a:xfrm>
          <a:prstGeom prst="rect">
            <a:avLst/>
          </a:prstGeom>
        </p:spPr>
        <p:txBody>
          <a:bodyPr lIns="0" tIns="0" rIns="0" bIns="0" rtlCol="0" anchor="t">
            <a:spAutoFit/>
          </a:bodyPr>
          <a:lstStyle/>
          <a:p>
            <a:pPr>
              <a:lnSpc>
                <a:spcPct val="150000"/>
              </a:lnSpc>
            </a:pPr>
            <a:r>
              <a:rPr lang="en-US" sz="4400" dirty="0">
                <a:solidFill>
                  <a:srgbClr val="000000"/>
                </a:solidFill>
                <a:latin typeface="Merriweather Sans Light Bold"/>
              </a:rPr>
              <a:t>What should you do if you encounter the following: </a:t>
            </a:r>
            <a:endParaRPr lang="en-US">
              <a:latin typeface="Merriweather Sans Light Bold"/>
            </a:endParaRPr>
          </a:p>
          <a:p>
            <a:pPr>
              <a:lnSpc>
                <a:spcPct val="150000"/>
              </a:lnSpc>
            </a:pPr>
            <a:r>
              <a:rPr lang="en-US" sz="4000" dirty="0">
                <a:solidFill>
                  <a:srgbClr val="000000"/>
                </a:solidFill>
                <a:latin typeface="Merriweather Sans Light Bold"/>
              </a:rPr>
              <a:t>      Vomiting </a:t>
            </a:r>
          </a:p>
          <a:p>
            <a:pPr>
              <a:lnSpc>
                <a:spcPct val="150000"/>
              </a:lnSpc>
            </a:pPr>
            <a:r>
              <a:rPr lang="en-US" sz="4000" dirty="0">
                <a:solidFill>
                  <a:srgbClr val="000000"/>
                </a:solidFill>
                <a:latin typeface="Merriweather Sans Light Bold"/>
              </a:rPr>
              <a:t>      Diarrhea</a:t>
            </a:r>
          </a:p>
        </p:txBody>
      </p:sp>
      <p:pic>
        <p:nvPicPr>
          <p:cNvPr id="15" name="Picture 15"/>
          <p:cNvPicPr>
            <a:picLocks noChangeAspect="1"/>
          </p:cNvPicPr>
          <p:nvPr/>
        </p:nvPicPr>
        <p:blipFill>
          <a:blip r:embed="rId3"/>
          <a:srcRect/>
          <a:stretch>
            <a:fillRect/>
          </a:stretch>
        </p:blipFill>
        <p:spPr>
          <a:xfrm>
            <a:off x="15165609" y="8333017"/>
            <a:ext cx="2611033" cy="1459966"/>
          </a:xfrm>
          <a:prstGeom prst="rect">
            <a:avLst/>
          </a:prstGeom>
        </p:spPr>
      </p:pic>
      <p:grpSp>
        <p:nvGrpSpPr>
          <p:cNvPr id="16" name="Group 16"/>
          <p:cNvGrpSpPr/>
          <p:nvPr/>
        </p:nvGrpSpPr>
        <p:grpSpPr>
          <a:xfrm>
            <a:off x="7112484" y="6880260"/>
            <a:ext cx="319279" cy="3192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0C2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112483" y="5963105"/>
            <a:ext cx="319279" cy="3192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0C2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38118" y="3901168"/>
            <a:ext cx="4114800" cy="4114800"/>
          </a:xfrm>
          <a:prstGeom prst="rect">
            <a:avLst/>
          </a:prstGeom>
        </p:spPr>
      </p:pic>
      <p:sp>
        <p:nvSpPr>
          <p:cNvPr id="23" name="TextBox 23"/>
          <p:cNvSpPr txBox="1"/>
          <p:nvPr/>
        </p:nvSpPr>
        <p:spPr>
          <a:xfrm>
            <a:off x="3572937" y="320789"/>
            <a:ext cx="11961486" cy="2747612"/>
          </a:xfrm>
          <a:prstGeom prst="rect">
            <a:avLst/>
          </a:prstGeom>
        </p:spPr>
        <p:txBody>
          <a:bodyPr lIns="0" tIns="0" rIns="0" bIns="0" rtlCol="0" anchor="t">
            <a:spAutoFit/>
          </a:bodyPr>
          <a:lstStyle/>
          <a:p>
            <a:pPr algn="ctr">
              <a:lnSpc>
                <a:spcPts val="11200"/>
              </a:lnSpc>
            </a:pPr>
            <a:r>
              <a:rPr lang="en-US" sz="8000" dirty="0">
                <a:solidFill>
                  <a:srgbClr val="000000"/>
                </a:solidFill>
                <a:latin typeface="Trade Gothic LT Std"/>
              </a:rPr>
              <a:t>OTHER INJURIES AND ILLNESS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78395" y="-8652284"/>
            <a:ext cx="12134909" cy="11705568"/>
            <a:chOff x="0" y="0"/>
            <a:chExt cx="631959" cy="609600"/>
          </a:xfrm>
        </p:grpSpPr>
        <p:sp>
          <p:nvSpPr>
            <p:cNvPr id="3" name="Freeform 3"/>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038755" y="-8619626"/>
            <a:ext cx="12134909" cy="11705568"/>
            <a:chOff x="0" y="0"/>
            <a:chExt cx="631959" cy="609600"/>
          </a:xfrm>
        </p:grpSpPr>
        <p:sp>
          <p:nvSpPr>
            <p:cNvPr id="6" name="Freeform 6"/>
            <p:cNvSpPr/>
            <p:nvPr/>
          </p:nvSpPr>
          <p:spPr>
            <a:xfrm>
              <a:off x="0" y="0"/>
              <a:ext cx="631959" cy="609600"/>
            </a:xfrm>
            <a:custGeom>
              <a:avLst/>
              <a:gdLst/>
              <a:ahLst/>
              <a:cxnLst/>
              <a:rect l="l" t="t" r="r" b="b"/>
              <a:pathLst>
                <a:path w="631959" h="609600">
                  <a:moveTo>
                    <a:pt x="203200" y="0"/>
                  </a:moveTo>
                  <a:lnTo>
                    <a:pt x="631959" y="0"/>
                  </a:lnTo>
                  <a:lnTo>
                    <a:pt x="428759" y="609600"/>
                  </a:lnTo>
                  <a:lnTo>
                    <a:pt x="0" y="609600"/>
                  </a:lnTo>
                  <a:lnTo>
                    <a:pt x="203200" y="0"/>
                  </a:lnTo>
                  <a:close/>
                </a:path>
              </a:pathLst>
            </a:custGeom>
            <a:solidFill>
              <a:srgbClr val="00A3A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392909" y="9486900"/>
            <a:ext cx="13445593" cy="3817558"/>
            <a:chOff x="0" y="0"/>
            <a:chExt cx="1995807" cy="609600"/>
          </a:xfrm>
        </p:grpSpPr>
        <p:sp>
          <p:nvSpPr>
            <p:cNvPr id="9" name="Freeform 9"/>
            <p:cNvSpPr/>
            <p:nvPr/>
          </p:nvSpPr>
          <p:spPr>
            <a:xfrm>
              <a:off x="0" y="0"/>
              <a:ext cx="1995807" cy="609600"/>
            </a:xfrm>
            <a:custGeom>
              <a:avLst/>
              <a:gdLst/>
              <a:ahLst/>
              <a:cxnLst/>
              <a:rect l="l" t="t" r="r" b="b"/>
              <a:pathLst>
                <a:path w="1995807" h="609600">
                  <a:moveTo>
                    <a:pt x="203200" y="0"/>
                  </a:moveTo>
                  <a:lnTo>
                    <a:pt x="1995807" y="0"/>
                  </a:lnTo>
                  <a:lnTo>
                    <a:pt x="1792607" y="609600"/>
                  </a:lnTo>
                  <a:lnTo>
                    <a:pt x="0" y="609600"/>
                  </a:lnTo>
                  <a:lnTo>
                    <a:pt x="203200" y="0"/>
                  </a:lnTo>
                  <a:close/>
                </a:path>
              </a:pathLst>
            </a:custGeom>
            <a:solidFill>
              <a:srgbClr val="BA0C2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pic>
        <p:nvPicPr>
          <p:cNvPr id="15" name="Picture 15"/>
          <p:cNvPicPr>
            <a:picLocks noChangeAspect="1"/>
          </p:cNvPicPr>
          <p:nvPr/>
        </p:nvPicPr>
        <p:blipFill>
          <a:blip r:embed="rId3"/>
          <a:srcRect/>
          <a:stretch>
            <a:fillRect/>
          </a:stretch>
        </p:blipFill>
        <p:spPr>
          <a:xfrm>
            <a:off x="15165609" y="8333017"/>
            <a:ext cx="2611033" cy="1459966"/>
          </a:xfrm>
          <a:prstGeom prst="rect">
            <a:avLst/>
          </a:prstGeom>
        </p:spPr>
      </p:pic>
      <p:sp>
        <p:nvSpPr>
          <p:cNvPr id="23" name="TextBox 23"/>
          <p:cNvSpPr txBox="1"/>
          <p:nvPr/>
        </p:nvSpPr>
        <p:spPr>
          <a:xfrm>
            <a:off x="3572937" y="303373"/>
            <a:ext cx="11961486" cy="2949569"/>
          </a:xfrm>
          <a:prstGeom prst="rect">
            <a:avLst/>
          </a:prstGeom>
        </p:spPr>
        <p:txBody>
          <a:bodyPr lIns="0" tIns="0" rIns="0" bIns="0" rtlCol="0" anchor="t">
            <a:spAutoFit/>
          </a:bodyPr>
          <a:lstStyle/>
          <a:p>
            <a:pPr algn="ctr">
              <a:lnSpc>
                <a:spcPts val="11200"/>
              </a:lnSpc>
            </a:pPr>
            <a:r>
              <a:rPr lang="en-US" sz="8000">
                <a:solidFill>
                  <a:srgbClr val="000000"/>
                </a:solidFill>
                <a:latin typeface="Trade Gothic LT Std"/>
              </a:rPr>
              <a:t>OTHER INJURIES AND ILLNESS</a:t>
            </a:r>
          </a:p>
        </p:txBody>
      </p:sp>
      <p:pic>
        <p:nvPicPr>
          <p:cNvPr id="26" name="Picture 25" descr="Adhesive bandage crisscross">
            <a:extLst>
              <a:ext uri="{FF2B5EF4-FFF2-40B4-BE49-F238E27FC236}">
                <a16:creationId xmlns:a16="http://schemas.microsoft.com/office/drawing/2014/main" id="{468C0DC0-2A40-FDAF-2A5B-E18E42B78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615" y="3452699"/>
            <a:ext cx="5778306" cy="5778306"/>
          </a:xfrm>
          <a:prstGeom prst="rect">
            <a:avLst/>
          </a:prstGeom>
        </p:spPr>
      </p:pic>
    </p:spTree>
    <p:extLst>
      <p:ext uri="{BB962C8B-B14F-4D97-AF65-F5344CB8AC3E}">
        <p14:creationId xmlns:p14="http://schemas.microsoft.com/office/powerpoint/2010/main" val="3478490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92a104-005c-406e-932b-1948c3b9b14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CCDA840E44C840A4451C30EE66884F" ma:contentTypeVersion="12" ma:contentTypeDescription="Create a new document." ma:contentTypeScope="" ma:versionID="b8f8f505c3e804e543a2ecdc6f19016b">
  <xsd:schema xmlns:xsd="http://www.w3.org/2001/XMLSchema" xmlns:xs="http://www.w3.org/2001/XMLSchema" xmlns:p="http://schemas.microsoft.com/office/2006/metadata/properties" xmlns:ns2="9f92a104-005c-406e-932b-1948c3b9b14c" xmlns:ns3="dc7626c0-47d2-4084-afb8-9d06c41fcfe6" targetNamespace="http://schemas.microsoft.com/office/2006/metadata/properties" ma:root="true" ma:fieldsID="8a405d0469975f31806af764ac3a164e" ns2:_="" ns3:_="">
    <xsd:import namespace="9f92a104-005c-406e-932b-1948c3b9b14c"/>
    <xsd:import namespace="dc7626c0-47d2-4084-afb8-9d06c41fcf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92a104-005c-406e-932b-1948c3b9b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61f6559-3fdf-4072-99e8-1c8ffe40d460"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7626c0-47d2-4084-afb8-9d06c41fcf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AA278F-7651-4CEF-B88F-83DE1EC889C3}">
  <ds:schemaRefs>
    <ds:schemaRef ds:uri="http://schemas.microsoft.com/sharepoint/v3/contenttype/forms"/>
  </ds:schemaRefs>
</ds:datastoreItem>
</file>

<file path=customXml/itemProps2.xml><?xml version="1.0" encoding="utf-8"?>
<ds:datastoreItem xmlns:ds="http://schemas.openxmlformats.org/officeDocument/2006/customXml" ds:itemID="{6C1564C0-B58E-4E6A-8553-739DD2605D7B}">
  <ds:schemaRefs>
    <ds:schemaRef ds:uri="http://schemas.microsoft.com/office/2006/metadata/properties"/>
    <ds:schemaRef ds:uri="http://schemas.microsoft.com/office/infopath/2007/PartnerControls"/>
    <ds:schemaRef ds:uri="9f92a104-005c-406e-932b-1948c3b9b14c"/>
  </ds:schemaRefs>
</ds:datastoreItem>
</file>

<file path=customXml/itemProps3.xml><?xml version="1.0" encoding="utf-8"?>
<ds:datastoreItem xmlns:ds="http://schemas.openxmlformats.org/officeDocument/2006/customXml" ds:itemID="{43B1A9CE-EA4C-4E0E-9E76-D500B8205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92a104-005c-406e-932b-1948c3b9b14c"/>
    <ds:schemaRef ds:uri="dc7626c0-47d2-4084-afb8-9d06c41fcf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TotalTime>
  <Words>1793</Words>
  <Application>Microsoft Office PowerPoint</Application>
  <PresentationFormat>Custom</PresentationFormat>
  <Paragraphs>166</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Aid Babysitting PPT</dc:title>
  <dc:creator>ga4h</dc:creator>
  <cp:lastModifiedBy>Laura Walton Goss</cp:lastModifiedBy>
  <cp:revision>596</cp:revision>
  <dcterms:created xsi:type="dcterms:W3CDTF">2006-08-16T00:00:00Z</dcterms:created>
  <dcterms:modified xsi:type="dcterms:W3CDTF">2023-08-09T17:07:37Z</dcterms:modified>
  <dc:identifier>DAFUNETAJes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0x01010011CCDA840E44C840A4451C30EE66884F</vt:lpwstr>
  </property>
  <property fmtid="{D5CDD505-2E9C-101B-9397-08002B2CF9AE}" pid="3" name="MediaServiceImageTags">
    <vt:lpwstr/>
  </property>
</Properties>
</file>