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Lst>
  <p:notesMasterIdLst>
    <p:notesMasterId r:id="rId29"/>
  </p:notesMasterIdLst>
  <p:sldIdLst>
    <p:sldId id="256" r:id="rId5"/>
    <p:sldId id="257" r:id="rId6"/>
    <p:sldId id="258" r:id="rId7"/>
    <p:sldId id="272" r:id="rId8"/>
    <p:sldId id="259" r:id="rId9"/>
    <p:sldId id="273" r:id="rId10"/>
    <p:sldId id="260" r:id="rId11"/>
    <p:sldId id="261" r:id="rId12"/>
    <p:sldId id="274" r:id="rId13"/>
    <p:sldId id="275" r:id="rId14"/>
    <p:sldId id="276" r:id="rId15"/>
    <p:sldId id="263" r:id="rId16"/>
    <p:sldId id="264" r:id="rId17"/>
    <p:sldId id="262" r:id="rId18"/>
    <p:sldId id="277" r:id="rId19"/>
    <p:sldId id="278" r:id="rId20"/>
    <p:sldId id="265" r:id="rId21"/>
    <p:sldId id="266" r:id="rId22"/>
    <p:sldId id="267" r:id="rId23"/>
    <p:sldId id="268" r:id="rId24"/>
    <p:sldId id="279" r:id="rId25"/>
    <p:sldId id="270" r:id="rId26"/>
    <p:sldId id="280" r:id="rId27"/>
    <p:sldId id="271" r:id="rId28"/>
  </p:sldIdLst>
  <p:sldSz cx="9144000" cy="5143500" type="screen16x9"/>
  <p:notesSz cx="6858000" cy="9144000"/>
  <p:embeddedFontLst>
    <p:embeddedFont>
      <p:font typeface="Coming Soon" panose="020B0604020202020204" charset="0"/>
      <p:regular r:id="rId30"/>
    </p:embeddedFont>
    <p:embeddedFont>
      <p:font typeface="Karla" panose="020B0604020202020204" charset="0"/>
      <p:regular r:id="rId31"/>
      <p:bold r:id="rId32"/>
    </p:embeddedFont>
    <p:embeddedFont>
      <p:font typeface="Love Ya Like A Sister" panose="020B0604020202020204" charset="0"/>
      <p:regular r:id="rId33"/>
    </p:embeddedFont>
    <p:embeddedFont>
      <p:font typeface="Nunito Light" panose="020B0604020202020204" charset="0"/>
      <p:regular r:id="rId34"/>
      <p:italic r:id="rId35"/>
    </p:embeddedFont>
    <p:embeddedFont>
      <p:font typeface="PT Sans"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18786-DA91-4A89-ACF9-78BAF23270F9}" v="2" dt="2023-01-18T20:21:48.348"/>
    <p1510:client id="{0F61935F-6B9A-4A9A-AE0D-CAF0402409D8}" v="8" dt="2023-01-13T21:24:27.898"/>
    <p1510:client id="{10DAF5CE-7A2F-4B35-8271-D551CECEFC7F}" v="244" dt="2023-03-31T19:36:13.612"/>
    <p1510:client id="{2B6DEC9B-201E-4692-9E49-CA0E4B4C16C1}" v="20" dt="2023-08-07T15:19:24.837"/>
    <p1510:client id="{2FCDF173-A132-4689-BA80-E576FCFFDE0D}" v="11" dt="2023-08-09T17:05:45.130"/>
    <p1510:client id="{32161D54-4DFF-4E50-9EDE-EA89FEA9ECB7}" v="418" dt="2023-07-26T13:24:37.845"/>
    <p1510:client id="{6472331C-4B8C-4F6D-AF06-713674FB2A58}" v="51" dt="2023-08-08T18:34:43.073"/>
    <p1510:client id="{73DEBF39-1444-4BEF-B5F8-1DF383BA01AE}" v="9" dt="2023-07-26T15:46:31.304"/>
    <p1510:client id="{9080F383-630C-4481-85C8-64260B6843D5}" v="27" dt="2023-03-31T19:51:56.422"/>
    <p1510:client id="{99B836F4-A279-4339-B982-BA52B62D8332}" v="31" dt="2023-08-08T19:00:14.214"/>
    <p1510:client id="{A1D438B9-4D49-4BFA-9034-44A05A222AD1}" v="112" dt="2023-03-17T12:53:00.511"/>
    <p1510:client id="{A5C1CC64-E51A-426A-9DDA-F5B42C5B7AE7}" v="2" dt="2023-01-17T15:40:03.508"/>
    <p1510:client id="{C4ACD030-AB9A-4287-9A0B-EC8030003DFB}" v="5" dt="2023-03-31T19:03:20.685"/>
    <p1510:client id="{CD75EB6F-D58B-4266-AA1F-D60F269D6A7E}" v="8" dt="2023-07-25T13:56:18.134"/>
    <p1510:client id="{D638674F-334B-4AEA-BE5E-0DAF5D05FAB0}" v="515" dt="2023-01-06T14:55:15.005"/>
    <p1510:client id="{EFAA2D34-A778-4985-97DC-E0109AD82D08}" v="6" dt="2023-03-17T12:40:29.7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zie L Tankersley" userId="S::mlt91390@uga.edu::1127c39b-5c26-4c73-a14b-7515c0d92cf6" providerId="AD" clId="Web-{A1D438B9-4D49-4BFA-9034-44A05A222AD1}"/>
    <pc:docChg chg="modSld">
      <pc:chgData name="Mckenzie L Tankersley" userId="S::mlt91390@uga.edu::1127c39b-5c26-4c73-a14b-7515c0d92cf6" providerId="AD" clId="Web-{A1D438B9-4D49-4BFA-9034-44A05A222AD1}" dt="2023-03-17T12:52:59.980" v="85"/>
      <pc:docMkLst>
        <pc:docMk/>
      </pc:docMkLst>
      <pc:sldChg chg="addSp modSp">
        <pc:chgData name="Mckenzie L Tankersley" userId="S::mlt91390@uga.edu::1127c39b-5c26-4c73-a14b-7515c0d92cf6" providerId="AD" clId="Web-{A1D438B9-4D49-4BFA-9034-44A05A222AD1}" dt="2023-03-17T12:44:52.495" v="4" actId="14100"/>
        <pc:sldMkLst>
          <pc:docMk/>
          <pc:sldMk cId="0" sldId="256"/>
        </pc:sldMkLst>
        <pc:picChg chg="add mod">
          <ac:chgData name="Mckenzie L Tankersley" userId="S::mlt91390@uga.edu::1127c39b-5c26-4c73-a14b-7515c0d92cf6" providerId="AD" clId="Web-{A1D438B9-4D49-4BFA-9034-44A05A222AD1}" dt="2023-03-17T12:44:52.495" v="4" actId="14100"/>
          <ac:picMkLst>
            <pc:docMk/>
            <pc:sldMk cId="0" sldId="256"/>
            <ac:picMk id="2" creationId="{57F84EF5-AC0E-306E-8150-3309C32041A2}"/>
          </ac:picMkLst>
        </pc:picChg>
      </pc:sldChg>
      <pc:sldChg chg="addSp delSp">
        <pc:chgData name="Mckenzie L Tankersley" userId="S::mlt91390@uga.edu::1127c39b-5c26-4c73-a14b-7515c0d92cf6" providerId="AD" clId="Web-{A1D438B9-4D49-4BFA-9034-44A05A222AD1}" dt="2023-03-17T12:52:59.980" v="85"/>
        <pc:sldMkLst>
          <pc:docMk/>
          <pc:sldMk cId="0" sldId="258"/>
        </pc:sldMkLst>
        <pc:picChg chg="add">
          <ac:chgData name="Mckenzie L Tankersley" userId="S::mlt91390@uga.edu::1127c39b-5c26-4c73-a14b-7515c0d92cf6" providerId="AD" clId="Web-{A1D438B9-4D49-4BFA-9034-44A05A222AD1}" dt="2023-03-17T12:52:59.980" v="85"/>
          <ac:picMkLst>
            <pc:docMk/>
            <pc:sldMk cId="0" sldId="258"/>
            <ac:picMk id="5" creationId="{9ABD1938-E56C-AA84-A228-4FEFEA85E4CD}"/>
          </ac:picMkLst>
        </pc:picChg>
        <pc:picChg chg="del">
          <ac:chgData name="Mckenzie L Tankersley" userId="S::mlt91390@uga.edu::1127c39b-5c26-4c73-a14b-7515c0d92cf6" providerId="AD" clId="Web-{A1D438B9-4D49-4BFA-9034-44A05A222AD1}" dt="2023-03-17T12:52:59.480" v="84"/>
          <ac:picMkLst>
            <pc:docMk/>
            <pc:sldMk cId="0" sldId="258"/>
            <ac:picMk id="480" creationId="{00000000-0000-0000-0000-000000000000}"/>
          </ac:picMkLst>
        </pc:picChg>
      </pc:sldChg>
      <pc:sldChg chg="addSp delSp">
        <pc:chgData name="Mckenzie L Tankersley" userId="S::mlt91390@uga.edu::1127c39b-5c26-4c73-a14b-7515c0d92cf6" providerId="AD" clId="Web-{A1D438B9-4D49-4BFA-9034-44A05A222AD1}" dt="2023-03-17T12:52:50.167" v="81"/>
        <pc:sldMkLst>
          <pc:docMk/>
          <pc:sldMk cId="0" sldId="259"/>
        </pc:sldMkLst>
        <pc:picChg chg="add">
          <ac:chgData name="Mckenzie L Tankersley" userId="S::mlt91390@uga.edu::1127c39b-5c26-4c73-a14b-7515c0d92cf6" providerId="AD" clId="Web-{A1D438B9-4D49-4BFA-9034-44A05A222AD1}" dt="2023-03-17T12:52:50.167" v="81"/>
          <ac:picMkLst>
            <pc:docMk/>
            <pc:sldMk cId="0" sldId="259"/>
            <ac:picMk id="3" creationId="{76A528D5-A8EA-5DEF-30B5-9278840B4182}"/>
          </ac:picMkLst>
        </pc:picChg>
        <pc:picChg chg="del">
          <ac:chgData name="Mckenzie L Tankersley" userId="S::mlt91390@uga.edu::1127c39b-5c26-4c73-a14b-7515c0d92cf6" providerId="AD" clId="Web-{A1D438B9-4D49-4BFA-9034-44A05A222AD1}" dt="2023-03-17T12:52:49.682" v="80"/>
          <ac:picMkLst>
            <pc:docMk/>
            <pc:sldMk cId="0" sldId="259"/>
            <ac:picMk id="503" creationId="{00000000-0000-0000-0000-000000000000}"/>
          </ac:picMkLst>
        </pc:picChg>
      </pc:sldChg>
      <pc:sldChg chg="addSp delSp modSp">
        <pc:chgData name="Mckenzie L Tankersley" userId="S::mlt91390@uga.edu::1127c39b-5c26-4c73-a14b-7515c0d92cf6" providerId="AD" clId="Web-{A1D438B9-4D49-4BFA-9034-44A05A222AD1}" dt="2023-03-17T12:52:39.338" v="77" actId="1076"/>
        <pc:sldMkLst>
          <pc:docMk/>
          <pc:sldMk cId="0" sldId="260"/>
        </pc:sldMkLst>
        <pc:spChg chg="mod">
          <ac:chgData name="Mckenzie L Tankersley" userId="S::mlt91390@uga.edu::1127c39b-5c26-4c73-a14b-7515c0d92cf6" providerId="AD" clId="Web-{A1D438B9-4D49-4BFA-9034-44A05A222AD1}" dt="2023-03-17T12:52:39.338" v="77" actId="1076"/>
          <ac:spMkLst>
            <pc:docMk/>
            <pc:sldMk cId="0" sldId="260"/>
            <ac:spMk id="516" creationId="{00000000-0000-0000-0000-000000000000}"/>
          </ac:spMkLst>
        </pc:spChg>
        <pc:picChg chg="add">
          <ac:chgData name="Mckenzie L Tankersley" userId="S::mlt91390@uga.edu::1127c39b-5c26-4c73-a14b-7515c0d92cf6" providerId="AD" clId="Web-{A1D438B9-4D49-4BFA-9034-44A05A222AD1}" dt="2023-03-17T12:52:33.041" v="76"/>
          <ac:picMkLst>
            <pc:docMk/>
            <pc:sldMk cId="0" sldId="260"/>
            <ac:picMk id="3" creationId="{B8E65729-FA21-8994-76A8-D85787A166FC}"/>
          </ac:picMkLst>
        </pc:picChg>
        <pc:picChg chg="del">
          <ac:chgData name="Mckenzie L Tankersley" userId="S::mlt91390@uga.edu::1127c39b-5c26-4c73-a14b-7515c0d92cf6" providerId="AD" clId="Web-{A1D438B9-4D49-4BFA-9034-44A05A222AD1}" dt="2023-03-17T12:52:32.572" v="75"/>
          <ac:picMkLst>
            <pc:docMk/>
            <pc:sldMk cId="0" sldId="260"/>
            <ac:picMk id="552" creationId="{00000000-0000-0000-0000-000000000000}"/>
          </ac:picMkLst>
        </pc:picChg>
      </pc:sldChg>
      <pc:sldChg chg="addSp delSp modSp">
        <pc:chgData name="Mckenzie L Tankersley" userId="S::mlt91390@uga.edu::1127c39b-5c26-4c73-a14b-7515c0d92cf6" providerId="AD" clId="Web-{A1D438B9-4D49-4BFA-9034-44A05A222AD1}" dt="2023-03-17T12:52:29.729" v="74" actId="1076"/>
        <pc:sldMkLst>
          <pc:docMk/>
          <pc:sldMk cId="0" sldId="261"/>
        </pc:sldMkLst>
        <pc:grpChg chg="mod">
          <ac:chgData name="Mckenzie L Tankersley" userId="S::mlt91390@uga.edu::1127c39b-5c26-4c73-a14b-7515c0d92cf6" providerId="AD" clId="Web-{A1D438B9-4D49-4BFA-9034-44A05A222AD1}" dt="2023-03-17T12:52:29.729" v="74" actId="1076"/>
          <ac:grpSpMkLst>
            <pc:docMk/>
            <pc:sldMk cId="0" sldId="261"/>
            <ac:grpSpMk id="601" creationId="{00000000-0000-0000-0000-000000000000}"/>
          </ac:grpSpMkLst>
        </pc:grpChg>
        <pc:picChg chg="add">
          <ac:chgData name="Mckenzie L Tankersley" userId="S::mlt91390@uga.edu::1127c39b-5c26-4c73-a14b-7515c0d92cf6" providerId="AD" clId="Web-{A1D438B9-4D49-4BFA-9034-44A05A222AD1}" dt="2023-03-17T12:52:16.963" v="73"/>
          <ac:picMkLst>
            <pc:docMk/>
            <pc:sldMk cId="0" sldId="261"/>
            <ac:picMk id="4" creationId="{38A08206-FFF4-3E0D-E405-A66FA22D1356}"/>
          </ac:picMkLst>
        </pc:picChg>
        <pc:picChg chg="del">
          <ac:chgData name="Mckenzie L Tankersley" userId="S::mlt91390@uga.edu::1127c39b-5c26-4c73-a14b-7515c0d92cf6" providerId="AD" clId="Web-{A1D438B9-4D49-4BFA-9034-44A05A222AD1}" dt="2023-03-17T12:52:16.384" v="72"/>
          <ac:picMkLst>
            <pc:docMk/>
            <pc:sldMk cId="0" sldId="261"/>
            <ac:picMk id="612" creationId="{00000000-0000-0000-0000-000000000000}"/>
          </ac:picMkLst>
        </pc:picChg>
      </pc:sldChg>
      <pc:sldChg chg="addSp delSp modSp">
        <pc:chgData name="Mckenzie L Tankersley" userId="S::mlt91390@uga.edu::1127c39b-5c26-4c73-a14b-7515c0d92cf6" providerId="AD" clId="Web-{A1D438B9-4D49-4BFA-9034-44A05A222AD1}" dt="2023-03-17T12:50:38.569" v="58" actId="1076"/>
        <pc:sldMkLst>
          <pc:docMk/>
          <pc:sldMk cId="0" sldId="262"/>
        </pc:sldMkLst>
        <pc:grpChg chg="mod">
          <ac:chgData name="Mckenzie L Tankersley" userId="S::mlt91390@uga.edu::1127c39b-5c26-4c73-a14b-7515c0d92cf6" providerId="AD" clId="Web-{A1D438B9-4D49-4BFA-9034-44A05A222AD1}" dt="2023-03-17T12:50:38.569" v="58" actId="1076"/>
          <ac:grpSpMkLst>
            <pc:docMk/>
            <pc:sldMk cId="0" sldId="262"/>
            <ac:grpSpMk id="622" creationId="{00000000-0000-0000-0000-000000000000}"/>
          </ac:grpSpMkLst>
        </pc:grpChg>
        <pc:picChg chg="add">
          <ac:chgData name="Mckenzie L Tankersley" userId="S::mlt91390@uga.edu::1127c39b-5c26-4c73-a14b-7515c0d92cf6" providerId="AD" clId="Web-{A1D438B9-4D49-4BFA-9034-44A05A222AD1}" dt="2023-03-17T12:50:34.365" v="57"/>
          <ac:picMkLst>
            <pc:docMk/>
            <pc:sldMk cId="0" sldId="262"/>
            <ac:picMk id="3" creationId="{EC1966B7-FAB8-25F1-3BC2-FC669C822223}"/>
          </ac:picMkLst>
        </pc:picChg>
        <pc:picChg chg="del">
          <ac:chgData name="Mckenzie L Tankersley" userId="S::mlt91390@uga.edu::1127c39b-5c26-4c73-a14b-7515c0d92cf6" providerId="AD" clId="Web-{A1D438B9-4D49-4BFA-9034-44A05A222AD1}" dt="2023-03-17T12:50:33.865" v="56"/>
          <ac:picMkLst>
            <pc:docMk/>
            <pc:sldMk cId="0" sldId="262"/>
            <ac:picMk id="644" creationId="{00000000-0000-0000-0000-000000000000}"/>
          </ac:picMkLst>
        </pc:picChg>
      </pc:sldChg>
      <pc:sldChg chg="addSp delSp modSp">
        <pc:chgData name="Mckenzie L Tankersley" userId="S::mlt91390@uga.edu::1127c39b-5c26-4c73-a14b-7515c0d92cf6" providerId="AD" clId="Web-{A1D438B9-4D49-4BFA-9034-44A05A222AD1}" dt="2023-03-17T12:51:18.476" v="65"/>
        <pc:sldMkLst>
          <pc:docMk/>
          <pc:sldMk cId="0" sldId="263"/>
        </pc:sldMkLst>
        <pc:spChg chg="mod">
          <ac:chgData name="Mckenzie L Tankersley" userId="S::mlt91390@uga.edu::1127c39b-5c26-4c73-a14b-7515c0d92cf6" providerId="AD" clId="Web-{A1D438B9-4D49-4BFA-9034-44A05A222AD1}" dt="2023-03-17T12:51:17.445" v="63" actId="1076"/>
          <ac:spMkLst>
            <pc:docMk/>
            <pc:sldMk cId="0" sldId="263"/>
            <ac:spMk id="654" creationId="{00000000-0000-0000-0000-000000000000}"/>
          </ac:spMkLst>
        </pc:spChg>
        <pc:picChg chg="add">
          <ac:chgData name="Mckenzie L Tankersley" userId="S::mlt91390@uga.edu::1127c39b-5c26-4c73-a14b-7515c0d92cf6" providerId="AD" clId="Web-{A1D438B9-4D49-4BFA-9034-44A05A222AD1}" dt="2023-03-17T12:51:18.476" v="65"/>
          <ac:picMkLst>
            <pc:docMk/>
            <pc:sldMk cId="0" sldId="263"/>
            <ac:picMk id="4" creationId="{45E752C9-68DF-337A-FE68-CF8713043CDF}"/>
          </ac:picMkLst>
        </pc:picChg>
        <pc:picChg chg="del">
          <ac:chgData name="Mckenzie L Tankersley" userId="S::mlt91390@uga.edu::1127c39b-5c26-4c73-a14b-7515c0d92cf6" providerId="AD" clId="Web-{A1D438B9-4D49-4BFA-9034-44A05A222AD1}" dt="2023-03-17T12:51:17.914" v="64"/>
          <ac:picMkLst>
            <pc:docMk/>
            <pc:sldMk cId="0" sldId="263"/>
            <ac:picMk id="662" creationId="{00000000-0000-0000-0000-000000000000}"/>
          </ac:picMkLst>
        </pc:picChg>
      </pc:sldChg>
      <pc:sldChg chg="addSp delSp modSp">
        <pc:chgData name="Mckenzie L Tankersley" userId="S::mlt91390@uga.edu::1127c39b-5c26-4c73-a14b-7515c0d92cf6" providerId="AD" clId="Web-{A1D438B9-4D49-4BFA-9034-44A05A222AD1}" dt="2023-03-17T12:51:06.445" v="62" actId="1076"/>
        <pc:sldMkLst>
          <pc:docMk/>
          <pc:sldMk cId="0" sldId="264"/>
        </pc:sldMkLst>
        <pc:grpChg chg="mod">
          <ac:chgData name="Mckenzie L Tankersley" userId="S::mlt91390@uga.edu::1127c39b-5c26-4c73-a14b-7515c0d92cf6" providerId="AD" clId="Web-{A1D438B9-4D49-4BFA-9034-44A05A222AD1}" dt="2023-03-17T12:50:56.210" v="60" actId="1076"/>
          <ac:grpSpMkLst>
            <pc:docMk/>
            <pc:sldMk cId="0" sldId="264"/>
            <ac:grpSpMk id="668" creationId="{00000000-0000-0000-0000-000000000000}"/>
          </ac:grpSpMkLst>
        </pc:grpChg>
        <pc:picChg chg="add mod">
          <ac:chgData name="Mckenzie L Tankersley" userId="S::mlt91390@uga.edu::1127c39b-5c26-4c73-a14b-7515c0d92cf6" providerId="AD" clId="Web-{A1D438B9-4D49-4BFA-9034-44A05A222AD1}" dt="2023-03-17T12:51:06.445" v="62" actId="1076"/>
          <ac:picMkLst>
            <pc:docMk/>
            <pc:sldMk cId="0" sldId="264"/>
            <ac:picMk id="3" creationId="{F21160CB-E689-6250-681C-9B28A45DCB54}"/>
          </ac:picMkLst>
        </pc:picChg>
        <pc:picChg chg="del">
          <ac:chgData name="Mckenzie L Tankersley" userId="S::mlt91390@uga.edu::1127c39b-5c26-4c73-a14b-7515c0d92cf6" providerId="AD" clId="Web-{A1D438B9-4D49-4BFA-9034-44A05A222AD1}" dt="2023-03-17T12:50:44.163" v="59"/>
          <ac:picMkLst>
            <pc:docMk/>
            <pc:sldMk cId="0" sldId="264"/>
            <ac:picMk id="693" creationId="{00000000-0000-0000-0000-000000000000}"/>
          </ac:picMkLst>
        </pc:picChg>
      </pc:sldChg>
      <pc:sldChg chg="modSp">
        <pc:chgData name="Mckenzie L Tankersley" userId="S::mlt91390@uga.edu::1127c39b-5c26-4c73-a14b-7515c0d92cf6" providerId="AD" clId="Web-{A1D438B9-4D49-4BFA-9034-44A05A222AD1}" dt="2023-03-17T12:49:57.739" v="50" actId="1076"/>
        <pc:sldMkLst>
          <pc:docMk/>
          <pc:sldMk cId="0" sldId="265"/>
        </pc:sldMkLst>
        <pc:spChg chg="mod">
          <ac:chgData name="Mckenzie L Tankersley" userId="S::mlt91390@uga.edu::1127c39b-5c26-4c73-a14b-7515c0d92cf6" providerId="AD" clId="Web-{A1D438B9-4D49-4BFA-9034-44A05A222AD1}" dt="2023-03-17T12:49:57.739" v="50" actId="1076"/>
          <ac:spMkLst>
            <pc:docMk/>
            <pc:sldMk cId="0" sldId="265"/>
            <ac:spMk id="698" creationId="{00000000-0000-0000-0000-000000000000}"/>
          </ac:spMkLst>
        </pc:spChg>
        <pc:picChg chg="mod">
          <ac:chgData name="Mckenzie L Tankersley" userId="S::mlt91390@uga.edu::1127c39b-5c26-4c73-a14b-7515c0d92cf6" providerId="AD" clId="Web-{A1D438B9-4D49-4BFA-9034-44A05A222AD1}" dt="2023-03-17T12:49:32.582" v="47" actId="1076"/>
          <ac:picMkLst>
            <pc:docMk/>
            <pc:sldMk cId="0" sldId="265"/>
            <ac:picMk id="699" creationId="{00000000-0000-0000-0000-000000000000}"/>
          </ac:picMkLst>
        </pc:picChg>
      </pc:sldChg>
      <pc:sldChg chg="addSp delSp modSp">
        <pc:chgData name="Mckenzie L Tankersley" userId="S::mlt91390@uga.edu::1127c39b-5c26-4c73-a14b-7515c0d92cf6" providerId="AD" clId="Web-{A1D438B9-4D49-4BFA-9034-44A05A222AD1}" dt="2023-03-17T12:49:15.394" v="44" actId="1076"/>
        <pc:sldMkLst>
          <pc:docMk/>
          <pc:sldMk cId="0" sldId="266"/>
        </pc:sldMkLst>
        <pc:spChg chg="mod">
          <ac:chgData name="Mckenzie L Tankersley" userId="S::mlt91390@uga.edu::1127c39b-5c26-4c73-a14b-7515c0d92cf6" providerId="AD" clId="Web-{A1D438B9-4D49-4BFA-9034-44A05A222AD1}" dt="2023-03-17T12:49:15.394" v="44" actId="1076"/>
          <ac:spMkLst>
            <pc:docMk/>
            <pc:sldMk cId="0" sldId="266"/>
            <ac:spMk id="710" creationId="{00000000-0000-0000-0000-000000000000}"/>
          </ac:spMkLst>
        </pc:spChg>
        <pc:picChg chg="add mod">
          <ac:chgData name="Mckenzie L Tankersley" userId="S::mlt91390@uga.edu::1127c39b-5c26-4c73-a14b-7515c0d92cf6" providerId="AD" clId="Web-{A1D438B9-4D49-4BFA-9034-44A05A222AD1}" dt="2023-03-17T12:49:12.003" v="43" actId="1076"/>
          <ac:picMkLst>
            <pc:docMk/>
            <pc:sldMk cId="0" sldId="266"/>
            <ac:picMk id="3" creationId="{D0A7FDE4-0C68-0B43-551F-399D2E19970E}"/>
          </ac:picMkLst>
        </pc:picChg>
        <pc:picChg chg="del">
          <ac:chgData name="Mckenzie L Tankersley" userId="S::mlt91390@uga.edu::1127c39b-5c26-4c73-a14b-7515c0d92cf6" providerId="AD" clId="Web-{A1D438B9-4D49-4BFA-9034-44A05A222AD1}" dt="2023-03-17T12:49:06.519" v="41"/>
          <ac:picMkLst>
            <pc:docMk/>
            <pc:sldMk cId="0" sldId="266"/>
            <ac:picMk id="724" creationId="{00000000-0000-0000-0000-000000000000}"/>
          </ac:picMkLst>
        </pc:picChg>
      </pc:sldChg>
      <pc:sldChg chg="addSp delSp modSp">
        <pc:chgData name="Mckenzie L Tankersley" userId="S::mlt91390@uga.edu::1127c39b-5c26-4c73-a14b-7515c0d92cf6" providerId="AD" clId="Web-{A1D438B9-4D49-4BFA-9034-44A05A222AD1}" dt="2023-03-17T12:48:57.956" v="40" actId="1076"/>
        <pc:sldMkLst>
          <pc:docMk/>
          <pc:sldMk cId="0" sldId="267"/>
        </pc:sldMkLst>
        <pc:spChg chg="mod">
          <ac:chgData name="Mckenzie L Tankersley" userId="S::mlt91390@uga.edu::1127c39b-5c26-4c73-a14b-7515c0d92cf6" providerId="AD" clId="Web-{A1D438B9-4D49-4BFA-9034-44A05A222AD1}" dt="2023-03-17T12:48:57.956" v="40" actId="1076"/>
          <ac:spMkLst>
            <pc:docMk/>
            <pc:sldMk cId="0" sldId="267"/>
            <ac:spMk id="788" creationId="{00000000-0000-0000-0000-000000000000}"/>
          </ac:spMkLst>
        </pc:spChg>
        <pc:picChg chg="add">
          <ac:chgData name="Mckenzie L Tankersley" userId="S::mlt91390@uga.edu::1127c39b-5c26-4c73-a14b-7515c0d92cf6" providerId="AD" clId="Web-{A1D438B9-4D49-4BFA-9034-44A05A222AD1}" dt="2023-03-17T12:48:51.628" v="39"/>
          <ac:picMkLst>
            <pc:docMk/>
            <pc:sldMk cId="0" sldId="267"/>
            <ac:picMk id="3" creationId="{6FEE9B51-5292-7A77-65FE-94A29A226CB1}"/>
          </ac:picMkLst>
        </pc:picChg>
        <pc:picChg chg="del">
          <ac:chgData name="Mckenzie L Tankersley" userId="S::mlt91390@uga.edu::1127c39b-5c26-4c73-a14b-7515c0d92cf6" providerId="AD" clId="Web-{A1D438B9-4D49-4BFA-9034-44A05A222AD1}" dt="2023-03-17T12:48:50.471" v="38"/>
          <ac:picMkLst>
            <pc:docMk/>
            <pc:sldMk cId="0" sldId="267"/>
            <ac:picMk id="790" creationId="{00000000-0000-0000-0000-000000000000}"/>
          </ac:picMkLst>
        </pc:picChg>
      </pc:sldChg>
      <pc:sldChg chg="addSp delSp modSp">
        <pc:chgData name="Mckenzie L Tankersley" userId="S::mlt91390@uga.edu::1127c39b-5c26-4c73-a14b-7515c0d92cf6" providerId="AD" clId="Web-{A1D438B9-4D49-4BFA-9034-44A05A222AD1}" dt="2023-03-17T12:48:43.190" v="37"/>
        <pc:sldMkLst>
          <pc:docMk/>
          <pc:sldMk cId="0" sldId="268"/>
        </pc:sldMkLst>
        <pc:grpChg chg="mod">
          <ac:chgData name="Mckenzie L Tankersley" userId="S::mlt91390@uga.edu::1127c39b-5c26-4c73-a14b-7515c0d92cf6" providerId="AD" clId="Web-{A1D438B9-4D49-4BFA-9034-44A05A222AD1}" dt="2023-03-17T12:48:39.096" v="34" actId="1076"/>
          <ac:grpSpMkLst>
            <pc:docMk/>
            <pc:sldMk cId="0" sldId="268"/>
            <ac:grpSpMk id="801" creationId="{00000000-0000-0000-0000-000000000000}"/>
          </ac:grpSpMkLst>
        </pc:grpChg>
        <pc:picChg chg="add del mod">
          <ac:chgData name="Mckenzie L Tankersley" userId="S::mlt91390@uga.edu::1127c39b-5c26-4c73-a14b-7515c0d92cf6" providerId="AD" clId="Web-{A1D438B9-4D49-4BFA-9034-44A05A222AD1}" dt="2023-03-17T12:48:42.534" v="36"/>
          <ac:picMkLst>
            <pc:docMk/>
            <pc:sldMk cId="0" sldId="268"/>
            <ac:picMk id="3" creationId="{04688033-49B1-6806-CD96-C0A340A163C0}"/>
          </ac:picMkLst>
        </pc:picChg>
        <pc:picChg chg="add">
          <ac:chgData name="Mckenzie L Tankersley" userId="S::mlt91390@uga.edu::1127c39b-5c26-4c73-a14b-7515c0d92cf6" providerId="AD" clId="Web-{A1D438B9-4D49-4BFA-9034-44A05A222AD1}" dt="2023-03-17T12:48:43.190" v="37"/>
          <ac:picMkLst>
            <pc:docMk/>
            <pc:sldMk cId="0" sldId="268"/>
            <ac:picMk id="5" creationId="{90341531-B758-66E9-0E0D-09283A593E30}"/>
          </ac:picMkLst>
        </pc:picChg>
        <pc:picChg chg="del">
          <ac:chgData name="Mckenzie L Tankersley" userId="S::mlt91390@uga.edu::1127c39b-5c26-4c73-a14b-7515c0d92cf6" providerId="AD" clId="Web-{A1D438B9-4D49-4BFA-9034-44A05A222AD1}" dt="2023-03-17T12:48:11.501" v="31"/>
          <ac:picMkLst>
            <pc:docMk/>
            <pc:sldMk cId="0" sldId="268"/>
            <ac:picMk id="826" creationId="{00000000-0000-0000-0000-000000000000}"/>
          </ac:picMkLst>
        </pc:picChg>
      </pc:sldChg>
      <pc:sldChg chg="addSp delSp">
        <pc:chgData name="Mckenzie L Tankersley" userId="S::mlt91390@uga.edu::1127c39b-5c26-4c73-a14b-7515c0d92cf6" providerId="AD" clId="Web-{A1D438B9-4D49-4BFA-9034-44A05A222AD1}" dt="2023-03-17T12:46:59.624" v="20"/>
        <pc:sldMkLst>
          <pc:docMk/>
          <pc:sldMk cId="0" sldId="270"/>
        </pc:sldMkLst>
        <pc:picChg chg="add">
          <ac:chgData name="Mckenzie L Tankersley" userId="S::mlt91390@uga.edu::1127c39b-5c26-4c73-a14b-7515c0d92cf6" providerId="AD" clId="Web-{A1D438B9-4D49-4BFA-9034-44A05A222AD1}" dt="2023-03-17T12:46:59.624" v="20"/>
          <ac:picMkLst>
            <pc:docMk/>
            <pc:sldMk cId="0" sldId="270"/>
            <ac:picMk id="4" creationId="{2AADAFB7-1EC7-3F06-2F3A-69D048D728FB}"/>
          </ac:picMkLst>
        </pc:picChg>
        <pc:picChg chg="del">
          <ac:chgData name="Mckenzie L Tankersley" userId="S::mlt91390@uga.edu::1127c39b-5c26-4c73-a14b-7515c0d92cf6" providerId="AD" clId="Web-{A1D438B9-4D49-4BFA-9034-44A05A222AD1}" dt="2023-03-17T12:46:58.296" v="19"/>
          <ac:picMkLst>
            <pc:docMk/>
            <pc:sldMk cId="0" sldId="270"/>
            <ac:picMk id="843" creationId="{00000000-0000-0000-0000-000000000000}"/>
          </ac:picMkLst>
        </pc:picChg>
      </pc:sldChg>
      <pc:sldChg chg="addSp delSp modSp">
        <pc:chgData name="Mckenzie L Tankersley" userId="S::mlt91390@uga.edu::1127c39b-5c26-4c73-a14b-7515c0d92cf6" providerId="AD" clId="Web-{A1D438B9-4D49-4BFA-9034-44A05A222AD1}" dt="2023-03-17T12:46:13.732" v="12" actId="1076"/>
        <pc:sldMkLst>
          <pc:docMk/>
          <pc:sldMk cId="0" sldId="271"/>
        </pc:sldMkLst>
        <pc:spChg chg="del">
          <ac:chgData name="Mckenzie L Tankersley" userId="S::mlt91390@uga.edu::1127c39b-5c26-4c73-a14b-7515c0d92cf6" providerId="AD" clId="Web-{A1D438B9-4D49-4BFA-9034-44A05A222AD1}" dt="2023-03-17T12:45:25.293" v="7"/>
          <ac:spMkLst>
            <pc:docMk/>
            <pc:sldMk cId="0" sldId="271"/>
            <ac:spMk id="850" creationId="{00000000-0000-0000-0000-000000000000}"/>
          </ac:spMkLst>
        </pc:spChg>
        <pc:spChg chg="mod">
          <ac:chgData name="Mckenzie L Tankersley" userId="S::mlt91390@uga.edu::1127c39b-5c26-4c73-a14b-7515c0d92cf6" providerId="AD" clId="Web-{A1D438B9-4D49-4BFA-9034-44A05A222AD1}" dt="2023-03-17T12:46:13.732" v="12" actId="1076"/>
          <ac:spMkLst>
            <pc:docMk/>
            <pc:sldMk cId="0" sldId="271"/>
            <ac:spMk id="852" creationId="{00000000-0000-0000-0000-000000000000}"/>
          </ac:spMkLst>
        </pc:spChg>
        <pc:picChg chg="add mod">
          <ac:chgData name="Mckenzie L Tankersley" userId="S::mlt91390@uga.edu::1127c39b-5c26-4c73-a14b-7515c0d92cf6" providerId="AD" clId="Web-{A1D438B9-4D49-4BFA-9034-44A05A222AD1}" dt="2023-03-17T12:46:07.778" v="11" actId="1076"/>
          <ac:picMkLst>
            <pc:docMk/>
            <pc:sldMk cId="0" sldId="271"/>
            <ac:picMk id="2" creationId="{7FCDC5E8-A71D-8E08-4468-C693C99853D0}"/>
          </ac:picMkLst>
        </pc:picChg>
        <pc:picChg chg="del">
          <ac:chgData name="Mckenzie L Tankersley" userId="S::mlt91390@uga.edu::1127c39b-5c26-4c73-a14b-7515c0d92cf6" providerId="AD" clId="Web-{A1D438B9-4D49-4BFA-9034-44A05A222AD1}" dt="2023-03-17T12:45:22.761" v="6"/>
          <ac:picMkLst>
            <pc:docMk/>
            <pc:sldMk cId="0" sldId="271"/>
            <ac:picMk id="854" creationId="{00000000-0000-0000-0000-000000000000}"/>
          </ac:picMkLst>
        </pc:picChg>
      </pc:sldChg>
      <pc:sldChg chg="addSp delSp">
        <pc:chgData name="Mckenzie L Tankersley" userId="S::mlt91390@uga.edu::1127c39b-5c26-4c73-a14b-7515c0d92cf6" providerId="AD" clId="Web-{A1D438B9-4D49-4BFA-9034-44A05A222AD1}" dt="2023-03-17T12:52:54.182" v="83"/>
        <pc:sldMkLst>
          <pc:docMk/>
          <pc:sldMk cId="3455594024" sldId="272"/>
        </pc:sldMkLst>
        <pc:picChg chg="add">
          <ac:chgData name="Mckenzie L Tankersley" userId="S::mlt91390@uga.edu::1127c39b-5c26-4c73-a14b-7515c0d92cf6" providerId="AD" clId="Web-{A1D438B9-4D49-4BFA-9034-44A05A222AD1}" dt="2023-03-17T12:52:54.182" v="83"/>
          <ac:picMkLst>
            <pc:docMk/>
            <pc:sldMk cId="3455594024" sldId="272"/>
            <ac:picMk id="5" creationId="{3079ED52-216B-D5A4-FB7F-1F631EAF6EAB}"/>
          </ac:picMkLst>
        </pc:picChg>
        <pc:picChg chg="del">
          <ac:chgData name="Mckenzie L Tankersley" userId="S::mlt91390@uga.edu::1127c39b-5c26-4c73-a14b-7515c0d92cf6" providerId="AD" clId="Web-{A1D438B9-4D49-4BFA-9034-44A05A222AD1}" dt="2023-03-17T12:52:53.729" v="82"/>
          <ac:picMkLst>
            <pc:docMk/>
            <pc:sldMk cId="3455594024" sldId="272"/>
            <ac:picMk id="480" creationId="{00000000-0000-0000-0000-000000000000}"/>
          </ac:picMkLst>
        </pc:picChg>
      </pc:sldChg>
      <pc:sldChg chg="addSp delSp">
        <pc:chgData name="Mckenzie L Tankersley" userId="S::mlt91390@uga.edu::1127c39b-5c26-4c73-a14b-7515c0d92cf6" providerId="AD" clId="Web-{A1D438B9-4D49-4BFA-9034-44A05A222AD1}" dt="2023-03-17T12:52:46.323" v="79"/>
        <pc:sldMkLst>
          <pc:docMk/>
          <pc:sldMk cId="269082666" sldId="273"/>
        </pc:sldMkLst>
        <pc:picChg chg="del">
          <ac:chgData name="Mckenzie L Tankersley" userId="S::mlt91390@uga.edu::1127c39b-5c26-4c73-a14b-7515c0d92cf6" providerId="AD" clId="Web-{A1D438B9-4D49-4BFA-9034-44A05A222AD1}" dt="2023-03-17T12:52:45.776" v="78"/>
          <ac:picMkLst>
            <pc:docMk/>
            <pc:sldMk cId="269082666" sldId="273"/>
            <ac:picMk id="4" creationId="{09913E82-74CB-3BDA-2D48-0140CA016AB4}"/>
          </ac:picMkLst>
        </pc:picChg>
        <pc:picChg chg="add">
          <ac:chgData name="Mckenzie L Tankersley" userId="S::mlt91390@uga.edu::1127c39b-5c26-4c73-a14b-7515c0d92cf6" providerId="AD" clId="Web-{A1D438B9-4D49-4BFA-9034-44A05A222AD1}" dt="2023-03-17T12:52:46.323" v="79"/>
          <ac:picMkLst>
            <pc:docMk/>
            <pc:sldMk cId="269082666" sldId="273"/>
            <ac:picMk id="5" creationId="{2A06F8F8-4E7D-F252-4D9C-D9C325D1565A}"/>
          </ac:picMkLst>
        </pc:picChg>
      </pc:sldChg>
      <pc:sldChg chg="modSp">
        <pc:chgData name="Mckenzie L Tankersley" userId="S::mlt91390@uga.edu::1127c39b-5c26-4c73-a14b-7515c0d92cf6" providerId="AD" clId="Web-{A1D438B9-4D49-4BFA-9034-44A05A222AD1}" dt="2023-03-17T12:52:06.650" v="70" actId="1076"/>
        <pc:sldMkLst>
          <pc:docMk/>
          <pc:sldMk cId="1234272599" sldId="274"/>
        </pc:sldMkLst>
        <pc:grpChg chg="mod">
          <ac:chgData name="Mckenzie L Tankersley" userId="S::mlt91390@uga.edu::1127c39b-5c26-4c73-a14b-7515c0d92cf6" providerId="AD" clId="Web-{A1D438B9-4D49-4BFA-9034-44A05A222AD1}" dt="2023-03-17T12:52:06.650" v="70" actId="1076"/>
          <ac:grpSpMkLst>
            <pc:docMk/>
            <pc:sldMk cId="1234272599" sldId="274"/>
            <ac:grpSpMk id="668" creationId="{00000000-0000-0000-0000-000000000000}"/>
          </ac:grpSpMkLst>
        </pc:grpChg>
      </pc:sldChg>
      <pc:sldChg chg="modSp">
        <pc:chgData name="Mckenzie L Tankersley" userId="S::mlt91390@uga.edu::1127c39b-5c26-4c73-a14b-7515c0d92cf6" providerId="AD" clId="Web-{A1D438B9-4D49-4BFA-9034-44A05A222AD1}" dt="2023-03-17T12:51:48.493" v="69" actId="1076"/>
        <pc:sldMkLst>
          <pc:docMk/>
          <pc:sldMk cId="3720863826" sldId="275"/>
        </pc:sldMkLst>
        <pc:grpChg chg="mod">
          <ac:chgData name="Mckenzie L Tankersley" userId="S::mlt91390@uga.edu::1127c39b-5c26-4c73-a14b-7515c0d92cf6" providerId="AD" clId="Web-{A1D438B9-4D49-4BFA-9034-44A05A222AD1}" dt="2023-03-17T12:51:48.493" v="69" actId="1076"/>
          <ac:grpSpMkLst>
            <pc:docMk/>
            <pc:sldMk cId="3720863826" sldId="275"/>
            <ac:grpSpMk id="668" creationId="{00000000-0000-0000-0000-000000000000}"/>
          </ac:grpSpMkLst>
        </pc:grpChg>
      </pc:sldChg>
      <pc:sldChg chg="addSp delSp modSp">
        <pc:chgData name="Mckenzie L Tankersley" userId="S::mlt91390@uga.edu::1127c39b-5c26-4c73-a14b-7515c0d92cf6" providerId="AD" clId="Web-{A1D438B9-4D49-4BFA-9034-44A05A222AD1}" dt="2023-03-17T12:51:32.367" v="68" actId="1076"/>
        <pc:sldMkLst>
          <pc:docMk/>
          <pc:sldMk cId="1624490054" sldId="276"/>
        </pc:sldMkLst>
        <pc:picChg chg="add mod">
          <ac:chgData name="Mckenzie L Tankersley" userId="S::mlt91390@uga.edu::1127c39b-5c26-4c73-a14b-7515c0d92cf6" providerId="AD" clId="Web-{A1D438B9-4D49-4BFA-9034-44A05A222AD1}" dt="2023-03-17T12:51:32.367" v="68" actId="1076"/>
          <ac:picMkLst>
            <pc:docMk/>
            <pc:sldMk cId="1624490054" sldId="276"/>
            <ac:picMk id="5" creationId="{B7A95A08-98FB-02B0-00AA-B2587A78E6E0}"/>
          </ac:picMkLst>
        </pc:picChg>
        <pc:picChg chg="del">
          <ac:chgData name="Mckenzie L Tankersley" userId="S::mlt91390@uga.edu::1127c39b-5c26-4c73-a14b-7515c0d92cf6" providerId="AD" clId="Web-{A1D438B9-4D49-4BFA-9034-44A05A222AD1}" dt="2023-03-17T12:51:26.430" v="66"/>
          <ac:picMkLst>
            <pc:docMk/>
            <pc:sldMk cId="1624490054" sldId="276"/>
            <ac:picMk id="693" creationId="{00000000-0000-0000-0000-000000000000}"/>
          </ac:picMkLst>
        </pc:picChg>
      </pc:sldChg>
      <pc:sldChg chg="addSp delSp">
        <pc:chgData name="Mckenzie L Tankersley" userId="S::mlt91390@uga.edu::1127c39b-5c26-4c73-a14b-7515c0d92cf6" providerId="AD" clId="Web-{A1D438B9-4D49-4BFA-9034-44A05A222AD1}" dt="2023-03-17T12:50:18.068" v="54"/>
        <pc:sldMkLst>
          <pc:docMk/>
          <pc:sldMk cId="1291596816" sldId="277"/>
        </pc:sldMkLst>
        <pc:picChg chg="add">
          <ac:chgData name="Mckenzie L Tankersley" userId="S::mlt91390@uga.edu::1127c39b-5c26-4c73-a14b-7515c0d92cf6" providerId="AD" clId="Web-{A1D438B9-4D49-4BFA-9034-44A05A222AD1}" dt="2023-03-17T12:50:18.068" v="54"/>
          <ac:picMkLst>
            <pc:docMk/>
            <pc:sldMk cId="1291596816" sldId="277"/>
            <ac:picMk id="3" creationId="{28689E08-8B8B-9828-A0EF-174F805C408F}"/>
          </ac:picMkLst>
        </pc:picChg>
        <pc:picChg chg="del">
          <ac:chgData name="Mckenzie L Tankersley" userId="S::mlt91390@uga.edu::1127c39b-5c26-4c73-a14b-7515c0d92cf6" providerId="AD" clId="Web-{A1D438B9-4D49-4BFA-9034-44A05A222AD1}" dt="2023-03-17T12:50:17.443" v="53"/>
          <ac:picMkLst>
            <pc:docMk/>
            <pc:sldMk cId="1291596816" sldId="277"/>
            <ac:picMk id="644" creationId="{00000000-0000-0000-0000-000000000000}"/>
          </ac:picMkLst>
        </pc:picChg>
      </pc:sldChg>
      <pc:sldChg chg="addSp delSp">
        <pc:chgData name="Mckenzie L Tankersley" userId="S::mlt91390@uga.edu::1127c39b-5c26-4c73-a14b-7515c0d92cf6" providerId="AD" clId="Web-{A1D438B9-4D49-4BFA-9034-44A05A222AD1}" dt="2023-03-17T12:50:13.693" v="52"/>
        <pc:sldMkLst>
          <pc:docMk/>
          <pc:sldMk cId="3310218449" sldId="278"/>
        </pc:sldMkLst>
        <pc:picChg chg="add">
          <ac:chgData name="Mckenzie L Tankersley" userId="S::mlt91390@uga.edu::1127c39b-5c26-4c73-a14b-7515c0d92cf6" providerId="AD" clId="Web-{A1D438B9-4D49-4BFA-9034-44A05A222AD1}" dt="2023-03-17T12:50:13.693" v="52"/>
          <ac:picMkLst>
            <pc:docMk/>
            <pc:sldMk cId="3310218449" sldId="278"/>
            <ac:picMk id="6" creationId="{316CF970-F8F5-6017-403E-FE5084D5AC36}"/>
          </ac:picMkLst>
        </pc:picChg>
        <pc:picChg chg="del">
          <ac:chgData name="Mckenzie L Tankersley" userId="S::mlt91390@uga.edu::1127c39b-5c26-4c73-a14b-7515c0d92cf6" providerId="AD" clId="Web-{A1D438B9-4D49-4BFA-9034-44A05A222AD1}" dt="2023-03-17T12:50:12.990" v="51"/>
          <ac:picMkLst>
            <pc:docMk/>
            <pc:sldMk cId="3310218449" sldId="278"/>
            <ac:picMk id="644" creationId="{00000000-0000-0000-0000-000000000000}"/>
          </ac:picMkLst>
        </pc:picChg>
      </pc:sldChg>
      <pc:sldChg chg="addSp delSp modSp">
        <pc:chgData name="Mckenzie L Tankersley" userId="S::mlt91390@uga.edu::1127c39b-5c26-4c73-a14b-7515c0d92cf6" providerId="AD" clId="Web-{A1D438B9-4D49-4BFA-9034-44A05A222AD1}" dt="2023-03-17T12:47:57.251" v="30" actId="1076"/>
        <pc:sldMkLst>
          <pc:docMk/>
          <pc:sldMk cId="3774706607" sldId="279"/>
        </pc:sldMkLst>
        <pc:spChg chg="mod">
          <ac:chgData name="Mckenzie L Tankersley" userId="S::mlt91390@uga.edu::1127c39b-5c26-4c73-a14b-7515c0d92cf6" providerId="AD" clId="Web-{A1D438B9-4D49-4BFA-9034-44A05A222AD1}" dt="2023-03-17T12:47:57.251" v="30" actId="1076"/>
          <ac:spMkLst>
            <pc:docMk/>
            <pc:sldMk cId="3774706607" sldId="279"/>
            <ac:spMk id="710" creationId="{00000000-0000-0000-0000-000000000000}"/>
          </ac:spMkLst>
        </pc:spChg>
        <pc:picChg chg="add del mod">
          <ac:chgData name="Mckenzie L Tankersley" userId="S::mlt91390@uga.edu::1127c39b-5c26-4c73-a14b-7515c0d92cf6" providerId="AD" clId="Web-{A1D438B9-4D49-4BFA-9034-44A05A222AD1}" dt="2023-03-17T12:47:26.250" v="25"/>
          <ac:picMkLst>
            <pc:docMk/>
            <pc:sldMk cId="3774706607" sldId="279"/>
            <ac:picMk id="3" creationId="{2BD1A5BD-3334-8495-3BF9-75B3301BEC3F}"/>
          </ac:picMkLst>
        </pc:picChg>
        <pc:picChg chg="add mod">
          <ac:chgData name="Mckenzie L Tankersley" userId="S::mlt91390@uga.edu::1127c39b-5c26-4c73-a14b-7515c0d92cf6" providerId="AD" clId="Web-{A1D438B9-4D49-4BFA-9034-44A05A222AD1}" dt="2023-03-17T12:47:46.235" v="29" actId="1076"/>
          <ac:picMkLst>
            <pc:docMk/>
            <pc:sldMk cId="3774706607" sldId="279"/>
            <ac:picMk id="5" creationId="{EBF24108-F615-0EB2-5E3F-0BB3B1A84947}"/>
          </ac:picMkLst>
        </pc:picChg>
        <pc:picChg chg="del">
          <ac:chgData name="Mckenzie L Tankersley" userId="S::mlt91390@uga.edu::1127c39b-5c26-4c73-a14b-7515c0d92cf6" providerId="AD" clId="Web-{A1D438B9-4D49-4BFA-9034-44A05A222AD1}" dt="2023-03-17T12:47:03.640" v="21"/>
          <ac:picMkLst>
            <pc:docMk/>
            <pc:sldMk cId="3774706607" sldId="279"/>
            <ac:picMk id="724" creationId="{00000000-0000-0000-0000-000000000000}"/>
          </ac:picMkLst>
        </pc:picChg>
      </pc:sldChg>
      <pc:sldChg chg="addSp delSp modSp">
        <pc:chgData name="Mckenzie L Tankersley" userId="S::mlt91390@uga.edu::1127c39b-5c26-4c73-a14b-7515c0d92cf6" providerId="AD" clId="Web-{A1D438B9-4D49-4BFA-9034-44A05A222AD1}" dt="2023-03-17T12:46:51.717" v="18"/>
        <pc:sldMkLst>
          <pc:docMk/>
          <pc:sldMk cId="2518989980" sldId="280"/>
        </pc:sldMkLst>
        <pc:picChg chg="add del">
          <ac:chgData name="Mckenzie L Tankersley" userId="S::mlt91390@uga.edu::1127c39b-5c26-4c73-a14b-7515c0d92cf6" providerId="AD" clId="Web-{A1D438B9-4D49-4BFA-9034-44A05A222AD1}" dt="2023-03-17T12:46:51.717" v="18"/>
          <ac:picMkLst>
            <pc:docMk/>
            <pc:sldMk cId="2518989980" sldId="280"/>
            <ac:picMk id="3" creationId="{14CCE84A-2EAF-B2E7-534D-882412B7A573}"/>
          </ac:picMkLst>
        </pc:picChg>
        <pc:picChg chg="mod">
          <ac:chgData name="Mckenzie L Tankersley" userId="S::mlt91390@uga.edu::1127c39b-5c26-4c73-a14b-7515c0d92cf6" providerId="AD" clId="Web-{A1D438B9-4D49-4BFA-9034-44A05A222AD1}" dt="2023-03-17T12:46:38.233" v="16" actId="14100"/>
          <ac:picMkLst>
            <pc:docMk/>
            <pc:sldMk cId="2518989980" sldId="280"/>
            <ac:picMk id="843" creationId="{00000000-0000-0000-0000-000000000000}"/>
          </ac:picMkLst>
        </pc:picChg>
      </pc:sldChg>
    </pc:docChg>
  </pc:docChgLst>
  <pc:docChgLst>
    <pc:chgData name="Mckenzie L Tankersley" userId="S::mlt91390@uga.edu::1127c39b-5c26-4c73-a14b-7515c0d92cf6" providerId="AD" clId="Web-{CD75EB6F-D58B-4266-AA1F-D60F269D6A7E}"/>
    <pc:docChg chg="modSld">
      <pc:chgData name="Mckenzie L Tankersley" userId="S::mlt91390@uga.edu::1127c39b-5c26-4c73-a14b-7515c0d92cf6" providerId="AD" clId="Web-{CD75EB6F-D58B-4266-AA1F-D60F269D6A7E}" dt="2023-07-25T13:56:18.134" v="6" actId="1076"/>
      <pc:docMkLst>
        <pc:docMk/>
      </pc:docMkLst>
      <pc:sldChg chg="addSp delSp modSp">
        <pc:chgData name="Mckenzie L Tankersley" userId="S::mlt91390@uga.edu::1127c39b-5c26-4c73-a14b-7515c0d92cf6" providerId="AD" clId="Web-{CD75EB6F-D58B-4266-AA1F-D60F269D6A7E}" dt="2023-07-25T13:56:18.134" v="6" actId="1076"/>
        <pc:sldMkLst>
          <pc:docMk/>
          <pc:sldMk cId="0" sldId="256"/>
        </pc:sldMkLst>
        <pc:picChg chg="add mod">
          <ac:chgData name="Mckenzie L Tankersley" userId="S::mlt91390@uga.edu::1127c39b-5c26-4c73-a14b-7515c0d92cf6" providerId="AD" clId="Web-{CD75EB6F-D58B-4266-AA1F-D60F269D6A7E}" dt="2023-07-25T13:56:18.134" v="6" actId="1076"/>
          <ac:picMkLst>
            <pc:docMk/>
            <pc:sldMk cId="0" sldId="256"/>
            <ac:picMk id="3" creationId="{C4D18D2B-6EC1-3C4B-7329-41DBFD655C28}"/>
          </ac:picMkLst>
        </pc:picChg>
        <pc:picChg chg="del">
          <ac:chgData name="Mckenzie L Tankersley" userId="S::mlt91390@uga.edu::1127c39b-5c26-4c73-a14b-7515c0d92cf6" providerId="AD" clId="Web-{CD75EB6F-D58B-4266-AA1F-D60F269D6A7E}" dt="2023-07-25T13:56:02.977" v="1"/>
          <ac:picMkLst>
            <pc:docMk/>
            <pc:sldMk cId="0" sldId="256"/>
            <ac:picMk id="420" creationId="{00000000-0000-0000-0000-000000000000}"/>
          </ac:picMkLst>
        </pc:picChg>
      </pc:sldChg>
    </pc:docChg>
  </pc:docChgLst>
  <pc:docChgLst>
    <pc:chgData name="Mckenzie L Tankersley" userId="S::mlt91390@uga.edu::1127c39b-5c26-4c73-a14b-7515c0d92cf6" providerId="AD" clId="Web-{73DEBF39-1444-4BEF-B5F8-1DF383BA01AE}"/>
    <pc:docChg chg="modSld">
      <pc:chgData name="Mckenzie L Tankersley" userId="S::mlt91390@uga.edu::1127c39b-5c26-4c73-a14b-7515c0d92cf6" providerId="AD" clId="Web-{73DEBF39-1444-4BEF-B5F8-1DF383BA01AE}" dt="2023-07-26T15:46:31.304" v="210" actId="1076"/>
      <pc:docMkLst>
        <pc:docMk/>
      </pc:docMkLst>
      <pc:sldChg chg="modNotes">
        <pc:chgData name="Mckenzie L Tankersley" userId="S::mlt91390@uga.edu::1127c39b-5c26-4c73-a14b-7515c0d92cf6" providerId="AD" clId="Web-{73DEBF39-1444-4BEF-B5F8-1DF383BA01AE}" dt="2023-07-26T14:11:32.056" v="24"/>
        <pc:sldMkLst>
          <pc:docMk/>
          <pc:sldMk cId="0" sldId="268"/>
        </pc:sldMkLst>
      </pc:sldChg>
      <pc:sldChg chg="modNotes">
        <pc:chgData name="Mckenzie L Tankersley" userId="S::mlt91390@uga.edu::1127c39b-5c26-4c73-a14b-7515c0d92cf6" providerId="AD" clId="Web-{73DEBF39-1444-4BEF-B5F8-1DF383BA01AE}" dt="2023-07-26T14:16:46.283" v="201"/>
        <pc:sldMkLst>
          <pc:docMk/>
          <pc:sldMk cId="0" sldId="270"/>
        </pc:sldMkLst>
      </pc:sldChg>
      <pc:sldChg chg="modNotes">
        <pc:chgData name="Mckenzie L Tankersley" userId="S::mlt91390@uga.edu::1127c39b-5c26-4c73-a14b-7515c0d92cf6" providerId="AD" clId="Web-{73DEBF39-1444-4BEF-B5F8-1DF383BA01AE}" dt="2023-07-26T14:12:34.760" v="29"/>
        <pc:sldMkLst>
          <pc:docMk/>
          <pc:sldMk cId="3774706607" sldId="279"/>
        </pc:sldMkLst>
      </pc:sldChg>
      <pc:sldChg chg="modSp">
        <pc:chgData name="Mckenzie L Tankersley" userId="S::mlt91390@uga.edu::1127c39b-5c26-4c73-a14b-7515c0d92cf6" providerId="AD" clId="Web-{73DEBF39-1444-4BEF-B5F8-1DF383BA01AE}" dt="2023-07-26T15:46:31.304" v="210" actId="1076"/>
        <pc:sldMkLst>
          <pc:docMk/>
          <pc:sldMk cId="2518989980" sldId="280"/>
        </pc:sldMkLst>
        <pc:spChg chg="mod">
          <ac:chgData name="Mckenzie L Tankersley" userId="S::mlt91390@uga.edu::1127c39b-5c26-4c73-a14b-7515c0d92cf6" providerId="AD" clId="Web-{73DEBF39-1444-4BEF-B5F8-1DF383BA01AE}" dt="2023-07-26T15:46:19.179" v="209" actId="1076"/>
          <ac:spMkLst>
            <pc:docMk/>
            <pc:sldMk cId="2518989980" sldId="280"/>
            <ac:spMk id="2" creationId="{598BBE79-5044-E25D-ED42-E5D338A4311E}"/>
          </ac:spMkLst>
        </pc:spChg>
        <pc:spChg chg="mod">
          <ac:chgData name="Mckenzie L Tankersley" userId="S::mlt91390@uga.edu::1127c39b-5c26-4c73-a14b-7515c0d92cf6" providerId="AD" clId="Web-{73DEBF39-1444-4BEF-B5F8-1DF383BA01AE}" dt="2023-07-26T15:46:31.304" v="210" actId="1076"/>
          <ac:spMkLst>
            <pc:docMk/>
            <pc:sldMk cId="2518989980" sldId="280"/>
            <ac:spMk id="841" creationId="{00000000-0000-0000-0000-000000000000}"/>
          </ac:spMkLst>
        </pc:spChg>
        <pc:spChg chg="mod">
          <ac:chgData name="Mckenzie L Tankersley" userId="S::mlt91390@uga.edu::1127c39b-5c26-4c73-a14b-7515c0d92cf6" providerId="AD" clId="Web-{73DEBF39-1444-4BEF-B5F8-1DF383BA01AE}" dt="2023-07-26T14:17:35.487" v="206" actId="1076"/>
          <ac:spMkLst>
            <pc:docMk/>
            <pc:sldMk cId="2518989980" sldId="280"/>
            <ac:spMk id="842" creationId="{00000000-0000-0000-0000-000000000000}"/>
          </ac:spMkLst>
        </pc:spChg>
        <pc:picChg chg="mod">
          <ac:chgData name="Mckenzie L Tankersley" userId="S::mlt91390@uga.edu::1127c39b-5c26-4c73-a14b-7515c0d92cf6" providerId="AD" clId="Web-{73DEBF39-1444-4BEF-B5F8-1DF383BA01AE}" dt="2023-07-26T15:46:10.960" v="208" actId="1076"/>
          <ac:picMkLst>
            <pc:docMk/>
            <pc:sldMk cId="2518989980" sldId="280"/>
            <ac:picMk id="844" creationId="{00000000-0000-0000-0000-000000000000}"/>
          </ac:picMkLst>
        </pc:picChg>
      </pc:sldChg>
    </pc:docChg>
  </pc:docChgLst>
  <pc:docChgLst>
    <pc:chgData name="Mckenzie L Tankersley" userId="S::mlt91390@uga.edu::1127c39b-5c26-4c73-a14b-7515c0d92cf6" providerId="AD" clId="Web-{A5C1CC64-E51A-426A-9DDA-F5B42C5B7AE7}"/>
    <pc:docChg chg="modSld">
      <pc:chgData name="Mckenzie L Tankersley" userId="S::mlt91390@uga.edu::1127c39b-5c26-4c73-a14b-7515c0d92cf6" providerId="AD" clId="Web-{A5C1CC64-E51A-426A-9DDA-F5B42C5B7AE7}" dt="2023-01-17T15:40:01.320" v="69"/>
      <pc:docMkLst>
        <pc:docMk/>
      </pc:docMkLst>
      <pc:sldChg chg="modNotes">
        <pc:chgData name="Mckenzie L Tankersley" userId="S::mlt91390@uga.edu::1127c39b-5c26-4c73-a14b-7515c0d92cf6" providerId="AD" clId="Web-{A5C1CC64-E51A-426A-9DDA-F5B42C5B7AE7}" dt="2023-01-17T15:20:59.977" v="5"/>
        <pc:sldMkLst>
          <pc:docMk/>
          <pc:sldMk cId="0" sldId="262"/>
        </pc:sldMkLst>
      </pc:sldChg>
      <pc:sldChg chg="modNotes">
        <pc:chgData name="Mckenzie L Tankersley" userId="S::mlt91390@uga.edu::1127c39b-5c26-4c73-a14b-7515c0d92cf6" providerId="AD" clId="Web-{A5C1CC64-E51A-426A-9DDA-F5B42C5B7AE7}" dt="2023-01-17T15:34:34.798" v="13"/>
        <pc:sldMkLst>
          <pc:docMk/>
          <pc:sldMk cId="0" sldId="265"/>
        </pc:sldMkLst>
      </pc:sldChg>
      <pc:sldChg chg="modNotes">
        <pc:chgData name="Mckenzie L Tankersley" userId="S::mlt91390@uga.edu::1127c39b-5c26-4c73-a14b-7515c0d92cf6" providerId="AD" clId="Web-{A5C1CC64-E51A-426A-9DDA-F5B42C5B7AE7}" dt="2023-01-17T15:35:17.347" v="27"/>
        <pc:sldMkLst>
          <pc:docMk/>
          <pc:sldMk cId="0" sldId="266"/>
        </pc:sldMkLst>
      </pc:sldChg>
      <pc:sldChg chg="modNotes">
        <pc:chgData name="Mckenzie L Tankersley" userId="S::mlt91390@uga.edu::1127c39b-5c26-4c73-a14b-7515c0d92cf6" providerId="AD" clId="Web-{A5C1CC64-E51A-426A-9DDA-F5B42C5B7AE7}" dt="2023-01-17T15:36:11.289" v="47"/>
        <pc:sldMkLst>
          <pc:docMk/>
          <pc:sldMk cId="0" sldId="267"/>
        </pc:sldMkLst>
      </pc:sldChg>
      <pc:sldChg chg="modNotes">
        <pc:chgData name="Mckenzie L Tankersley" userId="S::mlt91390@uga.edu::1127c39b-5c26-4c73-a14b-7515c0d92cf6" providerId="AD" clId="Web-{A5C1CC64-E51A-426A-9DDA-F5B42C5B7AE7}" dt="2023-01-17T15:36:29.118" v="59"/>
        <pc:sldMkLst>
          <pc:docMk/>
          <pc:sldMk cId="0" sldId="268"/>
        </pc:sldMkLst>
      </pc:sldChg>
      <pc:sldChg chg="modNotes">
        <pc:chgData name="Mckenzie L Tankersley" userId="S::mlt91390@uga.edu::1127c39b-5c26-4c73-a14b-7515c0d92cf6" providerId="AD" clId="Web-{A5C1CC64-E51A-426A-9DDA-F5B42C5B7AE7}" dt="2023-01-17T15:31:35.551" v="7"/>
        <pc:sldMkLst>
          <pc:docMk/>
          <pc:sldMk cId="1291596816" sldId="277"/>
        </pc:sldMkLst>
      </pc:sldChg>
      <pc:sldChg chg="modNotes">
        <pc:chgData name="Mckenzie L Tankersley" userId="S::mlt91390@uga.edu::1127c39b-5c26-4c73-a14b-7515c0d92cf6" providerId="AD" clId="Web-{A5C1CC64-E51A-426A-9DDA-F5B42C5B7AE7}" dt="2023-01-17T15:40:01.320" v="69"/>
        <pc:sldMkLst>
          <pc:docMk/>
          <pc:sldMk cId="3774706607" sldId="279"/>
        </pc:sldMkLst>
      </pc:sldChg>
    </pc:docChg>
  </pc:docChgLst>
  <pc:docChgLst>
    <pc:chgData name="Mckenzie L Tankersley" userId="S::mlt91390@uga.edu::1127c39b-5c26-4c73-a14b-7515c0d92cf6" providerId="AD" clId="Web-{9242354B-2EC9-494C-8ED8-F4EBA7820BB5}"/>
    <pc:docChg chg="modSld">
      <pc:chgData name="Mckenzie L Tankersley" userId="S::mlt91390@uga.edu::1127c39b-5c26-4c73-a14b-7515c0d92cf6" providerId="AD" clId="Web-{9242354B-2EC9-494C-8ED8-F4EBA7820BB5}" dt="2023-01-17T14:28:06.863" v="1"/>
      <pc:docMkLst>
        <pc:docMk/>
      </pc:docMkLst>
      <pc:sldChg chg="modNotes">
        <pc:chgData name="Mckenzie L Tankersley" userId="S::mlt91390@uga.edu::1127c39b-5c26-4c73-a14b-7515c0d92cf6" providerId="AD" clId="Web-{9242354B-2EC9-494C-8ED8-F4EBA7820BB5}" dt="2023-01-17T14:28:06.863" v="1"/>
        <pc:sldMkLst>
          <pc:docMk/>
          <pc:sldMk cId="0" sldId="262"/>
        </pc:sldMkLst>
      </pc:sldChg>
    </pc:docChg>
  </pc:docChgLst>
  <pc:docChgLst>
    <pc:chgData name="Mckenzie L Tankersley" userId="S::mlt91390@uga.edu::1127c39b-5c26-4c73-a14b-7515c0d92cf6" providerId="AD" clId="Web-{0F61935F-6B9A-4A9A-AE0D-CAF0402409D8}"/>
    <pc:docChg chg="modSld">
      <pc:chgData name="Mckenzie L Tankersley" userId="S::mlt91390@uga.edu::1127c39b-5c26-4c73-a14b-7515c0d92cf6" providerId="AD" clId="Web-{0F61935F-6B9A-4A9A-AE0D-CAF0402409D8}" dt="2023-01-17T14:26:11.818" v="106"/>
      <pc:docMkLst>
        <pc:docMk/>
      </pc:docMkLst>
      <pc:sldChg chg="modNotes">
        <pc:chgData name="Mckenzie L Tankersley" userId="S::mlt91390@uga.edu::1127c39b-5c26-4c73-a14b-7515c0d92cf6" providerId="AD" clId="Web-{0F61935F-6B9A-4A9A-AE0D-CAF0402409D8}" dt="2023-01-13T20:24:48.434" v="54"/>
        <pc:sldMkLst>
          <pc:docMk/>
          <pc:sldMk cId="0" sldId="257"/>
        </pc:sldMkLst>
      </pc:sldChg>
      <pc:sldChg chg="modNotes">
        <pc:chgData name="Mckenzie L Tankersley" userId="S::mlt91390@uga.edu::1127c39b-5c26-4c73-a14b-7515c0d92cf6" providerId="AD" clId="Web-{0F61935F-6B9A-4A9A-AE0D-CAF0402409D8}" dt="2023-01-13T20:39:48.578" v="73"/>
        <pc:sldMkLst>
          <pc:docMk/>
          <pc:sldMk cId="0" sldId="259"/>
        </pc:sldMkLst>
      </pc:sldChg>
      <pc:sldChg chg="modSp modNotes">
        <pc:chgData name="Mckenzie L Tankersley" userId="S::mlt91390@uga.edu::1127c39b-5c26-4c73-a14b-7515c0d92cf6" providerId="AD" clId="Web-{0F61935F-6B9A-4A9A-AE0D-CAF0402409D8}" dt="2023-01-13T21:18:43.828" v="77"/>
        <pc:sldMkLst>
          <pc:docMk/>
          <pc:sldMk cId="0" sldId="260"/>
        </pc:sldMkLst>
        <pc:spChg chg="mod">
          <ac:chgData name="Mckenzie L Tankersley" userId="S::mlt91390@uga.edu::1127c39b-5c26-4c73-a14b-7515c0d92cf6" providerId="AD" clId="Web-{0F61935F-6B9A-4A9A-AE0D-CAF0402409D8}" dt="2023-01-13T20:50:16.559" v="75" actId="20577"/>
          <ac:spMkLst>
            <pc:docMk/>
            <pc:sldMk cId="0" sldId="260"/>
            <ac:spMk id="508" creationId="{00000000-0000-0000-0000-000000000000}"/>
          </ac:spMkLst>
        </pc:spChg>
      </pc:sldChg>
      <pc:sldChg chg="modNotes">
        <pc:chgData name="Mckenzie L Tankersley" userId="S::mlt91390@uga.edu::1127c39b-5c26-4c73-a14b-7515c0d92cf6" providerId="AD" clId="Web-{0F61935F-6B9A-4A9A-AE0D-CAF0402409D8}" dt="2023-01-17T14:26:11.818" v="106"/>
        <pc:sldMkLst>
          <pc:docMk/>
          <pc:sldMk cId="0" sldId="264"/>
        </pc:sldMkLst>
      </pc:sldChg>
      <pc:sldChg chg="modNotes">
        <pc:chgData name="Mckenzie L Tankersley" userId="S::mlt91390@uga.edu::1127c39b-5c26-4c73-a14b-7515c0d92cf6" providerId="AD" clId="Web-{0F61935F-6B9A-4A9A-AE0D-CAF0402409D8}" dt="2023-01-13T20:36:13.792" v="61"/>
        <pc:sldMkLst>
          <pc:docMk/>
          <pc:sldMk cId="3455594024" sldId="272"/>
        </pc:sldMkLst>
      </pc:sldChg>
      <pc:sldChg chg="modNotes">
        <pc:chgData name="Mckenzie L Tankersley" userId="S::mlt91390@uga.edu::1127c39b-5c26-4c73-a14b-7515c0d92cf6" providerId="AD" clId="Web-{0F61935F-6B9A-4A9A-AE0D-CAF0402409D8}" dt="2023-01-13T21:22:42.177" v="83"/>
        <pc:sldMkLst>
          <pc:docMk/>
          <pc:sldMk cId="1234272599" sldId="274"/>
        </pc:sldMkLst>
      </pc:sldChg>
      <pc:sldChg chg="modSp modNotes">
        <pc:chgData name="Mckenzie L Tankersley" userId="S::mlt91390@uga.edu::1127c39b-5c26-4c73-a14b-7515c0d92cf6" providerId="AD" clId="Web-{0F61935F-6B9A-4A9A-AE0D-CAF0402409D8}" dt="2023-01-13T21:24:25.726" v="92"/>
        <pc:sldMkLst>
          <pc:docMk/>
          <pc:sldMk cId="3720863826" sldId="275"/>
        </pc:sldMkLst>
        <pc:spChg chg="mod">
          <ac:chgData name="Mckenzie L Tankersley" userId="S::mlt91390@uga.edu::1127c39b-5c26-4c73-a14b-7515c0d92cf6" providerId="AD" clId="Web-{0F61935F-6B9A-4A9A-AE0D-CAF0402409D8}" dt="2023-01-13T21:23:14.881" v="86" actId="20577"/>
          <ac:spMkLst>
            <pc:docMk/>
            <pc:sldMk cId="3720863826" sldId="275"/>
            <ac:spMk id="4" creationId="{549ED872-BCFC-AD29-1540-EF0266BC2F10}"/>
          </ac:spMkLst>
        </pc:spChg>
      </pc:sldChg>
      <pc:sldChg chg="modNotes">
        <pc:chgData name="Mckenzie L Tankersley" userId="S::mlt91390@uga.edu::1127c39b-5c26-4c73-a14b-7515c0d92cf6" providerId="AD" clId="Web-{0F61935F-6B9A-4A9A-AE0D-CAF0402409D8}" dt="2023-01-13T21:24:39.554" v="98"/>
        <pc:sldMkLst>
          <pc:docMk/>
          <pc:sldMk cId="1624490054" sldId="276"/>
        </pc:sldMkLst>
      </pc:sldChg>
    </pc:docChg>
  </pc:docChgLst>
  <pc:docChgLst>
    <pc:chgData name="Laura Walton Goss" userId="S::laurwalt@uga.edu::57175a4d-2b66-4156-9d48-e2b0b82efce7" providerId="AD" clId="Web-{10DAF5CE-7A2F-4B35-8271-D551CECEFC7F}"/>
    <pc:docChg chg="modSld">
      <pc:chgData name="Laura Walton Goss" userId="S::laurwalt@uga.edu::57175a4d-2b66-4156-9d48-e2b0b82efce7" providerId="AD" clId="Web-{10DAF5CE-7A2F-4B35-8271-D551CECEFC7F}" dt="2023-03-31T19:36:13.612" v="150" actId="1076"/>
      <pc:docMkLst>
        <pc:docMk/>
      </pc:docMkLst>
      <pc:sldChg chg="modSp">
        <pc:chgData name="Laura Walton Goss" userId="S::laurwalt@uga.edu::57175a4d-2b66-4156-9d48-e2b0b82efce7" providerId="AD" clId="Web-{10DAF5CE-7A2F-4B35-8271-D551CECEFC7F}" dt="2023-03-31T19:34:38.282" v="121" actId="20577"/>
        <pc:sldMkLst>
          <pc:docMk/>
          <pc:sldMk cId="0" sldId="271"/>
        </pc:sldMkLst>
        <pc:spChg chg="mod">
          <ac:chgData name="Laura Walton Goss" userId="S::laurwalt@uga.edu::57175a4d-2b66-4156-9d48-e2b0b82efce7" providerId="AD" clId="Web-{10DAF5CE-7A2F-4B35-8271-D551CECEFC7F}" dt="2023-03-31T19:31:52.262" v="63" actId="1076"/>
          <ac:spMkLst>
            <pc:docMk/>
            <pc:sldMk cId="0" sldId="271"/>
            <ac:spMk id="851" creationId="{00000000-0000-0000-0000-000000000000}"/>
          </ac:spMkLst>
        </pc:spChg>
        <pc:spChg chg="mod">
          <ac:chgData name="Laura Walton Goss" userId="S::laurwalt@uga.edu::57175a4d-2b66-4156-9d48-e2b0b82efce7" providerId="AD" clId="Web-{10DAF5CE-7A2F-4B35-8271-D551CECEFC7F}" dt="2023-03-31T19:34:38.282" v="121" actId="20577"/>
          <ac:spMkLst>
            <pc:docMk/>
            <pc:sldMk cId="0" sldId="271"/>
            <ac:spMk id="852" creationId="{00000000-0000-0000-0000-000000000000}"/>
          </ac:spMkLst>
        </pc:spChg>
      </pc:sldChg>
      <pc:sldChg chg="modSp">
        <pc:chgData name="Laura Walton Goss" userId="S::laurwalt@uga.edu::57175a4d-2b66-4156-9d48-e2b0b82efce7" providerId="AD" clId="Web-{10DAF5CE-7A2F-4B35-8271-D551CECEFC7F}" dt="2023-03-31T19:36:13.612" v="150" actId="1076"/>
        <pc:sldMkLst>
          <pc:docMk/>
          <pc:sldMk cId="1291596816" sldId="277"/>
        </pc:sldMkLst>
        <pc:picChg chg="mod">
          <ac:chgData name="Laura Walton Goss" userId="S::laurwalt@uga.edu::57175a4d-2b66-4156-9d48-e2b0b82efce7" providerId="AD" clId="Web-{10DAF5CE-7A2F-4B35-8271-D551CECEFC7F}" dt="2023-03-31T19:36:12.346" v="149" actId="1076"/>
          <ac:picMkLst>
            <pc:docMk/>
            <pc:sldMk cId="1291596816" sldId="277"/>
            <ac:picMk id="13" creationId="{E6ED3AD1-DBAB-2507-B8E0-1C1CB1D2A0E5}"/>
          </ac:picMkLst>
        </pc:picChg>
        <pc:picChg chg="mod">
          <ac:chgData name="Laura Walton Goss" userId="S::laurwalt@uga.edu::57175a4d-2b66-4156-9d48-e2b0b82efce7" providerId="AD" clId="Web-{10DAF5CE-7A2F-4B35-8271-D551CECEFC7F}" dt="2023-03-31T19:36:10.128" v="148" actId="1076"/>
          <ac:picMkLst>
            <pc:docMk/>
            <pc:sldMk cId="1291596816" sldId="277"/>
            <ac:picMk id="15" creationId="{CB4AF2F8-A5ED-CFDB-2BF0-750551562FDE}"/>
          </ac:picMkLst>
        </pc:picChg>
        <pc:picChg chg="mod">
          <ac:chgData name="Laura Walton Goss" userId="S::laurwalt@uga.edu::57175a4d-2b66-4156-9d48-e2b0b82efce7" providerId="AD" clId="Web-{10DAF5CE-7A2F-4B35-8271-D551CECEFC7F}" dt="2023-03-31T19:36:13.612" v="150" actId="1076"/>
          <ac:picMkLst>
            <pc:docMk/>
            <pc:sldMk cId="1291596816" sldId="277"/>
            <ac:picMk id="17" creationId="{6964B9AF-7E70-0E5F-99C6-479C5AAED872}"/>
          </ac:picMkLst>
        </pc:picChg>
        <pc:picChg chg="mod">
          <ac:chgData name="Laura Walton Goss" userId="S::laurwalt@uga.edu::57175a4d-2b66-4156-9d48-e2b0b82efce7" providerId="AD" clId="Web-{10DAF5CE-7A2F-4B35-8271-D551CECEFC7F}" dt="2023-03-31T19:35:37.580" v="141"/>
          <ac:picMkLst>
            <pc:docMk/>
            <pc:sldMk cId="1291596816" sldId="277"/>
            <ac:picMk id="19" creationId="{7376C2C1-E90D-332F-C5CF-B4C9E3B243C1}"/>
          </ac:picMkLst>
        </pc:picChg>
      </pc:sldChg>
      <pc:sldChg chg="addSp modSp">
        <pc:chgData name="Laura Walton Goss" userId="S::laurwalt@uga.edu::57175a4d-2b66-4156-9d48-e2b0b82efce7" providerId="AD" clId="Web-{10DAF5CE-7A2F-4B35-8271-D551CECEFC7F}" dt="2023-03-31T19:30:25.682" v="41" actId="14100"/>
        <pc:sldMkLst>
          <pc:docMk/>
          <pc:sldMk cId="2518989980" sldId="280"/>
        </pc:sldMkLst>
        <pc:spChg chg="add mod">
          <ac:chgData name="Laura Walton Goss" userId="S::laurwalt@uga.edu::57175a4d-2b66-4156-9d48-e2b0b82efce7" providerId="AD" clId="Web-{10DAF5CE-7A2F-4B35-8271-D551CECEFC7F}" dt="2023-03-31T19:30:22.198" v="40" actId="1076"/>
          <ac:spMkLst>
            <pc:docMk/>
            <pc:sldMk cId="2518989980" sldId="280"/>
            <ac:spMk id="2" creationId="{598BBE79-5044-E25D-ED42-E5D338A4311E}"/>
          </ac:spMkLst>
        </pc:spChg>
        <pc:picChg chg="mod">
          <ac:chgData name="Laura Walton Goss" userId="S::laurwalt@uga.edu::57175a4d-2b66-4156-9d48-e2b0b82efce7" providerId="AD" clId="Web-{10DAF5CE-7A2F-4B35-8271-D551CECEFC7F}" dt="2023-03-31T19:30:25.682" v="41" actId="14100"/>
          <ac:picMkLst>
            <pc:docMk/>
            <pc:sldMk cId="2518989980" sldId="280"/>
            <ac:picMk id="843" creationId="{00000000-0000-0000-0000-000000000000}"/>
          </ac:picMkLst>
        </pc:picChg>
      </pc:sldChg>
    </pc:docChg>
  </pc:docChgLst>
  <pc:docChgLst>
    <pc:chgData name="Mckenzie L Tankersley" userId="S::mlt91390@uga.edu::1127c39b-5c26-4c73-a14b-7515c0d92cf6" providerId="AD" clId="Web-{32161D54-4DFF-4E50-9EDE-EA89FEA9ECB7}"/>
    <pc:docChg chg="modSld">
      <pc:chgData name="Mckenzie L Tankersley" userId="S::mlt91390@uga.edu::1127c39b-5c26-4c73-a14b-7515c0d92cf6" providerId="AD" clId="Web-{32161D54-4DFF-4E50-9EDE-EA89FEA9ECB7}" dt="2023-07-26T13:24:37.845" v="519" actId="1076"/>
      <pc:docMkLst>
        <pc:docMk/>
      </pc:docMkLst>
      <pc:sldChg chg="addSp delSp modSp">
        <pc:chgData name="Mckenzie L Tankersley" userId="S::mlt91390@uga.edu::1127c39b-5c26-4c73-a14b-7515c0d92cf6" providerId="AD" clId="Web-{32161D54-4DFF-4E50-9EDE-EA89FEA9ECB7}" dt="2023-07-25T14:26:29.448" v="6"/>
        <pc:sldMkLst>
          <pc:docMk/>
          <pc:sldMk cId="0" sldId="256"/>
        </pc:sldMkLst>
        <pc:spChg chg="add">
          <ac:chgData name="Mckenzie L Tankersley" userId="S::mlt91390@uga.edu::1127c39b-5c26-4c73-a14b-7515c0d92cf6" providerId="AD" clId="Web-{32161D54-4DFF-4E50-9EDE-EA89FEA9ECB7}" dt="2023-07-25T14:26:29.448" v="6"/>
          <ac:spMkLst>
            <pc:docMk/>
            <pc:sldMk cId="0" sldId="256"/>
            <ac:spMk id="5" creationId="{393B12A2-6731-1912-0E69-0037D94D1FB1}"/>
          </ac:spMkLst>
        </pc:spChg>
        <pc:picChg chg="add mod">
          <ac:chgData name="Mckenzie L Tankersley" userId="S::mlt91390@uga.edu::1127c39b-5c26-4c73-a14b-7515c0d92cf6" providerId="AD" clId="Web-{32161D54-4DFF-4E50-9EDE-EA89FEA9ECB7}" dt="2023-07-25T14:26:16.588" v="4" actId="1076"/>
          <ac:picMkLst>
            <pc:docMk/>
            <pc:sldMk cId="0" sldId="256"/>
            <ac:picMk id="4" creationId="{C358E5DF-9C40-DCF2-F089-580572EDE65B}"/>
          </ac:picMkLst>
        </pc:picChg>
        <pc:picChg chg="mod">
          <ac:chgData name="Mckenzie L Tankersley" userId="S::mlt91390@uga.edu::1127c39b-5c26-4c73-a14b-7515c0d92cf6" providerId="AD" clId="Web-{32161D54-4DFF-4E50-9EDE-EA89FEA9ECB7}" dt="2023-07-25T14:26:26.760" v="5" actId="1076"/>
          <ac:picMkLst>
            <pc:docMk/>
            <pc:sldMk cId="0" sldId="256"/>
            <ac:picMk id="415" creationId="{00000000-0000-0000-0000-000000000000}"/>
          </ac:picMkLst>
        </pc:picChg>
        <pc:picChg chg="del">
          <ac:chgData name="Mckenzie L Tankersley" userId="S::mlt91390@uga.edu::1127c39b-5c26-4c73-a14b-7515c0d92cf6" providerId="AD" clId="Web-{32161D54-4DFF-4E50-9EDE-EA89FEA9ECB7}" dt="2023-07-25T14:26:06.853" v="1"/>
          <ac:picMkLst>
            <pc:docMk/>
            <pc:sldMk cId="0" sldId="256"/>
            <ac:picMk id="419" creationId="{00000000-0000-0000-0000-000000000000}"/>
          </ac:picMkLst>
        </pc:picChg>
      </pc:sldChg>
      <pc:sldChg chg="modNotes">
        <pc:chgData name="Mckenzie L Tankersley" userId="S::mlt91390@uga.edu::1127c39b-5c26-4c73-a14b-7515c0d92cf6" providerId="AD" clId="Web-{32161D54-4DFF-4E50-9EDE-EA89FEA9ECB7}" dt="2023-07-25T15:35:20.068" v="91"/>
        <pc:sldMkLst>
          <pc:docMk/>
          <pc:sldMk cId="0" sldId="258"/>
        </pc:sldMkLst>
      </pc:sldChg>
      <pc:sldChg chg="modSp">
        <pc:chgData name="Mckenzie L Tankersley" userId="S::mlt91390@uga.edu::1127c39b-5c26-4c73-a14b-7515c0d92cf6" providerId="AD" clId="Web-{32161D54-4DFF-4E50-9EDE-EA89FEA9ECB7}" dt="2023-07-26T13:24:14.736" v="516" actId="1076"/>
        <pc:sldMkLst>
          <pc:docMk/>
          <pc:sldMk cId="0" sldId="259"/>
        </pc:sldMkLst>
        <pc:spChg chg="mod">
          <ac:chgData name="Mckenzie L Tankersley" userId="S::mlt91390@uga.edu::1127c39b-5c26-4c73-a14b-7515c0d92cf6" providerId="AD" clId="Web-{32161D54-4DFF-4E50-9EDE-EA89FEA9ECB7}" dt="2023-07-26T13:24:14.736" v="516" actId="1076"/>
          <ac:spMkLst>
            <pc:docMk/>
            <pc:sldMk cId="0" sldId="259"/>
            <ac:spMk id="495" creationId="{00000000-0000-0000-0000-000000000000}"/>
          </ac:spMkLst>
        </pc:spChg>
        <pc:picChg chg="mod">
          <ac:chgData name="Mckenzie L Tankersley" userId="S::mlt91390@uga.edu::1127c39b-5c26-4c73-a14b-7515c0d92cf6" providerId="AD" clId="Web-{32161D54-4DFF-4E50-9EDE-EA89FEA9ECB7}" dt="2023-07-26T13:24:08.923" v="515" actId="1076"/>
          <ac:picMkLst>
            <pc:docMk/>
            <pc:sldMk cId="0" sldId="259"/>
            <ac:picMk id="2" creationId="{FF45A750-98B6-8F37-B1C3-F2D7D40BF29E}"/>
          </ac:picMkLst>
        </pc:picChg>
      </pc:sldChg>
      <pc:sldChg chg="modNotes">
        <pc:chgData name="Mckenzie L Tankersley" userId="S::mlt91390@uga.edu::1127c39b-5c26-4c73-a14b-7515c0d92cf6" providerId="AD" clId="Web-{32161D54-4DFF-4E50-9EDE-EA89FEA9ECB7}" dt="2023-07-25T15:39:53.701" v="97"/>
        <pc:sldMkLst>
          <pc:docMk/>
          <pc:sldMk cId="0" sldId="260"/>
        </pc:sldMkLst>
      </pc:sldChg>
      <pc:sldChg chg="delSp modSp">
        <pc:chgData name="Mckenzie L Tankersley" userId="S::mlt91390@uga.edu::1127c39b-5c26-4c73-a14b-7515c0d92cf6" providerId="AD" clId="Web-{32161D54-4DFF-4E50-9EDE-EA89FEA9ECB7}" dt="2023-07-25T15:42:55.676" v="126" actId="1076"/>
        <pc:sldMkLst>
          <pc:docMk/>
          <pc:sldMk cId="0" sldId="261"/>
        </pc:sldMkLst>
        <pc:spChg chg="mod">
          <ac:chgData name="Mckenzie L Tankersley" userId="S::mlt91390@uga.edu::1127c39b-5c26-4c73-a14b-7515c0d92cf6" providerId="AD" clId="Web-{32161D54-4DFF-4E50-9EDE-EA89FEA9ECB7}" dt="2023-07-25T15:41:54.377" v="117" actId="1076"/>
          <ac:spMkLst>
            <pc:docMk/>
            <pc:sldMk cId="0" sldId="261"/>
            <ac:spMk id="607" creationId="{00000000-0000-0000-0000-000000000000}"/>
          </ac:spMkLst>
        </pc:spChg>
        <pc:spChg chg="del mod">
          <ac:chgData name="Mckenzie L Tankersley" userId="S::mlt91390@uga.edu::1127c39b-5c26-4c73-a14b-7515c0d92cf6" providerId="AD" clId="Web-{32161D54-4DFF-4E50-9EDE-EA89FEA9ECB7}" dt="2023-07-25T15:42:22.019" v="120"/>
          <ac:spMkLst>
            <pc:docMk/>
            <pc:sldMk cId="0" sldId="261"/>
            <ac:spMk id="608" creationId="{00000000-0000-0000-0000-000000000000}"/>
          </ac:spMkLst>
        </pc:spChg>
        <pc:spChg chg="mod">
          <ac:chgData name="Mckenzie L Tankersley" userId="S::mlt91390@uga.edu::1127c39b-5c26-4c73-a14b-7515c0d92cf6" providerId="AD" clId="Web-{32161D54-4DFF-4E50-9EDE-EA89FEA9ECB7}" dt="2023-07-25T15:42:55.676" v="126" actId="1076"/>
          <ac:spMkLst>
            <pc:docMk/>
            <pc:sldMk cId="0" sldId="261"/>
            <ac:spMk id="610" creationId="{00000000-0000-0000-0000-000000000000}"/>
          </ac:spMkLst>
        </pc:spChg>
        <pc:picChg chg="mod">
          <ac:chgData name="Mckenzie L Tankersley" userId="S::mlt91390@uga.edu::1127c39b-5c26-4c73-a14b-7515c0d92cf6" providerId="AD" clId="Web-{32161D54-4DFF-4E50-9EDE-EA89FEA9ECB7}" dt="2023-07-25T15:42:48.020" v="125" actId="1076"/>
          <ac:picMkLst>
            <pc:docMk/>
            <pc:sldMk cId="0" sldId="261"/>
            <ac:picMk id="3" creationId="{C8069DFC-FC9A-D104-608E-1A184C649AE2}"/>
          </ac:picMkLst>
        </pc:picChg>
      </pc:sldChg>
      <pc:sldChg chg="addSp delSp modSp modNotes">
        <pc:chgData name="Mckenzie L Tankersley" userId="S::mlt91390@uga.edu::1127c39b-5c26-4c73-a14b-7515c0d92cf6" providerId="AD" clId="Web-{32161D54-4DFF-4E50-9EDE-EA89FEA9ECB7}" dt="2023-07-25T20:47:52.168" v="415" actId="1076"/>
        <pc:sldMkLst>
          <pc:docMk/>
          <pc:sldMk cId="0" sldId="262"/>
        </pc:sldMkLst>
        <pc:spChg chg="add del mod">
          <ac:chgData name="Mckenzie L Tankersley" userId="S::mlt91390@uga.edu::1127c39b-5c26-4c73-a14b-7515c0d92cf6" providerId="AD" clId="Web-{32161D54-4DFF-4E50-9EDE-EA89FEA9ECB7}" dt="2023-07-25T20:44:22.144" v="397"/>
          <ac:spMkLst>
            <pc:docMk/>
            <pc:sldMk cId="0" sldId="262"/>
            <ac:spMk id="4" creationId="{4B63B139-3367-2611-261D-42B9558B29EB}"/>
          </ac:spMkLst>
        </pc:spChg>
        <pc:spChg chg="add del mod">
          <ac:chgData name="Mckenzie L Tankersley" userId="S::mlt91390@uga.edu::1127c39b-5c26-4c73-a14b-7515c0d92cf6" providerId="AD" clId="Web-{32161D54-4DFF-4E50-9EDE-EA89FEA9ECB7}" dt="2023-07-25T20:40:00.149" v="358"/>
          <ac:spMkLst>
            <pc:docMk/>
            <pc:sldMk cId="0" sldId="262"/>
            <ac:spMk id="6" creationId="{E727C10D-8AFC-6084-A196-2FD12E91AD7C}"/>
          </ac:spMkLst>
        </pc:spChg>
        <pc:spChg chg="add del mod">
          <ac:chgData name="Mckenzie L Tankersley" userId="S::mlt91390@uga.edu::1127c39b-5c26-4c73-a14b-7515c0d92cf6" providerId="AD" clId="Web-{32161D54-4DFF-4E50-9EDE-EA89FEA9ECB7}" dt="2023-07-25T20:41:26.574" v="374"/>
          <ac:spMkLst>
            <pc:docMk/>
            <pc:sldMk cId="0" sldId="262"/>
            <ac:spMk id="8" creationId="{9FAB834D-1FE3-4DD1-D60A-B6D5F0CC3AD4}"/>
          </ac:spMkLst>
        </pc:spChg>
        <pc:spChg chg="add del">
          <ac:chgData name="Mckenzie L Tankersley" userId="S::mlt91390@uga.edu::1127c39b-5c26-4c73-a14b-7515c0d92cf6" providerId="AD" clId="Web-{32161D54-4DFF-4E50-9EDE-EA89FEA9ECB7}" dt="2023-07-25T20:41:00.370" v="368"/>
          <ac:spMkLst>
            <pc:docMk/>
            <pc:sldMk cId="0" sldId="262"/>
            <ac:spMk id="9" creationId="{6D53B2FE-4240-3368-212E-5BAA4FB15235}"/>
          </ac:spMkLst>
        </pc:spChg>
        <pc:spChg chg="add del">
          <ac:chgData name="Mckenzie L Tankersley" userId="S::mlt91390@uga.edu::1127c39b-5c26-4c73-a14b-7515c0d92cf6" providerId="AD" clId="Web-{32161D54-4DFF-4E50-9EDE-EA89FEA9ECB7}" dt="2023-07-25T20:41:16.886" v="372"/>
          <ac:spMkLst>
            <pc:docMk/>
            <pc:sldMk cId="0" sldId="262"/>
            <ac:spMk id="10" creationId="{7EB9DE57-2E23-DD43-5F99-2333930B7B5A}"/>
          </ac:spMkLst>
        </pc:spChg>
        <pc:spChg chg="add del">
          <ac:chgData name="Mckenzie L Tankersley" userId="S::mlt91390@uga.edu::1127c39b-5c26-4c73-a14b-7515c0d92cf6" providerId="AD" clId="Web-{32161D54-4DFF-4E50-9EDE-EA89FEA9ECB7}" dt="2023-07-25T20:41:13.996" v="371"/>
          <ac:spMkLst>
            <pc:docMk/>
            <pc:sldMk cId="0" sldId="262"/>
            <ac:spMk id="11" creationId="{8C6889B1-7137-70B6-C69D-C38A4228362A}"/>
          </ac:spMkLst>
        </pc:spChg>
        <pc:spChg chg="add mod">
          <ac:chgData name="Mckenzie L Tankersley" userId="S::mlt91390@uga.edu::1127c39b-5c26-4c73-a14b-7515c0d92cf6" providerId="AD" clId="Web-{32161D54-4DFF-4E50-9EDE-EA89FEA9ECB7}" dt="2023-07-25T20:45:50.975" v="407" actId="14100"/>
          <ac:spMkLst>
            <pc:docMk/>
            <pc:sldMk cId="0" sldId="262"/>
            <ac:spMk id="12" creationId="{1F9AE114-4844-F83C-EE66-C3FE99DE129E}"/>
          </ac:spMkLst>
        </pc:spChg>
        <pc:spChg chg="add del mod">
          <ac:chgData name="Mckenzie L Tankersley" userId="S::mlt91390@uga.edu::1127c39b-5c26-4c73-a14b-7515c0d92cf6" providerId="AD" clId="Web-{32161D54-4DFF-4E50-9EDE-EA89FEA9ECB7}" dt="2023-07-25T20:43:17.579" v="386"/>
          <ac:spMkLst>
            <pc:docMk/>
            <pc:sldMk cId="0" sldId="262"/>
            <ac:spMk id="14" creationId="{D9AB5A90-C9A0-92A0-E3F7-C991141937F3}"/>
          </ac:spMkLst>
        </pc:spChg>
        <pc:spChg chg="add del mod">
          <ac:chgData name="Mckenzie L Tankersley" userId="S::mlt91390@uga.edu::1127c39b-5c26-4c73-a14b-7515c0d92cf6" providerId="AD" clId="Web-{32161D54-4DFF-4E50-9EDE-EA89FEA9ECB7}" dt="2023-07-25T20:43:54.815" v="389"/>
          <ac:spMkLst>
            <pc:docMk/>
            <pc:sldMk cId="0" sldId="262"/>
            <ac:spMk id="15" creationId="{A4FCF284-95B0-AF78-4DAC-05D4450387A6}"/>
          </ac:spMkLst>
        </pc:spChg>
        <pc:spChg chg="add mod">
          <ac:chgData name="Mckenzie L Tankersley" userId="S::mlt91390@uga.edu::1127c39b-5c26-4c73-a14b-7515c0d92cf6" providerId="AD" clId="Web-{32161D54-4DFF-4E50-9EDE-EA89FEA9ECB7}" dt="2023-07-25T20:44:53.426" v="405" actId="1076"/>
          <ac:spMkLst>
            <pc:docMk/>
            <pc:sldMk cId="0" sldId="262"/>
            <ac:spMk id="16" creationId="{FBCBD400-A863-EEC3-5AD5-1EA921BEC8BE}"/>
          </ac:spMkLst>
        </pc:spChg>
        <pc:spChg chg="mod">
          <ac:chgData name="Mckenzie L Tankersley" userId="S::mlt91390@uga.edu::1127c39b-5c26-4c73-a14b-7515c0d92cf6" providerId="AD" clId="Web-{32161D54-4DFF-4E50-9EDE-EA89FEA9ECB7}" dt="2023-07-25T20:38:31.911" v="345" actId="20577"/>
          <ac:spMkLst>
            <pc:docMk/>
            <pc:sldMk cId="0" sldId="262"/>
            <ac:spMk id="617" creationId="{00000000-0000-0000-0000-000000000000}"/>
          </ac:spMkLst>
        </pc:spChg>
        <pc:spChg chg="del mod">
          <ac:chgData name="Mckenzie L Tankersley" userId="S::mlt91390@uga.edu::1127c39b-5c26-4c73-a14b-7515c0d92cf6" providerId="AD" clId="Web-{32161D54-4DFF-4E50-9EDE-EA89FEA9ECB7}" dt="2023-07-25T20:39:54.414" v="357"/>
          <ac:spMkLst>
            <pc:docMk/>
            <pc:sldMk cId="0" sldId="262"/>
            <ac:spMk id="618" creationId="{00000000-0000-0000-0000-000000000000}"/>
          </ac:spMkLst>
        </pc:spChg>
        <pc:spChg chg="add del mod">
          <ac:chgData name="Mckenzie L Tankersley" userId="S::mlt91390@uga.edu::1127c39b-5c26-4c73-a14b-7515c0d92cf6" providerId="AD" clId="Web-{32161D54-4DFF-4E50-9EDE-EA89FEA9ECB7}" dt="2023-07-25T20:43:13.891" v="385"/>
          <ac:spMkLst>
            <pc:docMk/>
            <pc:sldMk cId="0" sldId="262"/>
            <ac:spMk id="619" creationId="{00000000-0000-0000-0000-000000000000}"/>
          </ac:spMkLst>
        </pc:spChg>
        <pc:spChg chg="mod">
          <ac:chgData name="Mckenzie L Tankersley" userId="S::mlt91390@uga.edu::1127c39b-5c26-4c73-a14b-7515c0d92cf6" providerId="AD" clId="Web-{32161D54-4DFF-4E50-9EDE-EA89FEA9ECB7}" dt="2023-07-25T20:38:22.317" v="342" actId="20577"/>
          <ac:spMkLst>
            <pc:docMk/>
            <pc:sldMk cId="0" sldId="262"/>
            <ac:spMk id="620" creationId="{00000000-0000-0000-0000-000000000000}"/>
          </ac:spMkLst>
        </pc:spChg>
        <pc:spChg chg="mod">
          <ac:chgData name="Mckenzie L Tankersley" userId="S::mlt91390@uga.edu::1127c39b-5c26-4c73-a14b-7515c0d92cf6" providerId="AD" clId="Web-{32161D54-4DFF-4E50-9EDE-EA89FEA9ECB7}" dt="2023-07-25T20:45:39.616" v="406" actId="14100"/>
          <ac:spMkLst>
            <pc:docMk/>
            <pc:sldMk cId="0" sldId="262"/>
            <ac:spMk id="621" creationId="{00000000-0000-0000-0000-000000000000}"/>
          </ac:spMkLst>
        </pc:spChg>
        <pc:spChg chg="mod">
          <ac:chgData name="Mckenzie L Tankersley" userId="S::mlt91390@uga.edu::1127c39b-5c26-4c73-a14b-7515c0d92cf6" providerId="AD" clId="Web-{32161D54-4DFF-4E50-9EDE-EA89FEA9ECB7}" dt="2023-07-25T20:47:32.761" v="413" actId="1076"/>
          <ac:spMkLst>
            <pc:docMk/>
            <pc:sldMk cId="0" sldId="262"/>
            <ac:spMk id="626" creationId="{00000000-0000-0000-0000-000000000000}"/>
          </ac:spMkLst>
        </pc:spChg>
        <pc:spChg chg="mod">
          <ac:chgData name="Mckenzie L Tankersley" userId="S::mlt91390@uga.edu::1127c39b-5c26-4c73-a14b-7515c0d92cf6" providerId="AD" clId="Web-{32161D54-4DFF-4E50-9EDE-EA89FEA9ECB7}" dt="2023-07-25T20:47:52.168" v="415" actId="1076"/>
          <ac:spMkLst>
            <pc:docMk/>
            <pc:sldMk cId="0" sldId="262"/>
            <ac:spMk id="627" creationId="{00000000-0000-0000-0000-000000000000}"/>
          </ac:spMkLst>
        </pc:spChg>
        <pc:spChg chg="del">
          <ac:chgData name="Mckenzie L Tankersley" userId="S::mlt91390@uga.edu::1127c39b-5c26-4c73-a14b-7515c0d92cf6" providerId="AD" clId="Web-{32161D54-4DFF-4E50-9EDE-EA89FEA9ECB7}" dt="2023-07-25T20:47:13.010" v="411"/>
          <ac:spMkLst>
            <pc:docMk/>
            <pc:sldMk cId="0" sldId="262"/>
            <ac:spMk id="642" creationId="{00000000-0000-0000-0000-000000000000}"/>
          </ac:spMkLst>
        </pc:spChg>
        <pc:spChg chg="mod">
          <ac:chgData name="Mckenzie L Tankersley" userId="S::mlt91390@uga.edu::1127c39b-5c26-4c73-a14b-7515c0d92cf6" providerId="AD" clId="Web-{32161D54-4DFF-4E50-9EDE-EA89FEA9ECB7}" dt="2023-07-25T20:47:47.542" v="414" actId="1076"/>
          <ac:spMkLst>
            <pc:docMk/>
            <pc:sldMk cId="0" sldId="262"/>
            <ac:spMk id="643" creationId="{00000000-0000-0000-0000-000000000000}"/>
          </ac:spMkLst>
        </pc:spChg>
        <pc:grpChg chg="mod">
          <ac:chgData name="Mckenzie L Tankersley" userId="S::mlt91390@uga.edu::1127c39b-5c26-4c73-a14b-7515c0d92cf6" providerId="AD" clId="Web-{32161D54-4DFF-4E50-9EDE-EA89FEA9ECB7}" dt="2023-07-25T20:47:21.948" v="412" actId="1076"/>
          <ac:grpSpMkLst>
            <pc:docMk/>
            <pc:sldMk cId="0" sldId="262"/>
            <ac:grpSpMk id="622" creationId="{00000000-0000-0000-0000-000000000000}"/>
          </ac:grpSpMkLst>
        </pc:grpChg>
        <pc:grpChg chg="mod">
          <ac:chgData name="Mckenzie L Tankersley" userId="S::mlt91390@uga.edu::1127c39b-5c26-4c73-a14b-7515c0d92cf6" providerId="AD" clId="Web-{32161D54-4DFF-4E50-9EDE-EA89FEA9ECB7}" dt="2023-07-25T20:46:57.150" v="410" actId="1076"/>
          <ac:grpSpMkLst>
            <pc:docMk/>
            <pc:sldMk cId="0" sldId="262"/>
            <ac:grpSpMk id="628" creationId="{00000000-0000-0000-0000-000000000000}"/>
          </ac:grpSpMkLst>
        </pc:grpChg>
        <pc:picChg chg="mod">
          <ac:chgData name="Mckenzie L Tankersley" userId="S::mlt91390@uga.edu::1127c39b-5c26-4c73-a14b-7515c0d92cf6" providerId="AD" clId="Web-{32161D54-4DFF-4E50-9EDE-EA89FEA9ECB7}" dt="2023-07-25T20:34:07.370" v="319" actId="1076"/>
          <ac:picMkLst>
            <pc:docMk/>
            <pc:sldMk cId="0" sldId="262"/>
            <ac:picMk id="2" creationId="{E2E74C19-309A-E87E-8380-9C49F5055685}"/>
          </ac:picMkLst>
        </pc:picChg>
      </pc:sldChg>
      <pc:sldChg chg="modNotes">
        <pc:chgData name="Mckenzie L Tankersley" userId="S::mlt91390@uga.edu::1127c39b-5c26-4c73-a14b-7515c0d92cf6" providerId="AD" clId="Web-{32161D54-4DFF-4E50-9EDE-EA89FEA9ECB7}" dt="2023-07-25T20:32:25.311" v="308"/>
        <pc:sldMkLst>
          <pc:docMk/>
          <pc:sldMk cId="0" sldId="264"/>
        </pc:sldMkLst>
      </pc:sldChg>
      <pc:sldChg chg="modNotes">
        <pc:chgData name="Mckenzie L Tankersley" userId="S::mlt91390@uga.edu::1127c39b-5c26-4c73-a14b-7515c0d92cf6" providerId="AD" clId="Web-{32161D54-4DFF-4E50-9EDE-EA89FEA9ECB7}" dt="2023-07-25T20:56:32.282" v="512"/>
        <pc:sldMkLst>
          <pc:docMk/>
          <pc:sldMk cId="0" sldId="265"/>
        </pc:sldMkLst>
      </pc:sldChg>
      <pc:sldChg chg="modNotes">
        <pc:chgData name="Mckenzie L Tankersley" userId="S::mlt91390@uga.edu::1127c39b-5c26-4c73-a14b-7515c0d92cf6" providerId="AD" clId="Web-{32161D54-4DFF-4E50-9EDE-EA89FEA9ECB7}" dt="2023-07-25T15:37:10.134" v="93"/>
        <pc:sldMkLst>
          <pc:docMk/>
          <pc:sldMk cId="3455594024" sldId="272"/>
        </pc:sldMkLst>
      </pc:sldChg>
      <pc:sldChg chg="modSp">
        <pc:chgData name="Mckenzie L Tankersley" userId="S::mlt91390@uga.edu::1127c39b-5c26-4c73-a14b-7515c0d92cf6" providerId="AD" clId="Web-{32161D54-4DFF-4E50-9EDE-EA89FEA9ECB7}" dt="2023-07-26T13:24:37.845" v="519" actId="1076"/>
        <pc:sldMkLst>
          <pc:docMk/>
          <pc:sldMk cId="269082666" sldId="273"/>
        </pc:sldMkLst>
        <pc:picChg chg="mod">
          <ac:chgData name="Mckenzie L Tankersley" userId="S::mlt91390@uga.edu::1127c39b-5c26-4c73-a14b-7515c0d92cf6" providerId="AD" clId="Web-{32161D54-4DFF-4E50-9EDE-EA89FEA9ECB7}" dt="2023-07-26T13:24:37.845" v="519" actId="1076"/>
          <ac:picMkLst>
            <pc:docMk/>
            <pc:sldMk cId="269082666" sldId="273"/>
            <ac:picMk id="2" creationId="{4CC1ADC4-658F-D382-6ADE-4AEB4919554E}"/>
          </ac:picMkLst>
        </pc:picChg>
        <pc:picChg chg="mod">
          <ac:chgData name="Mckenzie L Tankersley" userId="S::mlt91390@uga.edu::1127c39b-5c26-4c73-a14b-7515c0d92cf6" providerId="AD" clId="Web-{32161D54-4DFF-4E50-9EDE-EA89FEA9ECB7}" dt="2023-07-26T13:24:32.986" v="517" actId="1076"/>
          <ac:picMkLst>
            <pc:docMk/>
            <pc:sldMk cId="269082666" sldId="273"/>
            <ac:picMk id="419" creationId="{00000000-0000-0000-0000-000000000000}"/>
          </ac:picMkLst>
        </pc:picChg>
      </pc:sldChg>
      <pc:sldChg chg="modNotes">
        <pc:chgData name="Mckenzie L Tankersley" userId="S::mlt91390@uga.edu::1127c39b-5c26-4c73-a14b-7515c0d92cf6" providerId="AD" clId="Web-{32161D54-4DFF-4E50-9EDE-EA89FEA9ECB7}" dt="2023-07-25T15:45:34.494" v="132"/>
        <pc:sldMkLst>
          <pc:docMk/>
          <pc:sldMk cId="1234272599" sldId="274"/>
        </pc:sldMkLst>
      </pc:sldChg>
      <pc:sldChg chg="addSp delSp modSp delAnim">
        <pc:chgData name="Mckenzie L Tankersley" userId="S::mlt91390@uga.edu::1127c39b-5c26-4c73-a14b-7515c0d92cf6" providerId="AD" clId="Web-{32161D54-4DFF-4E50-9EDE-EA89FEA9ECB7}" dt="2023-07-25T15:55:39.857" v="214" actId="20577"/>
        <pc:sldMkLst>
          <pc:docMk/>
          <pc:sldMk cId="3720863826" sldId="275"/>
        </pc:sldMkLst>
        <pc:spChg chg="add del mod">
          <ac:chgData name="Mckenzie L Tankersley" userId="S::mlt91390@uga.edu::1127c39b-5c26-4c73-a14b-7515c0d92cf6" providerId="AD" clId="Web-{32161D54-4DFF-4E50-9EDE-EA89FEA9ECB7}" dt="2023-07-25T15:55:39.857" v="214" actId="20577"/>
          <ac:spMkLst>
            <pc:docMk/>
            <pc:sldMk cId="3720863826" sldId="275"/>
            <ac:spMk id="2" creationId="{4B4E7385-A5D2-68ED-4BE7-8F46D8BF687A}"/>
          </ac:spMkLst>
        </pc:spChg>
        <pc:spChg chg="mod">
          <ac:chgData name="Mckenzie L Tankersley" userId="S::mlt91390@uga.edu::1127c39b-5c26-4c73-a14b-7515c0d92cf6" providerId="AD" clId="Web-{32161D54-4DFF-4E50-9EDE-EA89FEA9ECB7}" dt="2023-07-25T15:50:04.049" v="165" actId="14100"/>
          <ac:spMkLst>
            <pc:docMk/>
            <pc:sldMk cId="3720863826" sldId="275"/>
            <ac:spMk id="3" creationId="{CA4CBE6E-089E-8EAA-73E0-31A705E32B52}"/>
          </ac:spMkLst>
        </pc:spChg>
        <pc:spChg chg="del mod">
          <ac:chgData name="Mckenzie L Tankersley" userId="S::mlt91390@uga.edu::1127c39b-5c26-4c73-a14b-7515c0d92cf6" providerId="AD" clId="Web-{32161D54-4DFF-4E50-9EDE-EA89FEA9ECB7}" dt="2023-07-25T15:52:23.632" v="170"/>
          <ac:spMkLst>
            <pc:docMk/>
            <pc:sldMk cId="3720863826" sldId="275"/>
            <ac:spMk id="4" creationId="{549ED872-BCFC-AD29-1540-EF0266BC2F10}"/>
          </ac:spMkLst>
        </pc:spChg>
        <pc:spChg chg="mod">
          <ac:chgData name="Mckenzie L Tankersley" userId="S::mlt91390@uga.edu::1127c39b-5c26-4c73-a14b-7515c0d92cf6" providerId="AD" clId="Web-{32161D54-4DFF-4E50-9EDE-EA89FEA9ECB7}" dt="2023-07-25T15:48:52.203" v="156" actId="1076"/>
          <ac:spMkLst>
            <pc:docMk/>
            <pc:sldMk cId="3720863826" sldId="275"/>
            <ac:spMk id="667" creationId="{00000000-0000-0000-0000-000000000000}"/>
          </ac:spMkLst>
        </pc:spChg>
        <pc:spChg chg="mod">
          <ac:chgData name="Mckenzie L Tankersley" userId="S::mlt91390@uga.edu::1127c39b-5c26-4c73-a14b-7515c0d92cf6" providerId="AD" clId="Web-{32161D54-4DFF-4E50-9EDE-EA89FEA9ECB7}" dt="2023-07-25T15:47:31.904" v="145" actId="1076"/>
          <ac:spMkLst>
            <pc:docMk/>
            <pc:sldMk cId="3720863826" sldId="275"/>
            <ac:spMk id="689" creationId="{00000000-0000-0000-0000-000000000000}"/>
          </ac:spMkLst>
        </pc:spChg>
        <pc:spChg chg="mod">
          <ac:chgData name="Mckenzie L Tankersley" userId="S::mlt91390@uga.edu::1127c39b-5c26-4c73-a14b-7515c0d92cf6" providerId="AD" clId="Web-{32161D54-4DFF-4E50-9EDE-EA89FEA9ECB7}" dt="2023-07-25T15:47:24.716" v="143" actId="1076"/>
          <ac:spMkLst>
            <pc:docMk/>
            <pc:sldMk cId="3720863826" sldId="275"/>
            <ac:spMk id="690" creationId="{00000000-0000-0000-0000-000000000000}"/>
          </ac:spMkLst>
        </pc:spChg>
        <pc:spChg chg="mod">
          <ac:chgData name="Mckenzie L Tankersley" userId="S::mlt91390@uga.edu::1127c39b-5c26-4c73-a14b-7515c0d92cf6" providerId="AD" clId="Web-{32161D54-4DFF-4E50-9EDE-EA89FEA9ECB7}" dt="2023-07-25T15:47:27.794" v="144" actId="1076"/>
          <ac:spMkLst>
            <pc:docMk/>
            <pc:sldMk cId="3720863826" sldId="275"/>
            <ac:spMk id="692" creationId="{00000000-0000-0000-0000-000000000000}"/>
          </ac:spMkLst>
        </pc:spChg>
        <pc:grpChg chg="mod">
          <ac:chgData name="Mckenzie L Tankersley" userId="S::mlt91390@uga.edu::1127c39b-5c26-4c73-a14b-7515c0d92cf6" providerId="AD" clId="Web-{32161D54-4DFF-4E50-9EDE-EA89FEA9ECB7}" dt="2023-07-25T15:49:55.143" v="164" actId="1076"/>
          <ac:grpSpMkLst>
            <pc:docMk/>
            <pc:sldMk cId="3720863826" sldId="275"/>
            <ac:grpSpMk id="678" creationId="{00000000-0000-0000-0000-000000000000}"/>
          </ac:grpSpMkLst>
        </pc:grpChg>
      </pc:sldChg>
      <pc:sldChg chg="modSp addAnim delAnim">
        <pc:chgData name="Mckenzie L Tankersley" userId="S::mlt91390@uga.edu::1127c39b-5c26-4c73-a14b-7515c0d92cf6" providerId="AD" clId="Web-{32161D54-4DFF-4E50-9EDE-EA89FEA9ECB7}" dt="2023-07-25T20:31:35.309" v="301" actId="1076"/>
        <pc:sldMkLst>
          <pc:docMk/>
          <pc:sldMk cId="1624490054" sldId="276"/>
        </pc:sldMkLst>
        <pc:spChg chg="mod">
          <ac:chgData name="Mckenzie L Tankersley" userId="S::mlt91390@uga.edu::1127c39b-5c26-4c73-a14b-7515c0d92cf6" providerId="AD" clId="Web-{32161D54-4DFF-4E50-9EDE-EA89FEA9ECB7}" dt="2023-07-25T20:31:35.309" v="301" actId="1076"/>
          <ac:spMkLst>
            <pc:docMk/>
            <pc:sldMk cId="1624490054" sldId="276"/>
            <ac:spMk id="3" creationId="{CA4CBE6E-089E-8EAA-73E0-31A705E32B52}"/>
          </ac:spMkLst>
        </pc:spChg>
        <pc:spChg chg="mod">
          <ac:chgData name="Mckenzie L Tankersley" userId="S::mlt91390@uga.edu::1127c39b-5c26-4c73-a14b-7515c0d92cf6" providerId="AD" clId="Web-{32161D54-4DFF-4E50-9EDE-EA89FEA9ECB7}" dt="2023-07-25T20:31:12.230" v="297" actId="20577"/>
          <ac:spMkLst>
            <pc:docMk/>
            <pc:sldMk cId="1624490054" sldId="276"/>
            <ac:spMk id="4" creationId="{549ED872-BCFC-AD29-1540-EF0266BC2F10}"/>
          </ac:spMkLst>
        </pc:spChg>
        <pc:spChg chg="mod">
          <ac:chgData name="Mckenzie L Tankersley" userId="S::mlt91390@uga.edu::1127c39b-5c26-4c73-a14b-7515c0d92cf6" providerId="AD" clId="Web-{32161D54-4DFF-4E50-9EDE-EA89FEA9ECB7}" dt="2023-07-25T16:03:11.700" v="290" actId="1076"/>
          <ac:spMkLst>
            <pc:docMk/>
            <pc:sldMk cId="1624490054" sldId="276"/>
            <ac:spMk id="667" creationId="{00000000-0000-0000-0000-000000000000}"/>
          </ac:spMkLst>
        </pc:spChg>
        <pc:spChg chg="mod">
          <ac:chgData name="Mckenzie L Tankersley" userId="S::mlt91390@uga.edu::1127c39b-5c26-4c73-a14b-7515c0d92cf6" providerId="AD" clId="Web-{32161D54-4DFF-4E50-9EDE-EA89FEA9ECB7}" dt="2023-07-25T20:31:21.356" v="298" actId="1076"/>
          <ac:spMkLst>
            <pc:docMk/>
            <pc:sldMk cId="1624490054" sldId="276"/>
            <ac:spMk id="688" creationId="{00000000-0000-0000-0000-000000000000}"/>
          </ac:spMkLst>
        </pc:spChg>
        <pc:spChg chg="mod">
          <ac:chgData name="Mckenzie L Tankersley" userId="S::mlt91390@uga.edu::1127c39b-5c26-4c73-a14b-7515c0d92cf6" providerId="AD" clId="Web-{32161D54-4DFF-4E50-9EDE-EA89FEA9ECB7}" dt="2023-07-25T16:03:03.887" v="289" actId="1076"/>
          <ac:spMkLst>
            <pc:docMk/>
            <pc:sldMk cId="1624490054" sldId="276"/>
            <ac:spMk id="690" creationId="{00000000-0000-0000-0000-000000000000}"/>
          </ac:spMkLst>
        </pc:spChg>
        <pc:spChg chg="mod">
          <ac:chgData name="Mckenzie L Tankersley" userId="S::mlt91390@uga.edu::1127c39b-5c26-4c73-a14b-7515c0d92cf6" providerId="AD" clId="Web-{32161D54-4DFF-4E50-9EDE-EA89FEA9ECB7}" dt="2023-07-25T16:00:39.945" v="271" actId="1076"/>
          <ac:spMkLst>
            <pc:docMk/>
            <pc:sldMk cId="1624490054" sldId="276"/>
            <ac:spMk id="691" creationId="{00000000-0000-0000-0000-000000000000}"/>
          </ac:spMkLst>
        </pc:spChg>
        <pc:spChg chg="mod">
          <ac:chgData name="Mckenzie L Tankersley" userId="S::mlt91390@uga.edu::1127c39b-5c26-4c73-a14b-7515c0d92cf6" providerId="AD" clId="Web-{32161D54-4DFF-4E50-9EDE-EA89FEA9ECB7}" dt="2023-07-25T16:02:56.449" v="288" actId="1076"/>
          <ac:spMkLst>
            <pc:docMk/>
            <pc:sldMk cId="1624490054" sldId="276"/>
            <ac:spMk id="692" creationId="{00000000-0000-0000-0000-000000000000}"/>
          </ac:spMkLst>
        </pc:spChg>
        <pc:grpChg chg="mod">
          <ac:chgData name="Mckenzie L Tankersley" userId="S::mlt91390@uga.edu::1127c39b-5c26-4c73-a14b-7515c0d92cf6" providerId="AD" clId="Web-{32161D54-4DFF-4E50-9EDE-EA89FEA9ECB7}" dt="2023-07-25T20:31:29.434" v="299" actId="688"/>
          <ac:grpSpMkLst>
            <pc:docMk/>
            <pc:sldMk cId="1624490054" sldId="276"/>
            <ac:grpSpMk id="678" creationId="{00000000-0000-0000-0000-000000000000}"/>
          </ac:grpSpMkLst>
        </pc:grpChg>
      </pc:sldChg>
      <pc:sldChg chg="modSp modNotes">
        <pc:chgData name="Mckenzie L Tankersley" userId="S::mlt91390@uga.edu::1127c39b-5c26-4c73-a14b-7515c0d92cf6" providerId="AD" clId="Web-{32161D54-4DFF-4E50-9EDE-EA89FEA9ECB7}" dt="2023-07-25T20:50:21.455" v="435"/>
        <pc:sldMkLst>
          <pc:docMk/>
          <pc:sldMk cId="1291596816" sldId="277"/>
        </pc:sldMkLst>
        <pc:picChg chg="mod">
          <ac:chgData name="Mckenzie L Tankersley" userId="S::mlt91390@uga.edu::1127c39b-5c26-4c73-a14b-7515c0d92cf6" providerId="AD" clId="Web-{32161D54-4DFF-4E50-9EDE-EA89FEA9ECB7}" dt="2023-07-25T20:48:35.294" v="418" actId="14100"/>
          <ac:picMkLst>
            <pc:docMk/>
            <pc:sldMk cId="1291596816" sldId="277"/>
            <ac:picMk id="2" creationId="{67D5584E-EA6D-5B4E-86AA-BCFCEF560B58}"/>
          </ac:picMkLst>
        </pc:picChg>
        <pc:picChg chg="mod">
          <ac:chgData name="Mckenzie L Tankersley" userId="S::mlt91390@uga.edu::1127c39b-5c26-4c73-a14b-7515c0d92cf6" providerId="AD" clId="Web-{32161D54-4DFF-4E50-9EDE-EA89FEA9ECB7}" dt="2023-07-25T20:48:31.294" v="417" actId="14100"/>
          <ac:picMkLst>
            <pc:docMk/>
            <pc:sldMk cId="1291596816" sldId="277"/>
            <ac:picMk id="3" creationId="{28689E08-8B8B-9828-A0EF-174F805C408F}"/>
          </ac:picMkLst>
        </pc:picChg>
      </pc:sldChg>
      <pc:sldChg chg="modSp modNotes">
        <pc:chgData name="Mckenzie L Tankersley" userId="S::mlt91390@uga.edu::1127c39b-5c26-4c73-a14b-7515c0d92cf6" providerId="AD" clId="Web-{32161D54-4DFF-4E50-9EDE-EA89FEA9ECB7}" dt="2023-07-25T20:55:45.186" v="499" actId="1076"/>
        <pc:sldMkLst>
          <pc:docMk/>
          <pc:sldMk cId="3310218449" sldId="278"/>
        </pc:sldMkLst>
        <pc:spChg chg="mod">
          <ac:chgData name="Mckenzie L Tankersley" userId="S::mlt91390@uga.edu::1127c39b-5c26-4c73-a14b-7515c0d92cf6" providerId="AD" clId="Web-{32161D54-4DFF-4E50-9EDE-EA89FEA9ECB7}" dt="2023-07-25T20:54:58.372" v="481" actId="1076"/>
          <ac:spMkLst>
            <pc:docMk/>
            <pc:sldMk cId="3310218449" sldId="278"/>
            <ac:spMk id="2" creationId="{BFD148C8-78C3-59A8-CF47-5FE6910C58F2}"/>
          </ac:spMkLst>
        </pc:spChg>
        <pc:spChg chg="mod">
          <ac:chgData name="Mckenzie L Tankersley" userId="S::mlt91390@uga.edu::1127c39b-5c26-4c73-a14b-7515c0d92cf6" providerId="AD" clId="Web-{32161D54-4DFF-4E50-9EDE-EA89FEA9ECB7}" dt="2023-07-25T20:54:36.840" v="478" actId="1076"/>
          <ac:spMkLst>
            <pc:docMk/>
            <pc:sldMk cId="3310218449" sldId="278"/>
            <ac:spMk id="3" creationId="{BFCD9DD1-225D-846A-113F-F42D1095CAC6}"/>
          </ac:spMkLst>
        </pc:spChg>
        <pc:spChg chg="mod">
          <ac:chgData name="Mckenzie L Tankersley" userId="S::mlt91390@uga.edu::1127c39b-5c26-4c73-a14b-7515c0d92cf6" providerId="AD" clId="Web-{32161D54-4DFF-4E50-9EDE-EA89FEA9ECB7}" dt="2023-07-25T20:55:45.186" v="499" actId="1076"/>
          <ac:spMkLst>
            <pc:docMk/>
            <pc:sldMk cId="3310218449" sldId="278"/>
            <ac:spMk id="4" creationId="{E92BC65F-FB54-F669-812D-9AF8B2E312C6}"/>
          </ac:spMkLst>
        </pc:spChg>
        <pc:spChg chg="mod">
          <ac:chgData name="Mckenzie L Tankersley" userId="S::mlt91390@uga.edu::1127c39b-5c26-4c73-a14b-7515c0d92cf6" providerId="AD" clId="Web-{32161D54-4DFF-4E50-9EDE-EA89FEA9ECB7}" dt="2023-07-25T20:51:08.785" v="442" actId="20577"/>
          <ac:spMkLst>
            <pc:docMk/>
            <pc:sldMk cId="3310218449" sldId="278"/>
            <ac:spMk id="617" creationId="{00000000-0000-0000-0000-000000000000}"/>
          </ac:spMkLst>
        </pc:spChg>
      </pc:sldChg>
    </pc:docChg>
  </pc:docChgLst>
  <pc:docChgLst>
    <pc:chgData name="Laura Walton Goss" userId="S::laurwalt@uga.edu::57175a4d-2b66-4156-9d48-e2b0b82efce7" providerId="AD" clId="Web-{6472331C-4B8C-4F6D-AF06-713674FB2A58}"/>
    <pc:docChg chg="modSld">
      <pc:chgData name="Laura Walton Goss" userId="S::laurwalt@uga.edu::57175a4d-2b66-4156-9d48-e2b0b82efce7" providerId="AD" clId="Web-{6472331C-4B8C-4F6D-AF06-713674FB2A58}" dt="2023-08-08T18:37:13.750" v="471"/>
      <pc:docMkLst>
        <pc:docMk/>
      </pc:docMkLst>
      <pc:sldChg chg="modNotes">
        <pc:chgData name="Laura Walton Goss" userId="S::laurwalt@uga.edu::57175a4d-2b66-4156-9d48-e2b0b82efce7" providerId="AD" clId="Web-{6472331C-4B8C-4F6D-AF06-713674FB2A58}" dt="2023-08-08T18:26:40.637" v="118"/>
        <pc:sldMkLst>
          <pc:docMk/>
          <pc:sldMk cId="0" sldId="259"/>
        </pc:sldMkLst>
      </pc:sldChg>
      <pc:sldChg chg="modNotes">
        <pc:chgData name="Laura Walton Goss" userId="S::laurwalt@uga.edu::57175a4d-2b66-4156-9d48-e2b0b82efce7" providerId="AD" clId="Web-{6472331C-4B8C-4F6D-AF06-713674FB2A58}" dt="2023-08-08T18:33:51.416" v="352"/>
        <pc:sldMkLst>
          <pc:docMk/>
          <pc:sldMk cId="0" sldId="262"/>
        </pc:sldMkLst>
      </pc:sldChg>
      <pc:sldChg chg="modNotes">
        <pc:chgData name="Laura Walton Goss" userId="S::laurwalt@uga.edu::57175a4d-2b66-4156-9d48-e2b0b82efce7" providerId="AD" clId="Web-{6472331C-4B8C-4F6D-AF06-713674FB2A58}" dt="2023-08-08T18:31:41.162" v="232"/>
        <pc:sldMkLst>
          <pc:docMk/>
          <pc:sldMk cId="0" sldId="264"/>
        </pc:sldMkLst>
      </pc:sldChg>
      <pc:sldChg chg="modNotes">
        <pc:chgData name="Laura Walton Goss" userId="S::laurwalt@uga.edu::57175a4d-2b66-4156-9d48-e2b0b82efce7" providerId="AD" clId="Web-{6472331C-4B8C-4F6D-AF06-713674FB2A58}" dt="2023-08-08T18:36:05.451" v="465"/>
        <pc:sldMkLst>
          <pc:docMk/>
          <pc:sldMk cId="0" sldId="265"/>
        </pc:sldMkLst>
      </pc:sldChg>
      <pc:sldChg chg="modNotes">
        <pc:chgData name="Laura Walton Goss" userId="S::laurwalt@uga.edu::57175a4d-2b66-4156-9d48-e2b0b82efce7" providerId="AD" clId="Web-{6472331C-4B8C-4F6D-AF06-713674FB2A58}" dt="2023-08-08T18:37:13.750" v="471"/>
        <pc:sldMkLst>
          <pc:docMk/>
          <pc:sldMk cId="0" sldId="268"/>
        </pc:sldMkLst>
      </pc:sldChg>
      <pc:sldChg chg="modNotes">
        <pc:chgData name="Laura Walton Goss" userId="S::laurwalt@uga.edu::57175a4d-2b66-4156-9d48-e2b0b82efce7" providerId="AD" clId="Web-{6472331C-4B8C-4F6D-AF06-713674FB2A58}" dt="2023-08-08T18:27:24.794" v="173"/>
        <pc:sldMkLst>
          <pc:docMk/>
          <pc:sldMk cId="269082666" sldId="273"/>
        </pc:sldMkLst>
      </pc:sldChg>
      <pc:sldChg chg="modNotes">
        <pc:chgData name="Laura Walton Goss" userId="S::laurwalt@uga.edu::57175a4d-2b66-4156-9d48-e2b0b82efce7" providerId="AD" clId="Web-{6472331C-4B8C-4F6D-AF06-713674FB2A58}" dt="2023-08-08T18:28:44.609" v="178"/>
        <pc:sldMkLst>
          <pc:docMk/>
          <pc:sldMk cId="1234272599" sldId="274"/>
        </pc:sldMkLst>
      </pc:sldChg>
      <pc:sldChg chg="modNotes">
        <pc:chgData name="Laura Walton Goss" userId="S::laurwalt@uga.edu::57175a4d-2b66-4156-9d48-e2b0b82efce7" providerId="AD" clId="Web-{6472331C-4B8C-4F6D-AF06-713674FB2A58}" dt="2023-08-08T18:29:17.782" v="181"/>
        <pc:sldMkLst>
          <pc:docMk/>
          <pc:sldMk cId="3720863826" sldId="275"/>
        </pc:sldMkLst>
      </pc:sldChg>
      <pc:sldChg chg="modSp">
        <pc:chgData name="Laura Walton Goss" userId="S::laurwalt@uga.edu::57175a4d-2b66-4156-9d48-e2b0b82efce7" providerId="AD" clId="Web-{6472331C-4B8C-4F6D-AF06-713674FB2A58}" dt="2023-08-08T18:31:13.676" v="227" actId="20577"/>
        <pc:sldMkLst>
          <pc:docMk/>
          <pc:sldMk cId="1624490054" sldId="276"/>
        </pc:sldMkLst>
        <pc:spChg chg="mod">
          <ac:chgData name="Laura Walton Goss" userId="S::laurwalt@uga.edu::57175a4d-2b66-4156-9d48-e2b0b82efce7" providerId="AD" clId="Web-{6472331C-4B8C-4F6D-AF06-713674FB2A58}" dt="2023-08-08T18:31:13.676" v="227" actId="20577"/>
          <ac:spMkLst>
            <pc:docMk/>
            <pc:sldMk cId="1624490054" sldId="276"/>
            <ac:spMk id="4" creationId="{549ED872-BCFC-AD29-1540-EF0266BC2F10}"/>
          </ac:spMkLst>
        </pc:spChg>
      </pc:sldChg>
      <pc:sldChg chg="modNotes">
        <pc:chgData name="Laura Walton Goss" userId="S::laurwalt@uga.edu::57175a4d-2b66-4156-9d48-e2b0b82efce7" providerId="AD" clId="Web-{6472331C-4B8C-4F6D-AF06-713674FB2A58}" dt="2023-08-08T18:34:42.495" v="365"/>
        <pc:sldMkLst>
          <pc:docMk/>
          <pc:sldMk cId="1291596816" sldId="277"/>
        </pc:sldMkLst>
      </pc:sldChg>
    </pc:docChg>
  </pc:docChgLst>
  <pc:docChgLst>
    <pc:chgData name="Laura Walton Goss" userId="S::laurwalt@uga.edu::57175a4d-2b66-4156-9d48-e2b0b82efce7" providerId="AD" clId="Web-{2FCDF173-A132-4689-BA80-E576FCFFDE0D}"/>
    <pc:docChg chg="modSld">
      <pc:chgData name="Laura Walton Goss" userId="S::laurwalt@uga.edu::57175a4d-2b66-4156-9d48-e2b0b82efce7" providerId="AD" clId="Web-{2FCDF173-A132-4689-BA80-E576FCFFDE0D}" dt="2023-08-09T17:05:45.130" v="10" actId="20577"/>
      <pc:docMkLst>
        <pc:docMk/>
      </pc:docMkLst>
      <pc:sldChg chg="modSp">
        <pc:chgData name="Laura Walton Goss" userId="S::laurwalt@uga.edu::57175a4d-2b66-4156-9d48-e2b0b82efce7" providerId="AD" clId="Web-{2FCDF173-A132-4689-BA80-E576FCFFDE0D}" dt="2023-08-09T17:05:45.130" v="10" actId="20577"/>
        <pc:sldMkLst>
          <pc:docMk/>
          <pc:sldMk cId="2518989980" sldId="280"/>
        </pc:sldMkLst>
        <pc:spChg chg="mod">
          <ac:chgData name="Laura Walton Goss" userId="S::laurwalt@uga.edu::57175a4d-2b66-4156-9d48-e2b0b82efce7" providerId="AD" clId="Web-{2FCDF173-A132-4689-BA80-E576FCFFDE0D}" dt="2023-08-09T17:05:24.379" v="2" actId="1076"/>
          <ac:spMkLst>
            <pc:docMk/>
            <pc:sldMk cId="2518989980" sldId="280"/>
            <ac:spMk id="841" creationId="{00000000-0000-0000-0000-000000000000}"/>
          </ac:spMkLst>
        </pc:spChg>
        <pc:spChg chg="mod">
          <ac:chgData name="Laura Walton Goss" userId="S::laurwalt@uga.edu::57175a4d-2b66-4156-9d48-e2b0b82efce7" providerId="AD" clId="Web-{2FCDF173-A132-4689-BA80-E576FCFFDE0D}" dt="2023-08-09T17:05:45.130" v="10" actId="20577"/>
          <ac:spMkLst>
            <pc:docMk/>
            <pc:sldMk cId="2518989980" sldId="280"/>
            <ac:spMk id="842" creationId="{00000000-0000-0000-0000-000000000000}"/>
          </ac:spMkLst>
        </pc:spChg>
      </pc:sldChg>
    </pc:docChg>
  </pc:docChgLst>
  <pc:docChgLst>
    <pc:chgData name="Mckenzie L Tankersley" userId="S::mlt91390@uga.edu::1127c39b-5c26-4c73-a14b-7515c0d92cf6" providerId="AD" clId="Web-{2B6DEC9B-201E-4692-9E49-CA0E4B4C16C1}"/>
    <pc:docChg chg="modSld">
      <pc:chgData name="Mckenzie L Tankersley" userId="S::mlt91390@uga.edu::1127c39b-5c26-4c73-a14b-7515c0d92cf6" providerId="AD" clId="Web-{2B6DEC9B-201E-4692-9E49-CA0E4B4C16C1}" dt="2023-08-07T15:19:24.837" v="65" actId="1076"/>
      <pc:docMkLst>
        <pc:docMk/>
      </pc:docMkLst>
      <pc:sldChg chg="modNotes">
        <pc:chgData name="Mckenzie L Tankersley" userId="S::mlt91390@uga.edu::1127c39b-5c26-4c73-a14b-7515c0d92cf6" providerId="AD" clId="Web-{2B6DEC9B-201E-4692-9E49-CA0E4B4C16C1}" dt="2023-08-07T15:09:26.571" v="0"/>
        <pc:sldMkLst>
          <pc:docMk/>
          <pc:sldMk cId="0" sldId="256"/>
        </pc:sldMkLst>
      </pc:sldChg>
      <pc:sldChg chg="modNotes">
        <pc:chgData name="Mckenzie L Tankersley" userId="S::mlt91390@uga.edu::1127c39b-5c26-4c73-a14b-7515c0d92cf6" providerId="AD" clId="Web-{2B6DEC9B-201E-4692-9E49-CA0E4B4C16C1}" dt="2023-08-07T15:12:02.263" v="26"/>
        <pc:sldMkLst>
          <pc:docMk/>
          <pc:sldMk cId="0" sldId="257"/>
        </pc:sldMkLst>
      </pc:sldChg>
      <pc:sldChg chg="modNotes">
        <pc:chgData name="Mckenzie L Tankersley" userId="S::mlt91390@uga.edu::1127c39b-5c26-4c73-a14b-7515c0d92cf6" providerId="AD" clId="Web-{2B6DEC9B-201E-4692-9E49-CA0E4B4C16C1}" dt="2023-08-07T15:11:55.856" v="25"/>
        <pc:sldMkLst>
          <pc:docMk/>
          <pc:sldMk cId="0" sldId="258"/>
        </pc:sldMkLst>
      </pc:sldChg>
      <pc:sldChg chg="modNotes">
        <pc:chgData name="Mckenzie L Tankersley" userId="S::mlt91390@uga.edu::1127c39b-5c26-4c73-a14b-7515c0d92cf6" providerId="AD" clId="Web-{2B6DEC9B-201E-4692-9E49-CA0E4B4C16C1}" dt="2023-08-07T15:09:52.400" v="6"/>
        <pc:sldMkLst>
          <pc:docMk/>
          <pc:sldMk cId="0" sldId="259"/>
        </pc:sldMkLst>
      </pc:sldChg>
      <pc:sldChg chg="modNotes">
        <pc:chgData name="Mckenzie L Tankersley" userId="S::mlt91390@uga.edu::1127c39b-5c26-4c73-a14b-7515c0d92cf6" providerId="AD" clId="Web-{2B6DEC9B-201E-4692-9E49-CA0E4B4C16C1}" dt="2023-08-07T15:10:14.072" v="7"/>
        <pc:sldMkLst>
          <pc:docMk/>
          <pc:sldMk cId="0" sldId="260"/>
        </pc:sldMkLst>
      </pc:sldChg>
      <pc:sldChg chg="modNotes">
        <pc:chgData name="Mckenzie L Tankersley" userId="S::mlt91390@uga.edu::1127c39b-5c26-4c73-a14b-7515c0d92cf6" providerId="AD" clId="Web-{2B6DEC9B-201E-4692-9E49-CA0E4B4C16C1}" dt="2023-08-07T15:11:39.606" v="22"/>
        <pc:sldMkLst>
          <pc:docMk/>
          <pc:sldMk cId="0" sldId="261"/>
        </pc:sldMkLst>
      </pc:sldChg>
      <pc:sldChg chg="modNotes">
        <pc:chgData name="Mckenzie L Tankersley" userId="S::mlt91390@uga.edu::1127c39b-5c26-4c73-a14b-7515c0d92cf6" providerId="AD" clId="Web-{2B6DEC9B-201E-4692-9E49-CA0E4B4C16C1}" dt="2023-08-07T15:12:59.999" v="40"/>
        <pc:sldMkLst>
          <pc:docMk/>
          <pc:sldMk cId="0" sldId="262"/>
        </pc:sldMkLst>
      </pc:sldChg>
      <pc:sldChg chg="modNotes">
        <pc:chgData name="Mckenzie L Tankersley" userId="S::mlt91390@uga.edu::1127c39b-5c26-4c73-a14b-7515c0d92cf6" providerId="AD" clId="Web-{2B6DEC9B-201E-4692-9E49-CA0E4B4C16C1}" dt="2023-08-07T15:12:47.248" v="35"/>
        <pc:sldMkLst>
          <pc:docMk/>
          <pc:sldMk cId="0" sldId="264"/>
        </pc:sldMkLst>
      </pc:sldChg>
      <pc:sldChg chg="modNotes">
        <pc:chgData name="Mckenzie L Tankersley" userId="S::mlt91390@uga.edu::1127c39b-5c26-4c73-a14b-7515c0d92cf6" providerId="AD" clId="Web-{2B6DEC9B-201E-4692-9E49-CA0E4B4C16C1}" dt="2023-08-07T15:13:41.468" v="50"/>
        <pc:sldMkLst>
          <pc:docMk/>
          <pc:sldMk cId="0" sldId="265"/>
        </pc:sldMkLst>
      </pc:sldChg>
      <pc:sldChg chg="modNotes">
        <pc:chgData name="Mckenzie L Tankersley" userId="S::mlt91390@uga.edu::1127c39b-5c26-4c73-a14b-7515c0d92cf6" providerId="AD" clId="Web-{2B6DEC9B-201E-4692-9E49-CA0E4B4C16C1}" dt="2023-08-07T15:13:46.844" v="51"/>
        <pc:sldMkLst>
          <pc:docMk/>
          <pc:sldMk cId="0" sldId="266"/>
        </pc:sldMkLst>
      </pc:sldChg>
      <pc:sldChg chg="modNotes">
        <pc:chgData name="Mckenzie L Tankersley" userId="S::mlt91390@uga.edu::1127c39b-5c26-4c73-a14b-7515c0d92cf6" providerId="AD" clId="Web-{2B6DEC9B-201E-4692-9E49-CA0E4B4C16C1}" dt="2023-08-07T15:13:54.016" v="53"/>
        <pc:sldMkLst>
          <pc:docMk/>
          <pc:sldMk cId="0" sldId="267"/>
        </pc:sldMkLst>
      </pc:sldChg>
      <pc:sldChg chg="modNotes">
        <pc:chgData name="Mckenzie L Tankersley" userId="S::mlt91390@uga.edu::1127c39b-5c26-4c73-a14b-7515c0d92cf6" providerId="AD" clId="Web-{2B6DEC9B-201E-4692-9E49-CA0E4B4C16C1}" dt="2023-08-07T15:14:00.203" v="55"/>
        <pc:sldMkLst>
          <pc:docMk/>
          <pc:sldMk cId="0" sldId="268"/>
        </pc:sldMkLst>
      </pc:sldChg>
      <pc:sldChg chg="addSp delSp modSp">
        <pc:chgData name="Mckenzie L Tankersley" userId="S::mlt91390@uga.edu::1127c39b-5c26-4c73-a14b-7515c0d92cf6" providerId="AD" clId="Web-{2B6DEC9B-201E-4692-9E49-CA0E4B4C16C1}" dt="2023-08-07T15:19:24.837" v="65" actId="1076"/>
        <pc:sldMkLst>
          <pc:docMk/>
          <pc:sldMk cId="0" sldId="271"/>
        </pc:sldMkLst>
        <pc:picChg chg="add del mod">
          <ac:chgData name="Mckenzie L Tankersley" userId="S::mlt91390@uga.edu::1127c39b-5c26-4c73-a14b-7515c0d92cf6" providerId="AD" clId="Web-{2B6DEC9B-201E-4692-9E49-CA0E4B4C16C1}" dt="2023-08-07T15:18:54.305" v="62"/>
          <ac:picMkLst>
            <pc:docMk/>
            <pc:sldMk cId="0" sldId="271"/>
            <ac:picMk id="3" creationId="{135838C6-CE99-86B6-9834-90B0935990A6}"/>
          </ac:picMkLst>
        </pc:picChg>
        <pc:picChg chg="add mod">
          <ac:chgData name="Mckenzie L Tankersley" userId="S::mlt91390@uga.edu::1127c39b-5c26-4c73-a14b-7515c0d92cf6" providerId="AD" clId="Web-{2B6DEC9B-201E-4692-9E49-CA0E4B4C16C1}" dt="2023-08-07T15:19:24.837" v="65" actId="1076"/>
          <ac:picMkLst>
            <pc:docMk/>
            <pc:sldMk cId="0" sldId="271"/>
            <ac:picMk id="4" creationId="{D0206694-1085-5EA5-EEC2-19BB1ED88DF6}"/>
          </ac:picMkLst>
        </pc:picChg>
        <pc:picChg chg="del">
          <ac:chgData name="Mckenzie L Tankersley" userId="S::mlt91390@uga.edu::1127c39b-5c26-4c73-a14b-7515c0d92cf6" providerId="AD" clId="Web-{2B6DEC9B-201E-4692-9E49-CA0E4B4C16C1}" dt="2023-08-07T15:14:39.814" v="60"/>
          <ac:picMkLst>
            <pc:docMk/>
            <pc:sldMk cId="0" sldId="271"/>
            <ac:picMk id="853" creationId="{00000000-0000-0000-0000-000000000000}"/>
          </ac:picMkLst>
        </pc:picChg>
      </pc:sldChg>
      <pc:sldChg chg="modNotes">
        <pc:chgData name="Mckenzie L Tankersley" userId="S::mlt91390@uga.edu::1127c39b-5c26-4c73-a14b-7515c0d92cf6" providerId="AD" clId="Web-{2B6DEC9B-201E-4692-9E49-CA0E4B4C16C1}" dt="2023-08-07T15:11:49.762" v="23"/>
        <pc:sldMkLst>
          <pc:docMk/>
          <pc:sldMk cId="3455594024" sldId="272"/>
        </pc:sldMkLst>
      </pc:sldChg>
      <pc:sldChg chg="modNotes">
        <pc:chgData name="Mckenzie L Tankersley" userId="S::mlt91390@uga.edu::1127c39b-5c26-4c73-a14b-7515c0d92cf6" providerId="AD" clId="Web-{2B6DEC9B-201E-4692-9E49-CA0E4B4C16C1}" dt="2023-08-07T15:11:36.606" v="21"/>
        <pc:sldMkLst>
          <pc:docMk/>
          <pc:sldMk cId="1234272599" sldId="274"/>
        </pc:sldMkLst>
      </pc:sldChg>
      <pc:sldChg chg="modNotes">
        <pc:chgData name="Mckenzie L Tankersley" userId="S::mlt91390@uga.edu::1127c39b-5c26-4c73-a14b-7515c0d92cf6" providerId="AD" clId="Web-{2B6DEC9B-201E-4692-9E49-CA0E4B4C16C1}" dt="2023-08-07T15:12:19.279" v="27"/>
        <pc:sldMkLst>
          <pc:docMk/>
          <pc:sldMk cId="3720863826" sldId="275"/>
        </pc:sldMkLst>
      </pc:sldChg>
      <pc:sldChg chg="modNotes">
        <pc:chgData name="Mckenzie L Tankersley" userId="S::mlt91390@uga.edu::1127c39b-5c26-4c73-a14b-7515c0d92cf6" providerId="AD" clId="Web-{2B6DEC9B-201E-4692-9E49-CA0E4B4C16C1}" dt="2023-08-07T15:12:31.732" v="31"/>
        <pc:sldMkLst>
          <pc:docMk/>
          <pc:sldMk cId="1624490054" sldId="276"/>
        </pc:sldMkLst>
      </pc:sldChg>
      <pc:sldChg chg="modNotes">
        <pc:chgData name="Mckenzie L Tankersley" userId="S::mlt91390@uga.edu::1127c39b-5c26-4c73-a14b-7515c0d92cf6" providerId="AD" clId="Web-{2B6DEC9B-201E-4692-9E49-CA0E4B4C16C1}" dt="2023-08-07T15:13:03.967" v="41"/>
        <pc:sldMkLst>
          <pc:docMk/>
          <pc:sldMk cId="1291596816" sldId="277"/>
        </pc:sldMkLst>
      </pc:sldChg>
      <pc:sldChg chg="modNotes">
        <pc:chgData name="Mckenzie L Tankersley" userId="S::mlt91390@uga.edu::1127c39b-5c26-4c73-a14b-7515c0d92cf6" providerId="AD" clId="Web-{2B6DEC9B-201E-4692-9E49-CA0E4B4C16C1}" dt="2023-08-07T15:13:13.733" v="43"/>
        <pc:sldMkLst>
          <pc:docMk/>
          <pc:sldMk cId="3310218449" sldId="278"/>
        </pc:sldMkLst>
      </pc:sldChg>
      <pc:sldChg chg="modNotes">
        <pc:chgData name="Mckenzie L Tankersley" userId="S::mlt91390@uga.edu::1127c39b-5c26-4c73-a14b-7515c0d92cf6" providerId="AD" clId="Web-{2B6DEC9B-201E-4692-9E49-CA0E4B4C16C1}" dt="2023-08-07T15:14:06.188" v="57"/>
        <pc:sldMkLst>
          <pc:docMk/>
          <pc:sldMk cId="3774706607" sldId="279"/>
        </pc:sldMkLst>
      </pc:sldChg>
      <pc:sldChg chg="modSp">
        <pc:chgData name="Mckenzie L Tankersley" userId="S::mlt91390@uga.edu::1127c39b-5c26-4c73-a14b-7515c0d92cf6" providerId="AD" clId="Web-{2B6DEC9B-201E-4692-9E49-CA0E4B4C16C1}" dt="2023-08-07T15:14:30.329" v="59" actId="20577"/>
        <pc:sldMkLst>
          <pc:docMk/>
          <pc:sldMk cId="2518989980" sldId="280"/>
        </pc:sldMkLst>
        <pc:spChg chg="mod">
          <ac:chgData name="Mckenzie L Tankersley" userId="S::mlt91390@uga.edu::1127c39b-5c26-4c73-a14b-7515c0d92cf6" providerId="AD" clId="Web-{2B6DEC9B-201E-4692-9E49-CA0E4B4C16C1}" dt="2023-08-07T15:14:30.329" v="59" actId="20577"/>
          <ac:spMkLst>
            <pc:docMk/>
            <pc:sldMk cId="2518989980" sldId="280"/>
            <ac:spMk id="842" creationId="{00000000-0000-0000-0000-000000000000}"/>
          </ac:spMkLst>
        </pc:spChg>
      </pc:sldChg>
    </pc:docChg>
  </pc:docChgLst>
  <pc:docChgLst>
    <pc:chgData name="Laura Walton Goss" userId="S::laurwalt@uga.edu::57175a4d-2b66-4156-9d48-e2b0b82efce7" providerId="AD" clId="Web-{9080F383-630C-4481-85C8-64260B6843D5}"/>
    <pc:docChg chg="modSld">
      <pc:chgData name="Laura Walton Goss" userId="S::laurwalt@uga.edu::57175a4d-2b66-4156-9d48-e2b0b82efce7" providerId="AD" clId="Web-{9080F383-630C-4481-85C8-64260B6843D5}" dt="2023-03-31T19:53:40.643" v="42"/>
      <pc:docMkLst>
        <pc:docMk/>
      </pc:docMkLst>
      <pc:sldChg chg="modSp">
        <pc:chgData name="Laura Walton Goss" userId="S::laurwalt@uga.edu::57175a4d-2b66-4156-9d48-e2b0b82efce7" providerId="AD" clId="Web-{9080F383-630C-4481-85C8-64260B6843D5}" dt="2023-03-31T19:51:15.515" v="17" actId="1076"/>
        <pc:sldMkLst>
          <pc:docMk/>
          <pc:sldMk cId="0" sldId="257"/>
        </pc:sldMkLst>
        <pc:picChg chg="mod">
          <ac:chgData name="Laura Walton Goss" userId="S::laurwalt@uga.edu::57175a4d-2b66-4156-9d48-e2b0b82efce7" providerId="AD" clId="Web-{9080F383-630C-4481-85C8-64260B6843D5}" dt="2023-03-31T19:51:15.515" v="17" actId="1076"/>
          <ac:picMkLst>
            <pc:docMk/>
            <pc:sldMk cId="0" sldId="257"/>
            <ac:picMk id="457" creationId="{00000000-0000-0000-0000-000000000000}"/>
          </ac:picMkLst>
        </pc:picChg>
      </pc:sldChg>
      <pc:sldChg chg="addSp modSp">
        <pc:chgData name="Laura Walton Goss" userId="S::laurwalt@uga.edu::57175a4d-2b66-4156-9d48-e2b0b82efce7" providerId="AD" clId="Web-{9080F383-630C-4481-85C8-64260B6843D5}" dt="2023-03-31T19:51:05.139" v="16" actId="1076"/>
        <pc:sldMkLst>
          <pc:docMk/>
          <pc:sldMk cId="0" sldId="259"/>
        </pc:sldMkLst>
        <pc:picChg chg="add mod">
          <ac:chgData name="Laura Walton Goss" userId="S::laurwalt@uga.edu::57175a4d-2b66-4156-9d48-e2b0b82efce7" providerId="AD" clId="Web-{9080F383-630C-4481-85C8-64260B6843D5}" dt="2023-03-31T19:51:05.139" v="16" actId="1076"/>
          <ac:picMkLst>
            <pc:docMk/>
            <pc:sldMk cId="0" sldId="259"/>
            <ac:picMk id="2" creationId="{FF45A750-98B6-8F37-B1C3-F2D7D40BF29E}"/>
          </ac:picMkLst>
        </pc:picChg>
      </pc:sldChg>
      <pc:sldChg chg="addSp modSp modNotes">
        <pc:chgData name="Laura Walton Goss" userId="S::laurwalt@uga.edu::57175a4d-2b66-4156-9d48-e2b0b82efce7" providerId="AD" clId="Web-{9080F383-630C-4481-85C8-64260B6843D5}" dt="2023-03-31T19:53:40.643" v="42"/>
        <pc:sldMkLst>
          <pc:docMk/>
          <pc:sldMk cId="0" sldId="260"/>
        </pc:sldMkLst>
        <pc:picChg chg="add mod">
          <ac:chgData name="Laura Walton Goss" userId="S::laurwalt@uga.edu::57175a4d-2b66-4156-9d48-e2b0b82efce7" providerId="AD" clId="Web-{9080F383-630C-4481-85C8-64260B6843D5}" dt="2023-03-31T19:50:56.327" v="14" actId="1076"/>
          <ac:picMkLst>
            <pc:docMk/>
            <pc:sldMk cId="0" sldId="260"/>
            <ac:picMk id="2" creationId="{ED363E3E-D929-7744-9253-D3297BE48FE0}"/>
          </ac:picMkLst>
        </pc:picChg>
      </pc:sldChg>
      <pc:sldChg chg="addSp modSp">
        <pc:chgData name="Laura Walton Goss" userId="S::laurwalt@uga.edu::57175a4d-2b66-4156-9d48-e2b0b82efce7" providerId="AD" clId="Web-{9080F383-630C-4481-85C8-64260B6843D5}" dt="2023-03-31T19:50:48.139" v="12" actId="1076"/>
        <pc:sldMkLst>
          <pc:docMk/>
          <pc:sldMk cId="0" sldId="261"/>
        </pc:sldMkLst>
        <pc:picChg chg="add mod">
          <ac:chgData name="Laura Walton Goss" userId="S::laurwalt@uga.edu::57175a4d-2b66-4156-9d48-e2b0b82efce7" providerId="AD" clId="Web-{9080F383-630C-4481-85C8-64260B6843D5}" dt="2023-03-31T19:50:48.139" v="12" actId="1076"/>
          <ac:picMkLst>
            <pc:docMk/>
            <pc:sldMk cId="0" sldId="261"/>
            <ac:picMk id="3" creationId="{C8069DFC-FC9A-D104-608E-1A184C649AE2}"/>
          </ac:picMkLst>
        </pc:picChg>
      </pc:sldChg>
      <pc:sldChg chg="addSp modSp">
        <pc:chgData name="Laura Walton Goss" userId="S::laurwalt@uga.edu::57175a4d-2b66-4156-9d48-e2b0b82efce7" providerId="AD" clId="Web-{9080F383-630C-4481-85C8-64260B6843D5}" dt="2023-03-31T19:50:00.326" v="6" actId="1076"/>
        <pc:sldMkLst>
          <pc:docMk/>
          <pc:sldMk cId="0" sldId="262"/>
        </pc:sldMkLst>
        <pc:picChg chg="add mod">
          <ac:chgData name="Laura Walton Goss" userId="S::laurwalt@uga.edu::57175a4d-2b66-4156-9d48-e2b0b82efce7" providerId="AD" clId="Web-{9080F383-630C-4481-85C8-64260B6843D5}" dt="2023-03-31T19:50:00.326" v="6" actId="1076"/>
          <ac:picMkLst>
            <pc:docMk/>
            <pc:sldMk cId="0" sldId="262"/>
            <ac:picMk id="2" creationId="{E2E74C19-309A-E87E-8380-9C49F5055685}"/>
          </ac:picMkLst>
        </pc:picChg>
      </pc:sldChg>
      <pc:sldChg chg="addSp delSp modSp">
        <pc:chgData name="Laura Walton Goss" userId="S::laurwalt@uga.edu::57175a4d-2b66-4156-9d48-e2b0b82efce7" providerId="AD" clId="Web-{9080F383-630C-4481-85C8-64260B6843D5}" dt="2023-03-31T19:49:18.122" v="2" actId="1076"/>
        <pc:sldMkLst>
          <pc:docMk/>
          <pc:sldMk cId="269082666" sldId="273"/>
        </pc:sldMkLst>
        <pc:picChg chg="add mod">
          <ac:chgData name="Laura Walton Goss" userId="S::laurwalt@uga.edu::57175a4d-2b66-4156-9d48-e2b0b82efce7" providerId="AD" clId="Web-{9080F383-630C-4481-85C8-64260B6843D5}" dt="2023-03-31T19:49:18.122" v="2" actId="1076"/>
          <ac:picMkLst>
            <pc:docMk/>
            <pc:sldMk cId="269082666" sldId="273"/>
            <ac:picMk id="2" creationId="{4CC1ADC4-658F-D382-6ADE-4AEB4919554E}"/>
          </ac:picMkLst>
        </pc:picChg>
        <pc:picChg chg="del">
          <ac:chgData name="Laura Walton Goss" userId="S::laurwalt@uga.edu::57175a4d-2b66-4156-9d48-e2b0b82efce7" providerId="AD" clId="Web-{9080F383-630C-4481-85C8-64260B6843D5}" dt="2023-03-31T19:49:13.278" v="0"/>
          <ac:picMkLst>
            <pc:docMk/>
            <pc:sldMk cId="269082666" sldId="273"/>
            <ac:picMk id="415" creationId="{00000000-0000-0000-0000-000000000000}"/>
          </ac:picMkLst>
        </pc:picChg>
      </pc:sldChg>
      <pc:sldChg chg="modSp addAnim delAnim">
        <pc:chgData name="Laura Walton Goss" userId="S::laurwalt@uga.edu::57175a4d-2b66-4156-9d48-e2b0b82efce7" providerId="AD" clId="Web-{9080F383-630C-4481-85C8-64260B6843D5}" dt="2023-03-31T19:51:44.171" v="19" actId="20577"/>
        <pc:sldMkLst>
          <pc:docMk/>
          <pc:sldMk cId="3720863826" sldId="275"/>
        </pc:sldMkLst>
        <pc:spChg chg="mod">
          <ac:chgData name="Laura Walton Goss" userId="S::laurwalt@uga.edu::57175a4d-2b66-4156-9d48-e2b0b82efce7" providerId="AD" clId="Web-{9080F383-630C-4481-85C8-64260B6843D5}" dt="2023-03-31T19:50:29.842" v="7" actId="1076"/>
          <ac:spMkLst>
            <pc:docMk/>
            <pc:sldMk cId="3720863826" sldId="275"/>
            <ac:spMk id="3" creationId="{CA4CBE6E-089E-8EAA-73E0-31A705E32B52}"/>
          </ac:spMkLst>
        </pc:spChg>
        <pc:spChg chg="mod">
          <ac:chgData name="Laura Walton Goss" userId="S::laurwalt@uga.edu::57175a4d-2b66-4156-9d48-e2b0b82efce7" providerId="AD" clId="Web-{9080F383-630C-4481-85C8-64260B6843D5}" dt="2023-03-31T19:51:44.171" v="19" actId="20577"/>
          <ac:spMkLst>
            <pc:docMk/>
            <pc:sldMk cId="3720863826" sldId="275"/>
            <ac:spMk id="4" creationId="{549ED872-BCFC-AD29-1540-EF0266BC2F10}"/>
          </ac:spMkLst>
        </pc:spChg>
      </pc:sldChg>
      <pc:sldChg chg="modSp">
        <pc:chgData name="Laura Walton Goss" userId="S::laurwalt@uga.edu::57175a4d-2b66-4156-9d48-e2b0b82efce7" providerId="AD" clId="Web-{9080F383-630C-4481-85C8-64260B6843D5}" dt="2023-03-31T19:51:56.422" v="20" actId="1076"/>
        <pc:sldMkLst>
          <pc:docMk/>
          <pc:sldMk cId="1624490054" sldId="276"/>
        </pc:sldMkLst>
        <pc:spChg chg="mod">
          <ac:chgData name="Laura Walton Goss" userId="S::laurwalt@uga.edu::57175a4d-2b66-4156-9d48-e2b0b82efce7" providerId="AD" clId="Web-{9080F383-630C-4481-85C8-64260B6843D5}" dt="2023-03-31T19:51:56.422" v="20" actId="1076"/>
          <ac:spMkLst>
            <pc:docMk/>
            <pc:sldMk cId="1624490054" sldId="276"/>
            <ac:spMk id="4" creationId="{549ED872-BCFC-AD29-1540-EF0266BC2F10}"/>
          </ac:spMkLst>
        </pc:spChg>
      </pc:sldChg>
      <pc:sldChg chg="addSp modSp">
        <pc:chgData name="Laura Walton Goss" userId="S::laurwalt@uga.edu::57175a4d-2b66-4156-9d48-e2b0b82efce7" providerId="AD" clId="Web-{9080F383-630C-4481-85C8-64260B6843D5}" dt="2023-03-31T19:49:48.529" v="4" actId="1076"/>
        <pc:sldMkLst>
          <pc:docMk/>
          <pc:sldMk cId="1291596816" sldId="277"/>
        </pc:sldMkLst>
        <pc:picChg chg="add mod">
          <ac:chgData name="Laura Walton Goss" userId="S::laurwalt@uga.edu::57175a4d-2b66-4156-9d48-e2b0b82efce7" providerId="AD" clId="Web-{9080F383-630C-4481-85C8-64260B6843D5}" dt="2023-03-31T19:49:48.529" v="4" actId="1076"/>
          <ac:picMkLst>
            <pc:docMk/>
            <pc:sldMk cId="1291596816" sldId="277"/>
            <ac:picMk id="2" creationId="{67D5584E-EA6D-5B4E-86AA-BCFCEF560B58}"/>
          </ac:picMkLst>
        </pc:picChg>
      </pc:sldChg>
    </pc:docChg>
  </pc:docChgLst>
  <pc:docChgLst>
    <pc:chgData name="Mckenzie L Tankersley" userId="S::mlt91390@uga.edu::1127c39b-5c26-4c73-a14b-7515c0d92cf6" providerId="AD" clId="Web-{5E8989B9-1D1F-465A-A60B-00F9D6172168}"/>
    <pc:docChg chg="modSld">
      <pc:chgData name="Mckenzie L Tankersley" userId="S::mlt91390@uga.edu::1127c39b-5c26-4c73-a14b-7515c0d92cf6" providerId="AD" clId="Web-{5E8989B9-1D1F-465A-A60B-00F9D6172168}" dt="2023-07-13T15:28:09.419" v="126"/>
      <pc:docMkLst>
        <pc:docMk/>
      </pc:docMkLst>
      <pc:sldChg chg="modNotes">
        <pc:chgData name="Mckenzie L Tankersley" userId="S::mlt91390@uga.edu::1127c39b-5c26-4c73-a14b-7515c0d92cf6" providerId="AD" clId="Web-{5E8989B9-1D1F-465A-A60B-00F9D6172168}" dt="2023-07-13T15:28:09.419" v="126"/>
        <pc:sldMkLst>
          <pc:docMk/>
          <pc:sldMk cId="0" sldId="256"/>
        </pc:sldMkLst>
      </pc:sldChg>
      <pc:sldChg chg="modNotes">
        <pc:chgData name="Mckenzie L Tankersley" userId="S::mlt91390@uga.edu::1127c39b-5c26-4c73-a14b-7515c0d92cf6" providerId="AD" clId="Web-{5E8989B9-1D1F-465A-A60B-00F9D6172168}" dt="2023-07-13T15:11:45.985" v="1"/>
        <pc:sldMkLst>
          <pc:docMk/>
          <pc:sldMk cId="0" sldId="257"/>
        </pc:sldMkLst>
      </pc:sldChg>
    </pc:docChg>
  </pc:docChgLst>
  <pc:docChgLst>
    <pc:chgData name="Laura Walton Goss" userId="S::laurwalt@uga.edu::57175a4d-2b66-4156-9d48-e2b0b82efce7" providerId="AD" clId="Web-{08E18786-DA91-4A89-ACF9-78BAF23270F9}"/>
    <pc:docChg chg="modSld">
      <pc:chgData name="Laura Walton Goss" userId="S::laurwalt@uga.edu::57175a4d-2b66-4156-9d48-e2b0b82efce7" providerId="AD" clId="Web-{08E18786-DA91-4A89-ACF9-78BAF23270F9}" dt="2023-01-18T20:21:48.348" v="1"/>
      <pc:docMkLst>
        <pc:docMk/>
      </pc:docMkLst>
      <pc:sldChg chg="modSp">
        <pc:chgData name="Laura Walton Goss" userId="S::laurwalt@uga.edu::57175a4d-2b66-4156-9d48-e2b0b82efce7" providerId="AD" clId="Web-{08E18786-DA91-4A89-ACF9-78BAF23270F9}" dt="2023-01-18T20:21:48.348" v="1"/>
        <pc:sldMkLst>
          <pc:docMk/>
          <pc:sldMk cId="3774706607" sldId="279"/>
        </pc:sldMkLst>
        <pc:spChg chg="mod">
          <ac:chgData name="Laura Walton Goss" userId="S::laurwalt@uga.edu::57175a4d-2b66-4156-9d48-e2b0b82efce7" providerId="AD" clId="Web-{08E18786-DA91-4A89-ACF9-78BAF23270F9}" dt="2023-01-18T20:21:48.348" v="1"/>
          <ac:spMkLst>
            <pc:docMk/>
            <pc:sldMk cId="3774706607" sldId="279"/>
            <ac:spMk id="715" creationId="{00000000-0000-0000-0000-000000000000}"/>
          </ac:spMkLst>
        </pc:spChg>
      </pc:sldChg>
    </pc:docChg>
  </pc:docChgLst>
  <pc:docChgLst>
    <pc:chgData name="Laura Walton Goss" userId="57175a4d-2b66-4156-9d48-e2b0b82efce7" providerId="ADAL" clId="{D638674F-334B-4AEA-BE5E-0DAF5D05FAB0}"/>
    <pc:docChg chg="undo custSel addSld delSld modSld sldOrd">
      <pc:chgData name="Laura Walton Goss" userId="57175a4d-2b66-4156-9d48-e2b0b82efce7" providerId="ADAL" clId="{D638674F-334B-4AEA-BE5E-0DAF5D05FAB0}" dt="2023-01-06T14:56:29.766" v="10249" actId="1076"/>
      <pc:docMkLst>
        <pc:docMk/>
      </pc:docMkLst>
      <pc:sldChg chg="modNotesTx">
        <pc:chgData name="Laura Walton Goss" userId="57175a4d-2b66-4156-9d48-e2b0b82efce7" providerId="ADAL" clId="{D638674F-334B-4AEA-BE5E-0DAF5D05FAB0}" dt="2023-01-05T20:01:02.855" v="6244" actId="20577"/>
        <pc:sldMkLst>
          <pc:docMk/>
          <pc:sldMk cId="0" sldId="257"/>
        </pc:sldMkLst>
      </pc:sldChg>
      <pc:sldChg chg="addSp delSp modSp mod modNotesTx">
        <pc:chgData name="Laura Walton Goss" userId="57175a4d-2b66-4156-9d48-e2b0b82efce7" providerId="ADAL" clId="{D638674F-334B-4AEA-BE5E-0DAF5D05FAB0}" dt="2023-01-05T20:39:08.277" v="10201" actId="1076"/>
        <pc:sldMkLst>
          <pc:docMk/>
          <pc:sldMk cId="0" sldId="258"/>
        </pc:sldMkLst>
        <pc:spChg chg="add mod">
          <ac:chgData name="Laura Walton Goss" userId="57175a4d-2b66-4156-9d48-e2b0b82efce7" providerId="ADAL" clId="{D638674F-334B-4AEA-BE5E-0DAF5D05FAB0}" dt="2023-01-05T18:39:12.714" v="4" actId="1076"/>
          <ac:spMkLst>
            <pc:docMk/>
            <pc:sldMk cId="0" sldId="258"/>
            <ac:spMk id="2" creationId="{BF6340FD-2CF5-A34B-2EED-A835C235F426}"/>
          </ac:spMkLst>
        </pc:spChg>
        <pc:spChg chg="mod">
          <ac:chgData name="Laura Walton Goss" userId="57175a4d-2b66-4156-9d48-e2b0b82efce7" providerId="ADAL" clId="{D638674F-334B-4AEA-BE5E-0DAF5D05FAB0}" dt="2023-01-05T20:39:03.574" v="10198" actId="1076"/>
          <ac:spMkLst>
            <pc:docMk/>
            <pc:sldMk cId="0" sldId="258"/>
            <ac:spMk id="462" creationId="{00000000-0000-0000-0000-000000000000}"/>
          </ac:spMkLst>
        </pc:spChg>
        <pc:grpChg chg="del">
          <ac:chgData name="Laura Walton Goss" userId="57175a4d-2b66-4156-9d48-e2b0b82efce7" providerId="ADAL" clId="{D638674F-334B-4AEA-BE5E-0DAF5D05FAB0}" dt="2023-01-05T18:39:02.430" v="2" actId="478"/>
          <ac:grpSpMkLst>
            <pc:docMk/>
            <pc:sldMk cId="0" sldId="258"/>
            <ac:grpSpMk id="474" creationId="{00000000-0000-0000-0000-000000000000}"/>
          </ac:grpSpMkLst>
        </pc:grpChg>
        <pc:picChg chg="add mod">
          <ac:chgData name="Laura Walton Goss" userId="57175a4d-2b66-4156-9d48-e2b0b82efce7" providerId="ADAL" clId="{D638674F-334B-4AEA-BE5E-0DAF5D05FAB0}" dt="2023-01-05T20:39:08.277" v="10201" actId="1076"/>
          <ac:picMkLst>
            <pc:docMk/>
            <pc:sldMk cId="0" sldId="258"/>
            <ac:picMk id="4" creationId="{676E7FEF-322C-67B9-1734-59F32C2E2520}"/>
          </ac:picMkLst>
        </pc:picChg>
      </pc:sldChg>
      <pc:sldChg chg="modNotesTx">
        <pc:chgData name="Laura Walton Goss" userId="57175a4d-2b66-4156-9d48-e2b0b82efce7" providerId="ADAL" clId="{D638674F-334B-4AEA-BE5E-0DAF5D05FAB0}" dt="2023-01-05T18:56:23.553" v="2636" actId="20577"/>
        <pc:sldMkLst>
          <pc:docMk/>
          <pc:sldMk cId="0" sldId="259"/>
        </pc:sldMkLst>
      </pc:sldChg>
      <pc:sldChg chg="modNotesTx">
        <pc:chgData name="Laura Walton Goss" userId="57175a4d-2b66-4156-9d48-e2b0b82efce7" providerId="ADAL" clId="{D638674F-334B-4AEA-BE5E-0DAF5D05FAB0}" dt="2023-01-05T18:52:03.682" v="1917" actId="313"/>
        <pc:sldMkLst>
          <pc:docMk/>
          <pc:sldMk cId="0" sldId="260"/>
        </pc:sldMkLst>
      </pc:sldChg>
      <pc:sldChg chg="addSp modSp mod modNotesTx">
        <pc:chgData name="Laura Walton Goss" userId="57175a4d-2b66-4156-9d48-e2b0b82efce7" providerId="ADAL" clId="{D638674F-334B-4AEA-BE5E-0DAF5D05FAB0}" dt="2023-01-05T19:02:24.384" v="3037" actId="20577"/>
        <pc:sldMkLst>
          <pc:docMk/>
          <pc:sldMk cId="0" sldId="261"/>
        </pc:sldMkLst>
        <pc:spChg chg="add mod">
          <ac:chgData name="Laura Walton Goss" userId="57175a4d-2b66-4156-9d48-e2b0b82efce7" providerId="ADAL" clId="{D638674F-334B-4AEA-BE5E-0DAF5D05FAB0}" dt="2023-01-05T19:01:39.064" v="2860" actId="1076"/>
          <ac:spMkLst>
            <pc:docMk/>
            <pc:sldMk cId="0" sldId="261"/>
            <ac:spMk id="2" creationId="{1EE44437-F7ED-F5EE-FEEC-00C44398A6AD}"/>
          </ac:spMkLst>
        </pc:spChg>
        <pc:grpChg chg="mod">
          <ac:chgData name="Laura Walton Goss" userId="57175a4d-2b66-4156-9d48-e2b0b82efce7" providerId="ADAL" clId="{D638674F-334B-4AEA-BE5E-0DAF5D05FAB0}" dt="2023-01-05T18:59:38.489" v="2748" actId="1076"/>
          <ac:grpSpMkLst>
            <pc:docMk/>
            <pc:sldMk cId="0" sldId="261"/>
            <ac:grpSpMk id="559" creationId="{00000000-0000-0000-0000-000000000000}"/>
          </ac:grpSpMkLst>
        </pc:grpChg>
      </pc:sldChg>
      <pc:sldChg chg="modNotesTx">
        <pc:chgData name="Laura Walton Goss" userId="57175a4d-2b66-4156-9d48-e2b0b82efce7" providerId="ADAL" clId="{D638674F-334B-4AEA-BE5E-0DAF5D05FAB0}" dt="2023-01-05T20:31:58.929" v="9321" actId="20577"/>
        <pc:sldMkLst>
          <pc:docMk/>
          <pc:sldMk cId="0" sldId="262"/>
        </pc:sldMkLst>
      </pc:sldChg>
      <pc:sldChg chg="addSp delSp modSp mod ord modNotes modNotesTx">
        <pc:chgData name="Laura Walton Goss" userId="57175a4d-2b66-4156-9d48-e2b0b82efce7" providerId="ADAL" clId="{D638674F-334B-4AEA-BE5E-0DAF5D05FAB0}" dt="2023-01-05T20:02:13.633" v="6355"/>
        <pc:sldMkLst>
          <pc:docMk/>
          <pc:sldMk cId="0" sldId="263"/>
        </pc:sldMkLst>
        <pc:spChg chg="del mod">
          <ac:chgData name="Laura Walton Goss" userId="57175a4d-2b66-4156-9d48-e2b0b82efce7" providerId="ADAL" clId="{D638674F-334B-4AEA-BE5E-0DAF5D05FAB0}" dt="2023-01-05T19:50:51.426" v="5635" actId="478"/>
          <ac:spMkLst>
            <pc:docMk/>
            <pc:sldMk cId="0" sldId="263"/>
            <ac:spMk id="650" creationId="{00000000-0000-0000-0000-000000000000}"/>
          </ac:spMkLst>
        </pc:spChg>
        <pc:picChg chg="add mod">
          <ac:chgData name="Laura Walton Goss" userId="57175a4d-2b66-4156-9d48-e2b0b82efce7" providerId="ADAL" clId="{D638674F-334B-4AEA-BE5E-0DAF5D05FAB0}" dt="2023-01-05T19:52:09.206" v="5639" actId="1076"/>
          <ac:picMkLst>
            <pc:docMk/>
            <pc:sldMk cId="0" sldId="263"/>
            <ac:picMk id="3" creationId="{393672B6-57B4-E717-E66E-20D82298B4CD}"/>
          </ac:picMkLst>
        </pc:picChg>
        <pc:picChg chg="del">
          <ac:chgData name="Laura Walton Goss" userId="57175a4d-2b66-4156-9d48-e2b0b82efce7" providerId="ADAL" clId="{D638674F-334B-4AEA-BE5E-0DAF5D05FAB0}" dt="2023-01-05T19:50:53.750" v="5636" actId="478"/>
          <ac:picMkLst>
            <pc:docMk/>
            <pc:sldMk cId="0" sldId="263"/>
            <ac:picMk id="660" creationId="{00000000-0000-0000-0000-000000000000}"/>
          </ac:picMkLst>
        </pc:picChg>
      </pc:sldChg>
      <pc:sldChg chg="ord modNotes">
        <pc:chgData name="Laura Walton Goss" userId="57175a4d-2b66-4156-9d48-e2b0b82efce7" providerId="ADAL" clId="{D638674F-334B-4AEA-BE5E-0DAF5D05FAB0}" dt="2023-01-05T20:02:30.158" v="6357"/>
        <pc:sldMkLst>
          <pc:docMk/>
          <pc:sldMk cId="0" sldId="264"/>
        </pc:sldMkLst>
      </pc:sldChg>
      <pc:sldChg chg="modNotesTx">
        <pc:chgData name="Laura Walton Goss" userId="57175a4d-2b66-4156-9d48-e2b0b82efce7" providerId="ADAL" clId="{D638674F-334B-4AEA-BE5E-0DAF5D05FAB0}" dt="2023-01-05T20:23:07.516" v="8210" actId="20577"/>
        <pc:sldMkLst>
          <pc:docMk/>
          <pc:sldMk cId="0" sldId="265"/>
        </pc:sldMkLst>
      </pc:sldChg>
      <pc:sldChg chg="modNotesTx">
        <pc:chgData name="Laura Walton Goss" userId="57175a4d-2b66-4156-9d48-e2b0b82efce7" providerId="ADAL" clId="{D638674F-334B-4AEA-BE5E-0DAF5D05FAB0}" dt="2023-01-05T20:23:17.050" v="8219" actId="20577"/>
        <pc:sldMkLst>
          <pc:docMk/>
          <pc:sldMk cId="0" sldId="266"/>
        </pc:sldMkLst>
      </pc:sldChg>
      <pc:sldChg chg="modNotesTx">
        <pc:chgData name="Laura Walton Goss" userId="57175a4d-2b66-4156-9d48-e2b0b82efce7" providerId="ADAL" clId="{D638674F-334B-4AEA-BE5E-0DAF5D05FAB0}" dt="2023-01-05T20:24:22.459" v="8337" actId="20577"/>
        <pc:sldMkLst>
          <pc:docMk/>
          <pc:sldMk cId="0" sldId="267"/>
        </pc:sldMkLst>
      </pc:sldChg>
      <pc:sldChg chg="modNotesTx">
        <pc:chgData name="Laura Walton Goss" userId="57175a4d-2b66-4156-9d48-e2b0b82efce7" providerId="ADAL" clId="{D638674F-334B-4AEA-BE5E-0DAF5D05FAB0}" dt="2023-01-05T20:25:39.035" v="8499" actId="20577"/>
        <pc:sldMkLst>
          <pc:docMk/>
          <pc:sldMk cId="0" sldId="268"/>
        </pc:sldMkLst>
      </pc:sldChg>
      <pc:sldChg chg="addSp modSp del mod">
        <pc:chgData name="Laura Walton Goss" userId="57175a4d-2b66-4156-9d48-e2b0b82efce7" providerId="ADAL" clId="{D638674F-334B-4AEA-BE5E-0DAF5D05FAB0}" dt="2023-01-06T14:55:24.020" v="10242" actId="2696"/>
        <pc:sldMkLst>
          <pc:docMk/>
          <pc:sldMk cId="0" sldId="269"/>
        </pc:sldMkLst>
        <pc:spChg chg="mod">
          <ac:chgData name="Laura Walton Goss" userId="57175a4d-2b66-4156-9d48-e2b0b82efce7" providerId="ADAL" clId="{D638674F-334B-4AEA-BE5E-0DAF5D05FAB0}" dt="2023-01-05T20:39:58.533" v="10208" actId="1076"/>
          <ac:spMkLst>
            <pc:docMk/>
            <pc:sldMk cId="0" sldId="269"/>
            <ac:spMk id="833" creationId="{00000000-0000-0000-0000-000000000000}"/>
          </ac:spMkLst>
        </pc:spChg>
        <pc:spChg chg="mod">
          <ac:chgData name="Laura Walton Goss" userId="57175a4d-2b66-4156-9d48-e2b0b82efce7" providerId="ADAL" clId="{D638674F-334B-4AEA-BE5E-0DAF5D05FAB0}" dt="2023-01-06T14:27:21.637" v="10222" actId="20577"/>
          <ac:spMkLst>
            <pc:docMk/>
            <pc:sldMk cId="0" sldId="269"/>
            <ac:spMk id="834" creationId="{00000000-0000-0000-0000-000000000000}"/>
          </ac:spMkLst>
        </pc:spChg>
        <pc:picChg chg="add mod">
          <ac:chgData name="Laura Walton Goss" userId="57175a4d-2b66-4156-9d48-e2b0b82efce7" providerId="ADAL" clId="{D638674F-334B-4AEA-BE5E-0DAF5D05FAB0}" dt="2023-01-05T20:40:03.876" v="10210" actId="14100"/>
          <ac:picMkLst>
            <pc:docMk/>
            <pc:sldMk cId="0" sldId="269"/>
            <ac:picMk id="3" creationId="{7548886A-2FED-AF05-7381-7ED4DC1D8AEE}"/>
          </ac:picMkLst>
        </pc:picChg>
      </pc:sldChg>
      <pc:sldChg chg="addSp modSp mod">
        <pc:chgData name="Laura Walton Goss" userId="57175a4d-2b66-4156-9d48-e2b0b82efce7" providerId="ADAL" clId="{D638674F-334B-4AEA-BE5E-0DAF5D05FAB0}" dt="2023-01-06T14:55:47.751" v="10248" actId="1076"/>
        <pc:sldMkLst>
          <pc:docMk/>
          <pc:sldMk cId="0" sldId="270"/>
        </pc:sldMkLst>
        <pc:spChg chg="mod">
          <ac:chgData name="Laura Walton Goss" userId="57175a4d-2b66-4156-9d48-e2b0b82efce7" providerId="ADAL" clId="{D638674F-334B-4AEA-BE5E-0DAF5D05FAB0}" dt="2023-01-06T14:55:36.710" v="10247" actId="1076"/>
          <ac:spMkLst>
            <pc:docMk/>
            <pc:sldMk cId="0" sldId="270"/>
            <ac:spMk id="841" creationId="{00000000-0000-0000-0000-000000000000}"/>
          </ac:spMkLst>
        </pc:spChg>
        <pc:spChg chg="mod">
          <ac:chgData name="Laura Walton Goss" userId="57175a4d-2b66-4156-9d48-e2b0b82efce7" providerId="ADAL" clId="{D638674F-334B-4AEA-BE5E-0DAF5D05FAB0}" dt="2023-01-06T14:55:34.414" v="10246" actId="1076"/>
          <ac:spMkLst>
            <pc:docMk/>
            <pc:sldMk cId="0" sldId="270"/>
            <ac:spMk id="842" creationId="{00000000-0000-0000-0000-000000000000}"/>
          </ac:spMkLst>
        </pc:spChg>
        <pc:picChg chg="add mod">
          <ac:chgData name="Laura Walton Goss" userId="57175a4d-2b66-4156-9d48-e2b0b82efce7" providerId="ADAL" clId="{D638674F-334B-4AEA-BE5E-0DAF5D05FAB0}" dt="2023-01-06T14:55:47.751" v="10248" actId="1076"/>
          <ac:picMkLst>
            <pc:docMk/>
            <pc:sldMk cId="0" sldId="270"/>
            <ac:picMk id="2" creationId="{66DEA8E9-87CC-9D52-75F1-1E8C1EEA7719}"/>
          </ac:picMkLst>
        </pc:picChg>
      </pc:sldChg>
      <pc:sldChg chg="addSp delSp modSp mod">
        <pc:chgData name="Laura Walton Goss" userId="57175a4d-2b66-4156-9d48-e2b0b82efce7" providerId="ADAL" clId="{D638674F-334B-4AEA-BE5E-0DAF5D05FAB0}" dt="2023-01-05T20:40:43.196" v="10221" actId="478"/>
        <pc:sldMkLst>
          <pc:docMk/>
          <pc:sldMk cId="0" sldId="271"/>
        </pc:sldMkLst>
        <pc:spChg chg="add del mod">
          <ac:chgData name="Laura Walton Goss" userId="57175a4d-2b66-4156-9d48-e2b0b82efce7" providerId="ADAL" clId="{D638674F-334B-4AEA-BE5E-0DAF5D05FAB0}" dt="2023-01-05T20:40:43.196" v="10221" actId="478"/>
          <ac:spMkLst>
            <pc:docMk/>
            <pc:sldMk cId="0" sldId="271"/>
            <ac:spMk id="2" creationId="{4AFBADFC-185D-AFA0-F888-27603EC1437D}"/>
          </ac:spMkLst>
        </pc:spChg>
        <pc:spChg chg="mod">
          <ac:chgData name="Laura Walton Goss" userId="57175a4d-2b66-4156-9d48-e2b0b82efce7" providerId="ADAL" clId="{D638674F-334B-4AEA-BE5E-0DAF5D05FAB0}" dt="2023-01-05T20:40:23.540" v="10211" actId="1076"/>
          <ac:spMkLst>
            <pc:docMk/>
            <pc:sldMk cId="0" sldId="271"/>
            <ac:spMk id="850" creationId="{00000000-0000-0000-0000-000000000000}"/>
          </ac:spMkLst>
        </pc:spChg>
      </pc:sldChg>
      <pc:sldChg chg="addSp modSp add mod modNotesTx">
        <pc:chgData name="Laura Walton Goss" userId="57175a4d-2b66-4156-9d48-e2b0b82efce7" providerId="ADAL" clId="{D638674F-334B-4AEA-BE5E-0DAF5D05FAB0}" dt="2023-01-05T20:38:12.053" v="10191" actId="1076"/>
        <pc:sldMkLst>
          <pc:docMk/>
          <pc:sldMk cId="3455594024" sldId="272"/>
        </pc:sldMkLst>
        <pc:spChg chg="mod">
          <ac:chgData name="Laura Walton Goss" userId="57175a4d-2b66-4156-9d48-e2b0b82efce7" providerId="ADAL" clId="{D638674F-334B-4AEA-BE5E-0DAF5D05FAB0}" dt="2023-01-05T20:37:58.916" v="10189" actId="1076"/>
          <ac:spMkLst>
            <pc:docMk/>
            <pc:sldMk cId="3455594024" sldId="272"/>
            <ac:spMk id="462" creationId="{00000000-0000-0000-0000-000000000000}"/>
          </ac:spMkLst>
        </pc:spChg>
        <pc:picChg chg="add mod">
          <ac:chgData name="Laura Walton Goss" userId="57175a4d-2b66-4156-9d48-e2b0b82efce7" providerId="ADAL" clId="{D638674F-334B-4AEA-BE5E-0DAF5D05FAB0}" dt="2023-01-05T20:38:12.053" v="10191" actId="1076"/>
          <ac:picMkLst>
            <pc:docMk/>
            <pc:sldMk cId="3455594024" sldId="272"/>
            <ac:picMk id="4" creationId="{297FEC25-F792-46CB-4316-F9D7E8802F60}"/>
          </ac:picMkLst>
        </pc:picChg>
      </pc:sldChg>
      <pc:sldChg chg="addSp delSp modSp add mod setBg modNotes modNotesTx">
        <pc:chgData name="Laura Walton Goss" userId="57175a4d-2b66-4156-9d48-e2b0b82efce7" providerId="ADAL" clId="{D638674F-334B-4AEA-BE5E-0DAF5D05FAB0}" dt="2023-01-06T14:56:29.766" v="10249" actId="1076"/>
        <pc:sldMkLst>
          <pc:docMk/>
          <pc:sldMk cId="269082666" sldId="273"/>
        </pc:sldMkLst>
        <pc:spChg chg="mod">
          <ac:chgData name="Laura Walton Goss" userId="57175a4d-2b66-4156-9d48-e2b0b82efce7" providerId="ADAL" clId="{D638674F-334B-4AEA-BE5E-0DAF5D05FAB0}" dt="2023-01-06T14:56:29.766" v="10249" actId="1076"/>
          <ac:spMkLst>
            <pc:docMk/>
            <pc:sldMk cId="269082666" sldId="273"/>
            <ac:spMk id="417" creationId="{00000000-0000-0000-0000-000000000000}"/>
          </ac:spMkLst>
        </pc:spChg>
        <pc:picChg chg="add mod">
          <ac:chgData name="Laura Walton Goss" userId="57175a4d-2b66-4156-9d48-e2b0b82efce7" providerId="ADAL" clId="{D638674F-334B-4AEA-BE5E-0DAF5D05FAB0}" dt="2023-01-05T18:58:42.930" v="2673" actId="14861"/>
          <ac:picMkLst>
            <pc:docMk/>
            <pc:sldMk cId="269082666" sldId="273"/>
            <ac:picMk id="3" creationId="{D43DBD0C-3118-10CE-5C19-424CEB515C2E}"/>
          </ac:picMkLst>
        </pc:picChg>
        <pc:picChg chg="del mod">
          <ac:chgData name="Laura Walton Goss" userId="57175a4d-2b66-4156-9d48-e2b0b82efce7" providerId="ADAL" clId="{D638674F-334B-4AEA-BE5E-0DAF5D05FAB0}" dt="2023-01-05T18:57:59.774" v="2668" actId="478"/>
          <ac:picMkLst>
            <pc:docMk/>
            <pc:sldMk cId="269082666" sldId="273"/>
            <ac:picMk id="420" creationId="{00000000-0000-0000-0000-000000000000}"/>
          </ac:picMkLst>
        </pc:picChg>
      </pc:sldChg>
      <pc:sldChg chg="addSp modSp add mod modNotesTx">
        <pc:chgData name="Laura Walton Goss" userId="57175a4d-2b66-4156-9d48-e2b0b82efce7" providerId="ADAL" clId="{D638674F-334B-4AEA-BE5E-0DAF5D05FAB0}" dt="2023-01-06T14:53:15.086" v="10223" actId="2711"/>
        <pc:sldMkLst>
          <pc:docMk/>
          <pc:sldMk cId="1234272599" sldId="274"/>
        </pc:sldMkLst>
        <pc:spChg chg="add mod">
          <ac:chgData name="Laura Walton Goss" userId="57175a4d-2b66-4156-9d48-e2b0b82efce7" providerId="ADAL" clId="{D638674F-334B-4AEA-BE5E-0DAF5D05FAB0}" dt="2023-01-06T14:53:15.086" v="10223" actId="2711"/>
          <ac:spMkLst>
            <pc:docMk/>
            <pc:sldMk cId="1234272599" sldId="274"/>
            <ac:spMk id="3" creationId="{00B1C08D-2EAF-9A13-84C7-E2D17D6636DD}"/>
          </ac:spMkLst>
        </pc:spChg>
        <pc:spChg chg="mod">
          <ac:chgData name="Laura Walton Goss" userId="57175a4d-2b66-4156-9d48-e2b0b82efce7" providerId="ADAL" clId="{D638674F-334B-4AEA-BE5E-0DAF5D05FAB0}" dt="2023-01-05T19:50:22.388" v="5629" actId="1076"/>
          <ac:spMkLst>
            <pc:docMk/>
            <pc:sldMk cId="1234272599" sldId="274"/>
            <ac:spMk id="667" creationId="{00000000-0000-0000-0000-000000000000}"/>
          </ac:spMkLst>
        </pc:spChg>
        <pc:grpChg chg="mod">
          <ac:chgData name="Laura Walton Goss" userId="57175a4d-2b66-4156-9d48-e2b0b82efce7" providerId="ADAL" clId="{D638674F-334B-4AEA-BE5E-0DAF5D05FAB0}" dt="2023-01-05T19:50:09.303" v="5626" actId="1076"/>
          <ac:grpSpMkLst>
            <pc:docMk/>
            <pc:sldMk cId="1234272599" sldId="274"/>
            <ac:grpSpMk id="668" creationId="{00000000-0000-0000-0000-000000000000}"/>
          </ac:grpSpMkLst>
        </pc:grpChg>
      </pc:sldChg>
      <pc:sldChg chg="addSp delSp modSp add mod modAnim modNotesTx">
        <pc:chgData name="Laura Walton Goss" userId="57175a4d-2b66-4156-9d48-e2b0b82efce7" providerId="ADAL" clId="{D638674F-334B-4AEA-BE5E-0DAF5D05FAB0}" dt="2023-01-06T14:53:27.080" v="10225" actId="2711"/>
        <pc:sldMkLst>
          <pc:docMk/>
          <pc:sldMk cId="3720863826" sldId="275"/>
        </pc:sldMkLst>
        <pc:spChg chg="add del mod">
          <ac:chgData name="Laura Walton Goss" userId="57175a4d-2b66-4156-9d48-e2b0b82efce7" providerId="ADAL" clId="{D638674F-334B-4AEA-BE5E-0DAF5D05FAB0}" dt="2023-01-05T19:08:18.005" v="3594" actId="478"/>
          <ac:spMkLst>
            <pc:docMk/>
            <pc:sldMk cId="3720863826" sldId="275"/>
            <ac:spMk id="2" creationId="{C2821490-7F08-A399-FCDA-9CA9BAA40F83}"/>
          </ac:spMkLst>
        </pc:spChg>
        <pc:spChg chg="add mod">
          <ac:chgData name="Laura Walton Goss" userId="57175a4d-2b66-4156-9d48-e2b0b82efce7" providerId="ADAL" clId="{D638674F-334B-4AEA-BE5E-0DAF5D05FAB0}" dt="2023-01-06T14:53:27.080" v="10225" actId="2711"/>
          <ac:spMkLst>
            <pc:docMk/>
            <pc:sldMk cId="3720863826" sldId="275"/>
            <ac:spMk id="3" creationId="{CA4CBE6E-089E-8EAA-73E0-31A705E32B52}"/>
          </ac:spMkLst>
        </pc:spChg>
        <pc:spChg chg="add mod">
          <ac:chgData name="Laura Walton Goss" userId="57175a4d-2b66-4156-9d48-e2b0b82efce7" providerId="ADAL" clId="{D638674F-334B-4AEA-BE5E-0DAF5D05FAB0}" dt="2023-01-06T14:53:21.897" v="10224" actId="2711"/>
          <ac:spMkLst>
            <pc:docMk/>
            <pc:sldMk cId="3720863826" sldId="275"/>
            <ac:spMk id="4" creationId="{549ED872-BCFC-AD29-1540-EF0266BC2F10}"/>
          </ac:spMkLst>
        </pc:spChg>
        <pc:spChg chg="mod">
          <ac:chgData name="Laura Walton Goss" userId="57175a4d-2b66-4156-9d48-e2b0b82efce7" providerId="ADAL" clId="{D638674F-334B-4AEA-BE5E-0DAF5D05FAB0}" dt="2023-01-05T19:08:11.179" v="3590" actId="1076"/>
          <ac:spMkLst>
            <pc:docMk/>
            <pc:sldMk cId="3720863826" sldId="275"/>
            <ac:spMk id="667" creationId="{00000000-0000-0000-0000-000000000000}"/>
          </ac:spMkLst>
        </pc:spChg>
        <pc:spChg chg="mod">
          <ac:chgData name="Laura Walton Goss" userId="57175a4d-2b66-4156-9d48-e2b0b82efce7" providerId="ADAL" clId="{D638674F-334B-4AEA-BE5E-0DAF5D05FAB0}" dt="2023-01-05T19:18:06.309" v="4690" actId="1076"/>
          <ac:spMkLst>
            <pc:docMk/>
            <pc:sldMk cId="3720863826" sldId="275"/>
            <ac:spMk id="689" creationId="{00000000-0000-0000-0000-000000000000}"/>
          </ac:spMkLst>
        </pc:spChg>
        <pc:spChg chg="mod">
          <ac:chgData name="Laura Walton Goss" userId="57175a4d-2b66-4156-9d48-e2b0b82efce7" providerId="ADAL" clId="{D638674F-334B-4AEA-BE5E-0DAF5D05FAB0}" dt="2023-01-05T19:05:53.278" v="3396" actId="1076"/>
          <ac:spMkLst>
            <pc:docMk/>
            <pc:sldMk cId="3720863826" sldId="275"/>
            <ac:spMk id="692" creationId="{00000000-0000-0000-0000-000000000000}"/>
          </ac:spMkLst>
        </pc:spChg>
        <pc:grpChg chg="mod">
          <ac:chgData name="Laura Walton Goss" userId="57175a4d-2b66-4156-9d48-e2b0b82efce7" providerId="ADAL" clId="{D638674F-334B-4AEA-BE5E-0DAF5D05FAB0}" dt="2023-01-05T19:16:28.490" v="4623" actId="1076"/>
          <ac:grpSpMkLst>
            <pc:docMk/>
            <pc:sldMk cId="3720863826" sldId="275"/>
            <ac:grpSpMk id="668" creationId="{00000000-0000-0000-0000-000000000000}"/>
          </ac:grpSpMkLst>
        </pc:grpChg>
        <pc:grpChg chg="mod">
          <ac:chgData name="Laura Walton Goss" userId="57175a4d-2b66-4156-9d48-e2b0b82efce7" providerId="ADAL" clId="{D638674F-334B-4AEA-BE5E-0DAF5D05FAB0}" dt="2023-01-05T19:05:54.892" v="3397" actId="1076"/>
          <ac:grpSpMkLst>
            <pc:docMk/>
            <pc:sldMk cId="3720863826" sldId="275"/>
            <ac:grpSpMk id="678" creationId="{00000000-0000-0000-0000-000000000000}"/>
          </ac:grpSpMkLst>
        </pc:grpChg>
      </pc:sldChg>
      <pc:sldChg chg="delSp modSp add mod modAnim modNotesTx">
        <pc:chgData name="Laura Walton Goss" userId="57175a4d-2b66-4156-9d48-e2b0b82efce7" providerId="ADAL" clId="{D638674F-334B-4AEA-BE5E-0DAF5D05FAB0}" dt="2023-01-06T14:53:39.367" v="10227" actId="2711"/>
        <pc:sldMkLst>
          <pc:docMk/>
          <pc:sldMk cId="1624490054" sldId="276"/>
        </pc:sldMkLst>
        <pc:spChg chg="mod">
          <ac:chgData name="Laura Walton Goss" userId="57175a4d-2b66-4156-9d48-e2b0b82efce7" providerId="ADAL" clId="{D638674F-334B-4AEA-BE5E-0DAF5D05FAB0}" dt="2023-01-06T14:53:32.604" v="10226" actId="2711"/>
          <ac:spMkLst>
            <pc:docMk/>
            <pc:sldMk cId="1624490054" sldId="276"/>
            <ac:spMk id="3" creationId="{CA4CBE6E-089E-8EAA-73E0-31A705E32B52}"/>
          </ac:spMkLst>
        </pc:spChg>
        <pc:spChg chg="mod">
          <ac:chgData name="Laura Walton Goss" userId="57175a4d-2b66-4156-9d48-e2b0b82efce7" providerId="ADAL" clId="{D638674F-334B-4AEA-BE5E-0DAF5D05FAB0}" dt="2023-01-06T14:53:39.367" v="10227" actId="2711"/>
          <ac:spMkLst>
            <pc:docMk/>
            <pc:sldMk cId="1624490054" sldId="276"/>
            <ac:spMk id="4" creationId="{549ED872-BCFC-AD29-1540-EF0266BC2F10}"/>
          </ac:spMkLst>
        </pc:spChg>
        <pc:grpChg chg="del">
          <ac:chgData name="Laura Walton Goss" userId="57175a4d-2b66-4156-9d48-e2b0b82efce7" providerId="ADAL" clId="{D638674F-334B-4AEA-BE5E-0DAF5D05FAB0}" dt="2023-01-05T19:26:30.099" v="5305" actId="478"/>
          <ac:grpSpMkLst>
            <pc:docMk/>
            <pc:sldMk cId="1624490054" sldId="276"/>
            <ac:grpSpMk id="668" creationId="{00000000-0000-0000-0000-000000000000}"/>
          </ac:grpSpMkLst>
        </pc:grpChg>
      </pc:sldChg>
      <pc:sldChg chg="addSp delSp modSp add mod modNotesTx">
        <pc:chgData name="Laura Walton Goss" userId="57175a4d-2b66-4156-9d48-e2b0b82efce7" providerId="ADAL" clId="{D638674F-334B-4AEA-BE5E-0DAF5D05FAB0}" dt="2023-01-05T20:20:52.842" v="8145"/>
        <pc:sldMkLst>
          <pc:docMk/>
          <pc:sldMk cId="1291596816" sldId="277"/>
        </pc:sldMkLst>
        <pc:spChg chg="add del mod">
          <ac:chgData name="Laura Walton Goss" userId="57175a4d-2b66-4156-9d48-e2b0b82efce7" providerId="ADAL" clId="{D638674F-334B-4AEA-BE5E-0DAF5D05FAB0}" dt="2023-01-05T20:03:46.665" v="6392" actId="478"/>
          <ac:spMkLst>
            <pc:docMk/>
            <pc:sldMk cId="1291596816" sldId="277"/>
            <ac:spMk id="3" creationId="{422FD377-4B0F-7ED1-ACDB-8C6A2DB8C4A7}"/>
          </ac:spMkLst>
        </pc:spChg>
        <pc:spChg chg="add del mod">
          <ac:chgData name="Laura Walton Goss" userId="57175a4d-2b66-4156-9d48-e2b0b82efce7" providerId="ADAL" clId="{D638674F-334B-4AEA-BE5E-0DAF5D05FAB0}" dt="2023-01-05T20:03:47.868" v="6393" actId="478"/>
          <ac:spMkLst>
            <pc:docMk/>
            <pc:sldMk cId="1291596816" sldId="277"/>
            <ac:spMk id="5" creationId="{15CADBED-C859-0B4B-7D61-C9EC061FCF50}"/>
          </ac:spMkLst>
        </pc:spChg>
        <pc:spChg chg="add del mod">
          <ac:chgData name="Laura Walton Goss" userId="57175a4d-2b66-4156-9d48-e2b0b82efce7" providerId="ADAL" clId="{D638674F-334B-4AEA-BE5E-0DAF5D05FAB0}" dt="2023-01-05T20:04:03.145" v="6398" actId="478"/>
          <ac:spMkLst>
            <pc:docMk/>
            <pc:sldMk cId="1291596816" sldId="277"/>
            <ac:spMk id="7" creationId="{6DA3080F-BBA7-E13D-6289-9A16D6EF45E7}"/>
          </ac:spMkLst>
        </pc:spChg>
        <pc:spChg chg="add del mod">
          <ac:chgData name="Laura Walton Goss" userId="57175a4d-2b66-4156-9d48-e2b0b82efce7" providerId="ADAL" clId="{D638674F-334B-4AEA-BE5E-0DAF5D05FAB0}" dt="2023-01-05T20:04:02.176" v="6397" actId="478"/>
          <ac:spMkLst>
            <pc:docMk/>
            <pc:sldMk cId="1291596816" sldId="277"/>
            <ac:spMk id="9" creationId="{B3CF6537-770C-BD39-BC9D-58DCB560BCA4}"/>
          </ac:spMkLst>
        </pc:spChg>
        <pc:spChg chg="mod">
          <ac:chgData name="Laura Walton Goss" userId="57175a4d-2b66-4156-9d48-e2b0b82efce7" providerId="ADAL" clId="{D638674F-334B-4AEA-BE5E-0DAF5D05FAB0}" dt="2023-01-05T20:03:29.739" v="6386" actId="20577"/>
          <ac:spMkLst>
            <pc:docMk/>
            <pc:sldMk cId="1291596816" sldId="277"/>
            <ac:spMk id="617" creationId="{00000000-0000-0000-0000-000000000000}"/>
          </ac:spMkLst>
        </pc:spChg>
        <pc:spChg chg="del mod">
          <ac:chgData name="Laura Walton Goss" userId="57175a4d-2b66-4156-9d48-e2b0b82efce7" providerId="ADAL" clId="{D638674F-334B-4AEA-BE5E-0DAF5D05FAB0}" dt="2023-01-05T20:03:50.734" v="6395" actId="478"/>
          <ac:spMkLst>
            <pc:docMk/>
            <pc:sldMk cId="1291596816" sldId="277"/>
            <ac:spMk id="618" creationId="{00000000-0000-0000-0000-000000000000}"/>
          </ac:spMkLst>
        </pc:spChg>
        <pc:spChg chg="del mod">
          <ac:chgData name="Laura Walton Goss" userId="57175a4d-2b66-4156-9d48-e2b0b82efce7" providerId="ADAL" clId="{D638674F-334B-4AEA-BE5E-0DAF5D05FAB0}" dt="2023-01-05T20:03:44.223" v="6391" actId="478"/>
          <ac:spMkLst>
            <pc:docMk/>
            <pc:sldMk cId="1291596816" sldId="277"/>
            <ac:spMk id="619" creationId="{00000000-0000-0000-0000-000000000000}"/>
          </ac:spMkLst>
        </pc:spChg>
        <pc:spChg chg="del mod">
          <ac:chgData name="Laura Walton Goss" userId="57175a4d-2b66-4156-9d48-e2b0b82efce7" providerId="ADAL" clId="{D638674F-334B-4AEA-BE5E-0DAF5D05FAB0}" dt="2023-01-05T20:03:41.433" v="6389" actId="478"/>
          <ac:spMkLst>
            <pc:docMk/>
            <pc:sldMk cId="1291596816" sldId="277"/>
            <ac:spMk id="620" creationId="{00000000-0000-0000-0000-000000000000}"/>
          </ac:spMkLst>
        </pc:spChg>
        <pc:spChg chg="del">
          <ac:chgData name="Laura Walton Goss" userId="57175a4d-2b66-4156-9d48-e2b0b82efce7" providerId="ADAL" clId="{D638674F-334B-4AEA-BE5E-0DAF5D05FAB0}" dt="2023-01-05T20:03:52.168" v="6396" actId="478"/>
          <ac:spMkLst>
            <pc:docMk/>
            <pc:sldMk cId="1291596816" sldId="277"/>
            <ac:spMk id="621" creationId="{00000000-0000-0000-0000-000000000000}"/>
          </ac:spMkLst>
        </pc:spChg>
        <pc:spChg chg="del">
          <ac:chgData name="Laura Walton Goss" userId="57175a4d-2b66-4156-9d48-e2b0b82efce7" providerId="ADAL" clId="{D638674F-334B-4AEA-BE5E-0DAF5D05FAB0}" dt="2023-01-05T20:06:35.042" v="6425" actId="478"/>
          <ac:spMkLst>
            <pc:docMk/>
            <pc:sldMk cId="1291596816" sldId="277"/>
            <ac:spMk id="626" creationId="{00000000-0000-0000-0000-000000000000}"/>
          </ac:spMkLst>
        </pc:spChg>
        <pc:spChg chg="del">
          <ac:chgData name="Laura Walton Goss" userId="57175a4d-2b66-4156-9d48-e2b0b82efce7" providerId="ADAL" clId="{D638674F-334B-4AEA-BE5E-0DAF5D05FAB0}" dt="2023-01-05T20:06:36.069" v="6426" actId="478"/>
          <ac:spMkLst>
            <pc:docMk/>
            <pc:sldMk cId="1291596816" sldId="277"/>
            <ac:spMk id="627" creationId="{00000000-0000-0000-0000-000000000000}"/>
          </ac:spMkLst>
        </pc:spChg>
        <pc:spChg chg="del">
          <ac:chgData name="Laura Walton Goss" userId="57175a4d-2b66-4156-9d48-e2b0b82efce7" providerId="ADAL" clId="{D638674F-334B-4AEA-BE5E-0DAF5D05FAB0}" dt="2023-01-05T20:05:35.565" v="6409" actId="478"/>
          <ac:spMkLst>
            <pc:docMk/>
            <pc:sldMk cId="1291596816" sldId="277"/>
            <ac:spMk id="642" creationId="{00000000-0000-0000-0000-000000000000}"/>
          </ac:spMkLst>
        </pc:spChg>
        <pc:spChg chg="del">
          <ac:chgData name="Laura Walton Goss" userId="57175a4d-2b66-4156-9d48-e2b0b82efce7" providerId="ADAL" clId="{D638674F-334B-4AEA-BE5E-0DAF5D05FAB0}" dt="2023-01-05T20:06:36.822" v="6427" actId="478"/>
          <ac:spMkLst>
            <pc:docMk/>
            <pc:sldMk cId="1291596816" sldId="277"/>
            <ac:spMk id="643" creationId="{00000000-0000-0000-0000-000000000000}"/>
          </ac:spMkLst>
        </pc:spChg>
        <pc:grpChg chg="del">
          <ac:chgData name="Laura Walton Goss" userId="57175a4d-2b66-4156-9d48-e2b0b82efce7" providerId="ADAL" clId="{D638674F-334B-4AEA-BE5E-0DAF5D05FAB0}" dt="2023-01-05T20:06:38.142" v="6428" actId="478"/>
          <ac:grpSpMkLst>
            <pc:docMk/>
            <pc:sldMk cId="1291596816" sldId="277"/>
            <ac:grpSpMk id="622" creationId="{00000000-0000-0000-0000-000000000000}"/>
          </ac:grpSpMkLst>
        </pc:grpChg>
        <pc:grpChg chg="del">
          <ac:chgData name="Laura Walton Goss" userId="57175a4d-2b66-4156-9d48-e2b0b82efce7" providerId="ADAL" clId="{D638674F-334B-4AEA-BE5E-0DAF5D05FAB0}" dt="2023-01-05T20:05:11.868" v="6405" actId="478"/>
          <ac:grpSpMkLst>
            <pc:docMk/>
            <pc:sldMk cId="1291596816" sldId="277"/>
            <ac:grpSpMk id="628" creationId="{00000000-0000-0000-0000-000000000000}"/>
          </ac:grpSpMkLst>
        </pc:grpChg>
        <pc:grpChg chg="del">
          <ac:chgData name="Laura Walton Goss" userId="57175a4d-2b66-4156-9d48-e2b0b82efce7" providerId="ADAL" clId="{D638674F-334B-4AEA-BE5E-0DAF5D05FAB0}" dt="2023-01-05T20:03:37.785" v="6387" actId="478"/>
          <ac:grpSpMkLst>
            <pc:docMk/>
            <pc:sldMk cId="1291596816" sldId="277"/>
            <ac:grpSpMk id="632" creationId="{00000000-0000-0000-0000-000000000000}"/>
          </ac:grpSpMkLst>
        </pc:grpChg>
        <pc:picChg chg="add del mod">
          <ac:chgData name="Laura Walton Goss" userId="57175a4d-2b66-4156-9d48-e2b0b82efce7" providerId="ADAL" clId="{D638674F-334B-4AEA-BE5E-0DAF5D05FAB0}" dt="2023-01-05T20:04:43.704" v="6401" actId="478"/>
          <ac:picMkLst>
            <pc:docMk/>
            <pc:sldMk cId="1291596816" sldId="277"/>
            <ac:picMk id="11" creationId="{16E89E2E-4065-E0AD-A7BD-8286F0746FDC}"/>
          </ac:picMkLst>
        </pc:picChg>
        <pc:picChg chg="add mod">
          <ac:chgData name="Laura Walton Goss" userId="57175a4d-2b66-4156-9d48-e2b0b82efce7" providerId="ADAL" clId="{D638674F-334B-4AEA-BE5E-0DAF5D05FAB0}" dt="2023-01-05T20:06:59.882" v="6439" actId="1076"/>
          <ac:picMkLst>
            <pc:docMk/>
            <pc:sldMk cId="1291596816" sldId="277"/>
            <ac:picMk id="13" creationId="{E6ED3AD1-DBAB-2507-B8E0-1C1CB1D2A0E5}"/>
          </ac:picMkLst>
        </pc:picChg>
        <pc:picChg chg="add mod">
          <ac:chgData name="Laura Walton Goss" userId="57175a4d-2b66-4156-9d48-e2b0b82efce7" providerId="ADAL" clId="{D638674F-334B-4AEA-BE5E-0DAF5D05FAB0}" dt="2023-01-05T20:06:56.329" v="6437" actId="1076"/>
          <ac:picMkLst>
            <pc:docMk/>
            <pc:sldMk cId="1291596816" sldId="277"/>
            <ac:picMk id="15" creationId="{CB4AF2F8-A5ED-CFDB-2BF0-750551562FDE}"/>
          </ac:picMkLst>
        </pc:picChg>
        <pc:picChg chg="add mod">
          <ac:chgData name="Laura Walton Goss" userId="57175a4d-2b66-4156-9d48-e2b0b82efce7" providerId="ADAL" clId="{D638674F-334B-4AEA-BE5E-0DAF5D05FAB0}" dt="2023-01-05T20:07:01.403" v="6440" actId="1076"/>
          <ac:picMkLst>
            <pc:docMk/>
            <pc:sldMk cId="1291596816" sldId="277"/>
            <ac:picMk id="17" creationId="{6964B9AF-7E70-0E5F-99C6-479C5AAED872}"/>
          </ac:picMkLst>
        </pc:picChg>
        <pc:picChg chg="add mod">
          <ac:chgData name="Laura Walton Goss" userId="57175a4d-2b66-4156-9d48-e2b0b82efce7" providerId="ADAL" clId="{D638674F-334B-4AEA-BE5E-0DAF5D05FAB0}" dt="2023-01-05T20:06:51.655" v="6435" actId="1076"/>
          <ac:picMkLst>
            <pc:docMk/>
            <pc:sldMk cId="1291596816" sldId="277"/>
            <ac:picMk id="19" creationId="{7376C2C1-E90D-332F-C5CF-B4C9E3B243C1}"/>
          </ac:picMkLst>
        </pc:picChg>
      </pc:sldChg>
      <pc:sldChg chg="addSp modSp add mod modAnim modNotesTx">
        <pc:chgData name="Laura Walton Goss" userId="57175a4d-2b66-4156-9d48-e2b0b82efce7" providerId="ADAL" clId="{D638674F-334B-4AEA-BE5E-0DAF5D05FAB0}" dt="2023-01-06T14:54:05.929" v="10233" actId="2711"/>
        <pc:sldMkLst>
          <pc:docMk/>
          <pc:sldMk cId="3310218449" sldId="278"/>
        </pc:sldMkLst>
        <pc:spChg chg="add mod">
          <ac:chgData name="Laura Walton Goss" userId="57175a4d-2b66-4156-9d48-e2b0b82efce7" providerId="ADAL" clId="{D638674F-334B-4AEA-BE5E-0DAF5D05FAB0}" dt="2023-01-06T14:53:50.406" v="10228" actId="2711"/>
          <ac:spMkLst>
            <pc:docMk/>
            <pc:sldMk cId="3310218449" sldId="278"/>
            <ac:spMk id="2" creationId="{BFD148C8-78C3-59A8-CF47-5FE6910C58F2}"/>
          </ac:spMkLst>
        </pc:spChg>
        <pc:spChg chg="add mod">
          <ac:chgData name="Laura Walton Goss" userId="57175a4d-2b66-4156-9d48-e2b0b82efce7" providerId="ADAL" clId="{D638674F-334B-4AEA-BE5E-0DAF5D05FAB0}" dt="2023-01-06T14:54:00.350" v="10232" actId="2711"/>
          <ac:spMkLst>
            <pc:docMk/>
            <pc:sldMk cId="3310218449" sldId="278"/>
            <ac:spMk id="3" creationId="{BFCD9DD1-225D-846A-113F-F42D1095CAC6}"/>
          </ac:spMkLst>
        </pc:spChg>
        <pc:spChg chg="add mod">
          <ac:chgData name="Laura Walton Goss" userId="57175a4d-2b66-4156-9d48-e2b0b82efce7" providerId="ADAL" clId="{D638674F-334B-4AEA-BE5E-0DAF5D05FAB0}" dt="2023-01-06T14:54:05.929" v="10233" actId="2711"/>
          <ac:spMkLst>
            <pc:docMk/>
            <pc:sldMk cId="3310218449" sldId="278"/>
            <ac:spMk id="4" creationId="{E92BC65F-FB54-F669-812D-9AF8B2E312C6}"/>
          </ac:spMkLst>
        </pc:spChg>
        <pc:spChg chg="mod">
          <ac:chgData name="Laura Walton Goss" userId="57175a4d-2b66-4156-9d48-e2b0b82efce7" providerId="ADAL" clId="{D638674F-334B-4AEA-BE5E-0DAF5D05FAB0}" dt="2023-01-05T20:16:17.785" v="7910" actId="20577"/>
          <ac:spMkLst>
            <pc:docMk/>
            <pc:sldMk cId="3310218449" sldId="278"/>
            <ac:spMk id="617" creationId="{00000000-0000-0000-0000-000000000000}"/>
          </ac:spMkLst>
        </pc:spChg>
        <pc:picChg chg="mod">
          <ac:chgData name="Laura Walton Goss" userId="57175a4d-2b66-4156-9d48-e2b0b82efce7" providerId="ADAL" clId="{D638674F-334B-4AEA-BE5E-0DAF5D05FAB0}" dt="2023-01-05T20:17:16.616" v="7923" actId="1076"/>
          <ac:picMkLst>
            <pc:docMk/>
            <pc:sldMk cId="3310218449" sldId="278"/>
            <ac:picMk id="13" creationId="{E6ED3AD1-DBAB-2507-B8E0-1C1CB1D2A0E5}"/>
          </ac:picMkLst>
        </pc:picChg>
        <pc:picChg chg="mod">
          <ac:chgData name="Laura Walton Goss" userId="57175a4d-2b66-4156-9d48-e2b0b82efce7" providerId="ADAL" clId="{D638674F-334B-4AEA-BE5E-0DAF5D05FAB0}" dt="2023-01-05T20:17:22.272" v="7926" actId="1076"/>
          <ac:picMkLst>
            <pc:docMk/>
            <pc:sldMk cId="3310218449" sldId="278"/>
            <ac:picMk id="15" creationId="{CB4AF2F8-A5ED-CFDB-2BF0-750551562FDE}"/>
          </ac:picMkLst>
        </pc:picChg>
        <pc:picChg chg="mod">
          <ac:chgData name="Laura Walton Goss" userId="57175a4d-2b66-4156-9d48-e2b0b82efce7" providerId="ADAL" clId="{D638674F-334B-4AEA-BE5E-0DAF5D05FAB0}" dt="2023-01-05T20:17:10.852" v="7921" actId="14100"/>
          <ac:picMkLst>
            <pc:docMk/>
            <pc:sldMk cId="3310218449" sldId="278"/>
            <ac:picMk id="17" creationId="{6964B9AF-7E70-0E5F-99C6-479C5AAED872}"/>
          </ac:picMkLst>
        </pc:picChg>
        <pc:picChg chg="mod">
          <ac:chgData name="Laura Walton Goss" userId="57175a4d-2b66-4156-9d48-e2b0b82efce7" providerId="ADAL" clId="{D638674F-334B-4AEA-BE5E-0DAF5D05FAB0}" dt="2023-01-05T20:17:18.223" v="7924" actId="1076"/>
          <ac:picMkLst>
            <pc:docMk/>
            <pc:sldMk cId="3310218449" sldId="278"/>
            <ac:picMk id="19" creationId="{7376C2C1-E90D-332F-C5CF-B4C9E3B243C1}"/>
          </ac:picMkLst>
        </pc:picChg>
      </pc:sldChg>
      <pc:sldChg chg="modSp add mod ord modNotesTx">
        <pc:chgData name="Laura Walton Goss" userId="57175a4d-2b66-4156-9d48-e2b0b82efce7" providerId="ADAL" clId="{D638674F-334B-4AEA-BE5E-0DAF5D05FAB0}" dt="2023-01-05T20:36:21.909" v="10182" actId="313"/>
        <pc:sldMkLst>
          <pc:docMk/>
          <pc:sldMk cId="3774706607" sldId="279"/>
        </pc:sldMkLst>
        <pc:spChg chg="mod">
          <ac:chgData name="Laura Walton Goss" userId="57175a4d-2b66-4156-9d48-e2b0b82efce7" providerId="ADAL" clId="{D638674F-334B-4AEA-BE5E-0DAF5D05FAB0}" dt="2023-01-05T20:32:30.949" v="9343" actId="20577"/>
          <ac:spMkLst>
            <pc:docMk/>
            <pc:sldMk cId="3774706607" sldId="279"/>
            <ac:spMk id="704" creationId="{00000000-0000-0000-0000-000000000000}"/>
          </ac:spMkLst>
        </pc:spChg>
        <pc:spChg chg="mod">
          <ac:chgData name="Laura Walton Goss" userId="57175a4d-2b66-4156-9d48-e2b0b82efce7" providerId="ADAL" clId="{D638674F-334B-4AEA-BE5E-0DAF5D05FAB0}" dt="2023-01-05T20:32:48.692" v="9406" actId="20577"/>
          <ac:spMkLst>
            <pc:docMk/>
            <pc:sldMk cId="3774706607" sldId="279"/>
            <ac:spMk id="705" creationId="{00000000-0000-0000-0000-000000000000}"/>
          </ac:spMkLst>
        </pc:spChg>
      </pc:sldChg>
      <pc:sldChg chg="add">
        <pc:chgData name="Laura Walton Goss" userId="57175a4d-2b66-4156-9d48-e2b0b82efce7" providerId="ADAL" clId="{D638674F-334B-4AEA-BE5E-0DAF5D05FAB0}" dt="2023-01-06T14:54:51.854" v="10234" actId="2890"/>
        <pc:sldMkLst>
          <pc:docMk/>
          <pc:sldMk cId="2518989980" sldId="280"/>
        </pc:sldMkLst>
      </pc:sldChg>
    </pc:docChg>
  </pc:docChgLst>
  <pc:docChgLst>
    <pc:chgData name="Mckenzie L Tankersley" userId="S::mlt91390@uga.edu::1127c39b-5c26-4c73-a14b-7515c0d92cf6" providerId="AD" clId="Web-{EFAA2D34-A778-4985-97DC-E0109AD82D08}"/>
    <pc:docChg chg="modSld">
      <pc:chgData name="Mckenzie L Tankersley" userId="S::mlt91390@uga.edu::1127c39b-5c26-4c73-a14b-7515c0d92cf6" providerId="AD" clId="Web-{EFAA2D34-A778-4985-97DC-E0109AD82D08}" dt="2023-03-17T12:40:29.173" v="4"/>
      <pc:docMkLst>
        <pc:docMk/>
      </pc:docMkLst>
      <pc:sldChg chg="addSp delSp modSp">
        <pc:chgData name="Mckenzie L Tankersley" userId="S::mlt91390@uga.edu::1127c39b-5c26-4c73-a14b-7515c0d92cf6" providerId="AD" clId="Web-{EFAA2D34-A778-4985-97DC-E0109AD82D08}" dt="2023-03-17T12:40:29.173" v="4"/>
        <pc:sldMkLst>
          <pc:docMk/>
          <pc:sldMk cId="269082666" sldId="273"/>
        </pc:sldMkLst>
        <pc:spChg chg="del mod ord">
          <ac:chgData name="Mckenzie L Tankersley" userId="S::mlt91390@uga.edu::1127c39b-5c26-4c73-a14b-7515c0d92cf6" providerId="AD" clId="Web-{EFAA2D34-A778-4985-97DC-E0109AD82D08}" dt="2023-03-17T12:40:28.079" v="3"/>
          <ac:spMkLst>
            <pc:docMk/>
            <pc:sldMk cId="269082666" sldId="273"/>
            <ac:spMk id="416" creationId="{00000000-0000-0000-0000-000000000000}"/>
          </ac:spMkLst>
        </pc:spChg>
        <pc:picChg chg="add">
          <ac:chgData name="Mckenzie L Tankersley" userId="S::mlt91390@uga.edu::1127c39b-5c26-4c73-a14b-7515c0d92cf6" providerId="AD" clId="Web-{EFAA2D34-A778-4985-97DC-E0109AD82D08}" dt="2023-03-17T12:40:29.173" v="4"/>
          <ac:picMkLst>
            <pc:docMk/>
            <pc:sldMk cId="269082666" sldId="273"/>
            <ac:picMk id="4" creationId="{09913E82-74CB-3BDA-2D48-0140CA016AB4}"/>
          </ac:picMkLst>
        </pc:picChg>
      </pc:sldChg>
    </pc:docChg>
  </pc:docChgLst>
  <pc:docChgLst>
    <pc:chgData name="Laura Walton Goss" userId="S::laurwalt@uga.edu::57175a4d-2b66-4156-9d48-e2b0b82efce7" providerId="AD" clId="Web-{C4ACD030-AB9A-4287-9A0B-EC8030003DFB}"/>
    <pc:docChg chg="modSld">
      <pc:chgData name="Laura Walton Goss" userId="S::laurwalt@uga.edu::57175a4d-2b66-4156-9d48-e2b0b82efce7" providerId="AD" clId="Web-{C4ACD030-AB9A-4287-9A0B-EC8030003DFB}" dt="2023-03-31T19:03:19.966" v="3" actId="20577"/>
      <pc:docMkLst>
        <pc:docMk/>
      </pc:docMkLst>
      <pc:sldChg chg="modSp">
        <pc:chgData name="Laura Walton Goss" userId="S::laurwalt@uga.edu::57175a4d-2b66-4156-9d48-e2b0b82efce7" providerId="AD" clId="Web-{C4ACD030-AB9A-4287-9A0B-EC8030003DFB}" dt="2023-03-31T19:03:19.966" v="3" actId="20577"/>
        <pc:sldMkLst>
          <pc:docMk/>
          <pc:sldMk cId="2518989980" sldId="280"/>
        </pc:sldMkLst>
        <pc:spChg chg="mod">
          <ac:chgData name="Laura Walton Goss" userId="S::laurwalt@uga.edu::57175a4d-2b66-4156-9d48-e2b0b82efce7" providerId="AD" clId="Web-{C4ACD030-AB9A-4287-9A0B-EC8030003DFB}" dt="2023-03-31T19:03:19.966" v="3" actId="20577"/>
          <ac:spMkLst>
            <pc:docMk/>
            <pc:sldMk cId="2518989980" sldId="280"/>
            <ac:spMk id="842" creationId="{00000000-0000-0000-0000-000000000000}"/>
          </ac:spMkLst>
        </pc:spChg>
      </pc:sldChg>
    </pc:docChg>
  </pc:docChgLst>
  <pc:docChgLst>
    <pc:chgData name="Mckenzie L Tankersley" userId="S::mlt91390@uga.edu::1127c39b-5c26-4c73-a14b-7515c0d92cf6" providerId="AD" clId="Web-{CC15869D-1ED9-4CC9-B9CF-1A58FB0D7F21}"/>
    <pc:docChg chg="modSld">
      <pc:chgData name="Mckenzie L Tankersley" userId="S::mlt91390@uga.edu::1127c39b-5c26-4c73-a14b-7515c0d92cf6" providerId="AD" clId="Web-{CC15869D-1ED9-4CC9-B9CF-1A58FB0D7F21}" dt="2023-06-15T14:55:48.504" v="0"/>
      <pc:docMkLst>
        <pc:docMk/>
      </pc:docMkLst>
      <pc:sldChg chg="modNotes">
        <pc:chgData name="Mckenzie L Tankersley" userId="S::mlt91390@uga.edu::1127c39b-5c26-4c73-a14b-7515c0d92cf6" providerId="AD" clId="Web-{CC15869D-1ED9-4CC9-B9CF-1A58FB0D7F21}" dt="2023-06-15T14:55:48.504" v="0"/>
        <pc:sldMkLst>
          <pc:docMk/>
          <pc:sldMk cId="0" sldId="258"/>
        </pc:sldMkLst>
      </pc:sldChg>
    </pc:docChg>
  </pc:docChgLst>
  <pc:docChgLst>
    <pc:chgData name="Laura Walton Goss" userId="S::laurwalt@uga.edu::57175a4d-2b66-4156-9d48-e2b0b82efce7" providerId="AD" clId="Web-{99B836F4-A279-4339-B982-BA52B62D8332}"/>
    <pc:docChg chg="modSld">
      <pc:chgData name="Laura Walton Goss" userId="S::laurwalt@uga.edu::57175a4d-2b66-4156-9d48-e2b0b82efce7" providerId="AD" clId="Web-{99B836F4-A279-4339-B982-BA52B62D8332}" dt="2023-08-08T19:00:14.214" v="21" actId="1076"/>
      <pc:docMkLst>
        <pc:docMk/>
      </pc:docMkLst>
      <pc:sldChg chg="addSp modSp">
        <pc:chgData name="Laura Walton Goss" userId="S::laurwalt@uga.edu::57175a4d-2b66-4156-9d48-e2b0b82efce7" providerId="AD" clId="Web-{99B836F4-A279-4339-B982-BA52B62D8332}" dt="2023-08-08T18:59:26.900" v="14" actId="14100"/>
        <pc:sldMkLst>
          <pc:docMk/>
          <pc:sldMk cId="0" sldId="258"/>
        </pc:sldMkLst>
        <pc:spChg chg="add mod">
          <ac:chgData name="Laura Walton Goss" userId="S::laurwalt@uga.edu::57175a4d-2b66-4156-9d48-e2b0b82efce7" providerId="AD" clId="Web-{99B836F4-A279-4339-B982-BA52B62D8332}" dt="2023-08-08T18:59:26.900" v="14" actId="14100"/>
          <ac:spMkLst>
            <pc:docMk/>
            <pc:sldMk cId="0" sldId="258"/>
            <ac:spMk id="3" creationId="{C94666E6-8FAF-6A57-F86C-C0B498B93386}"/>
          </ac:spMkLst>
        </pc:spChg>
      </pc:sldChg>
      <pc:sldChg chg="addSp modSp">
        <pc:chgData name="Laura Walton Goss" userId="S::laurwalt@uga.edu::57175a4d-2b66-4156-9d48-e2b0b82efce7" providerId="AD" clId="Web-{99B836F4-A279-4339-B982-BA52B62D8332}" dt="2023-08-08T19:00:14.214" v="21" actId="1076"/>
        <pc:sldMkLst>
          <pc:docMk/>
          <pc:sldMk cId="0" sldId="263"/>
        </pc:sldMkLst>
        <pc:spChg chg="add mod">
          <ac:chgData name="Laura Walton Goss" userId="S::laurwalt@uga.edu::57175a4d-2b66-4156-9d48-e2b0b82efce7" providerId="AD" clId="Web-{99B836F4-A279-4339-B982-BA52B62D8332}" dt="2023-08-08T19:00:14.214" v="21" actId="1076"/>
          <ac:spMkLst>
            <pc:docMk/>
            <pc:sldMk cId="0" sldId="263"/>
            <ac:spMk id="2" creationId="{699D0AE8-8940-C675-321F-A35D46F042BF}"/>
          </ac:spMkLst>
        </pc:spChg>
        <pc:spChg chg="mod">
          <ac:chgData name="Laura Walton Goss" userId="S::laurwalt@uga.edu::57175a4d-2b66-4156-9d48-e2b0b82efce7" providerId="AD" clId="Web-{99B836F4-A279-4339-B982-BA52B62D8332}" dt="2023-08-08T19:00:07.902" v="18" actId="20577"/>
          <ac:spMkLst>
            <pc:docMk/>
            <pc:sldMk cId="0" sldId="263"/>
            <ac:spMk id="661" creationId="{00000000-0000-0000-0000-000000000000}"/>
          </ac:spMkLst>
        </pc:spChg>
      </pc:sldChg>
      <pc:sldChg chg="addSp modSp">
        <pc:chgData name="Laura Walton Goss" userId="S::laurwalt@uga.edu::57175a4d-2b66-4156-9d48-e2b0b82efce7" providerId="AD" clId="Web-{99B836F4-A279-4339-B982-BA52B62D8332}" dt="2023-08-08T18:59:55.620" v="17" actId="1076"/>
        <pc:sldMkLst>
          <pc:docMk/>
          <pc:sldMk cId="269082666" sldId="273"/>
        </pc:sldMkLst>
        <pc:spChg chg="add mod">
          <ac:chgData name="Laura Walton Goss" userId="S::laurwalt@uga.edu::57175a4d-2b66-4156-9d48-e2b0b82efce7" providerId="AD" clId="Web-{99B836F4-A279-4339-B982-BA52B62D8332}" dt="2023-08-08T18:59:55.620" v="17" actId="1076"/>
          <ac:spMkLst>
            <pc:docMk/>
            <pc:sldMk cId="269082666" sldId="273"/>
            <ac:spMk id="4" creationId="{0FB7F7CC-6404-2658-919B-980A38A5569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fee9069db3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fee9069db3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i="1"/>
              <a:t>Refer to Instructor Babysitting Guide Sections:</a:t>
            </a:r>
          </a:p>
          <a:p>
            <a:pPr marL="0" indent="0">
              <a:buNone/>
            </a:pPr>
            <a:r>
              <a:rPr lang="en-US" i="1"/>
              <a:t>Introduction Section- Life Skills, Character Education and You (pages 1-7)</a:t>
            </a:r>
          </a:p>
          <a:p>
            <a:pPr marL="0" indent="0">
              <a:buNone/>
            </a:pPr>
            <a:endParaRPr lang="en-US" i="1"/>
          </a:p>
          <a:p>
            <a:pPr marL="0" indent="0">
              <a:buNone/>
            </a:pPr>
            <a:r>
              <a:rPr lang="en-US" i="1"/>
              <a:t>Lesson 1: Welcome to the 4-H/Army Child &amp; Youth Services Babysitting Course! (pages 8-32)</a:t>
            </a:r>
            <a:endParaRPr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One: this is an adapted version of the Babysitter Knowledge Survey. </a:t>
            </a:r>
          </a:p>
          <a:p>
            <a:pPr marL="228600" indent="-228600">
              <a:buAutoNum type="arabicPeriod"/>
            </a:pPr>
            <a:r>
              <a:rPr lang="en-US"/>
              <a:t>Is False. The answer is safety </a:t>
            </a:r>
          </a:p>
          <a:p>
            <a:pPr marL="228600" indent="-228600">
              <a:buAutoNum type="arabicPeriod"/>
            </a:pPr>
            <a:r>
              <a:rPr lang="en-US"/>
              <a:t>Is False. Different ages require different food preparation and 0-5  can not swallow and chew as easily, so we have to cut certain food items up. We learn more about food safety soon. </a:t>
            </a:r>
          </a:p>
          <a:p>
            <a:pPr marL="228600" indent="-228600">
              <a:buAutoNum type="arabicPeriod"/>
            </a:pPr>
            <a:r>
              <a:rPr lang="en-US"/>
              <a:t>Is False. It is always a good idea to be mindful of cleaning up after yourself and the youth you are watching. </a:t>
            </a:r>
          </a:p>
          <a:p>
            <a:pPr marL="228600" indent="-228600">
              <a:buAutoNum type="arabicPeriod"/>
            </a:pPr>
            <a:r>
              <a:rPr lang="en-US"/>
              <a:t>Is False. Be mindful of  where you leave baby and consider what could happen before walking away. We learn more about safety soon. </a:t>
            </a:r>
          </a:p>
          <a:p>
            <a:pPr marL="228600" indent="-228600">
              <a:buAutoNum type="arabicPeriod"/>
            </a:pPr>
            <a:endParaRPr lang="en-US"/>
          </a:p>
          <a:p>
            <a:pPr marL="0" indent="0">
              <a:buNone/>
            </a:pPr>
            <a:r>
              <a:rPr lang="en-US" i="1"/>
              <a:t>(Instructor Guide page 14) </a:t>
            </a:r>
          </a:p>
        </p:txBody>
      </p:sp>
    </p:spTree>
    <p:extLst>
      <p:ext uri="{BB962C8B-B14F-4D97-AF65-F5344CB8AC3E}">
        <p14:creationId xmlns:p14="http://schemas.microsoft.com/office/powerpoint/2010/main" val="47304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One: this is an adapted version of the Babysitter Knowledge Survey. </a:t>
            </a:r>
          </a:p>
          <a:p>
            <a:pPr marL="228600" lvl="0" indent="-228600" algn="l" rtl="0">
              <a:spcBef>
                <a:spcPts val="0"/>
              </a:spcBef>
              <a:spcAft>
                <a:spcPts val="0"/>
              </a:spcAft>
              <a:buAutoNum type="arabicPeriod"/>
            </a:pPr>
            <a:r>
              <a:rPr lang="en-US"/>
              <a:t>Parent/guardians of the child, Neighbors, Emergency numbers like 911 and poison control</a:t>
            </a:r>
          </a:p>
          <a:p>
            <a:pPr marL="228600" indent="-228600">
              <a:buAutoNum type="arabicPeriod"/>
            </a:pPr>
            <a:r>
              <a:rPr lang="en-US"/>
              <a:t>Baby's should not have any strings attached to the pacifiers, there are alternative soothing techniques beyond shaking, which actually is harmful and disorienting for a baby, and babies should lay on their backs to sleep. </a:t>
            </a:r>
          </a:p>
          <a:p>
            <a:pPr marL="228600" indent="-228600">
              <a:buAutoNum type="arabicPeriod"/>
            </a:pPr>
            <a:endParaRPr lang="en-US"/>
          </a:p>
          <a:p>
            <a:pPr marL="0" indent="0">
              <a:buNone/>
            </a:pPr>
            <a:r>
              <a:rPr lang="en-US" i="1"/>
              <a:t>(Instructor Guide page 14) </a:t>
            </a:r>
          </a:p>
        </p:txBody>
      </p:sp>
    </p:spTree>
    <p:extLst>
      <p:ext uri="{BB962C8B-B14F-4D97-AF65-F5344CB8AC3E}">
        <p14:creationId xmlns:p14="http://schemas.microsoft.com/office/powerpoint/2010/main" val="9860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This is an optional break to provide a chat time, bathroom break, and a pause before more learning. Remove this slide as needed.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Note: For this section, the teens will fill out the Babysitter Questionnaire (p 17). </a:t>
            </a:r>
            <a:endParaRPr lang="en-US"/>
          </a:p>
          <a:p>
            <a:pPr marL="0" lvl="0" indent="0" algn="l">
              <a:spcBef>
                <a:spcPts val="0"/>
              </a:spcBef>
              <a:spcAft>
                <a:spcPts val="0"/>
              </a:spcAft>
              <a:buNone/>
            </a:pPr>
            <a:endParaRPr lang="en"/>
          </a:p>
          <a:p>
            <a:pPr marL="0" indent="0">
              <a:buNone/>
            </a:pPr>
            <a:r>
              <a:rPr lang="en-US" i="1"/>
              <a:t>(Instructor Guide pages 16-17) </a:t>
            </a:r>
            <a:endParaRPr lang="en" i="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Say: With a partner, you will conduct an interview to learn about the expectations of babysitting for that family and anything you might need to know. One of the partners will play the babysitter and the other will play the parent. Let’s make one round realistic and the other you can choose your favorite TV/Tik Tok, YouTube influencer, or the like to add a fun spin to it. For example, in round 1, I will portray a parent with two kids from our local area and in round two, I will portray Bat Woman who is in need of a nightly babysitter. The babysitter should ask questions to ensure they are ready to take on their role. If you are the parent be sure to answer the babysitter questions and share additional things you think a babysitter should know. </a:t>
            </a:r>
          </a:p>
          <a:p>
            <a:pPr marL="0" indent="0">
              <a:buNone/>
            </a:pPr>
            <a:endParaRPr lang="en-US"/>
          </a:p>
          <a:p>
            <a:pPr marL="0" indent="0">
              <a:buNone/>
            </a:pPr>
            <a:r>
              <a:rPr lang="en-US" i="1"/>
              <a:t>(Instructor Guide pages 26-27)</a:t>
            </a: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Instructor Do: Hide food or substances around the room (check for allergies/disabilities in advance). </a:t>
            </a:r>
          </a:p>
          <a:p>
            <a:pPr marL="0" lvl="0" indent="0" algn="l" rtl="0">
              <a:spcBef>
                <a:spcPts val="0"/>
              </a:spcBef>
              <a:spcAft>
                <a:spcPts val="0"/>
              </a:spcAft>
              <a:buNone/>
            </a:pPr>
            <a:endParaRPr lang="en-US"/>
          </a:p>
          <a:p>
            <a:pPr marL="0" indent="0">
              <a:buNone/>
            </a:pPr>
            <a:r>
              <a:rPr lang="en-US"/>
              <a:t>Say: You will have 3 minutes to find # of objects around the room. The objects might be smelly like an old onion, things with a different feel like sandpaper and macaroni noodles, or things with different taste like an ice cube. </a:t>
            </a:r>
          </a:p>
          <a:p>
            <a:pPr marL="0" lvl="0" indent="0" algn="l" rtl="0">
              <a:spcBef>
                <a:spcPts val="0"/>
              </a:spcBef>
              <a:spcAft>
                <a:spcPts val="0"/>
              </a:spcAft>
              <a:buNone/>
            </a:pPr>
            <a:endParaRPr lang="en-US"/>
          </a:p>
          <a:p>
            <a:pPr marL="0" indent="0">
              <a:buNone/>
            </a:pPr>
            <a:r>
              <a:rPr lang="en-US"/>
              <a:t>Instructor </a:t>
            </a:r>
            <a:r>
              <a:rPr lang="en-US" err="1"/>
              <a:t>Do:Allow</a:t>
            </a:r>
            <a:r>
              <a:rPr lang="en-US"/>
              <a:t> youth to find different objects. </a:t>
            </a:r>
          </a:p>
          <a:p>
            <a:pPr marL="0" indent="0">
              <a:buNone/>
            </a:pPr>
            <a:endParaRPr lang="en-US"/>
          </a:p>
          <a:p>
            <a:pPr marL="0" lvl="0" indent="0" algn="l" rtl="0">
              <a:spcBef>
                <a:spcPts val="0"/>
              </a:spcBef>
              <a:spcAft>
                <a:spcPts val="0"/>
              </a:spcAft>
              <a:buNone/>
            </a:pPr>
            <a:r>
              <a:rPr lang="en-US"/>
              <a:t>Say: Now, sit quietly where you are. Please no talking or whispering during the next activity. For the next 2 minutes I want you to listen. </a:t>
            </a:r>
          </a:p>
          <a:p>
            <a:pPr marL="0" lvl="0" indent="0" algn="l" rtl="0">
              <a:spcBef>
                <a:spcPts val="0"/>
              </a:spcBef>
              <a:spcAft>
                <a:spcPts val="0"/>
              </a:spcAft>
              <a:buNone/>
            </a:pPr>
            <a:endParaRPr lang="en-US"/>
          </a:p>
          <a:p>
            <a:pPr marL="0" indent="0">
              <a:buNone/>
            </a:pPr>
            <a:r>
              <a:rPr lang="en-US"/>
              <a:t>Instructor Do:Now, write down all the random big and small noises you heard. </a:t>
            </a:r>
          </a:p>
          <a:p>
            <a:pPr marL="0" lvl="0" indent="0" algn="l" rtl="0">
              <a:spcBef>
                <a:spcPts val="0"/>
              </a:spcBef>
              <a:spcAft>
                <a:spcPts val="0"/>
              </a:spcAft>
              <a:buNone/>
            </a:pPr>
            <a:endParaRPr lang="en-US"/>
          </a:p>
          <a:p>
            <a:pPr marL="0" lvl="0" indent="0" algn="l" rtl="0">
              <a:spcBef>
                <a:spcPts val="0"/>
              </a:spcBef>
              <a:spcAft>
                <a:spcPts val="0"/>
              </a:spcAft>
              <a:buNone/>
            </a:pPr>
            <a:r>
              <a:rPr lang="en-US"/>
              <a:t>Say: Now, let’s taste some food (prepare food items in advance). With your eyes closed with a partner you will trade off tasting the food items. For example, I will try the food in cup one with my eyes closed and try to decide what it is on taste alone.</a:t>
            </a:r>
          </a:p>
          <a:p>
            <a:pPr marL="0" lvl="0" indent="0" algn="l" rtl="0">
              <a:spcBef>
                <a:spcPts val="0"/>
              </a:spcBef>
              <a:spcAft>
                <a:spcPts val="0"/>
              </a:spcAft>
              <a:buNone/>
            </a:pPr>
            <a:endParaRPr lang="en-US"/>
          </a:p>
          <a:p>
            <a:pPr marL="0" indent="0">
              <a:buNone/>
            </a:pPr>
            <a:r>
              <a:rPr lang="en-US"/>
              <a:t>Instructor Do: Allow youth to taste food.</a:t>
            </a:r>
          </a:p>
          <a:p>
            <a:pPr marL="0" lvl="0" indent="0" algn="l" rtl="0">
              <a:spcBef>
                <a:spcPts val="0"/>
              </a:spcBef>
              <a:spcAft>
                <a:spcPts val="0"/>
              </a:spcAft>
              <a:buNone/>
            </a:pPr>
            <a:endParaRPr lang="en-US"/>
          </a:p>
          <a:p>
            <a:pPr marL="0" indent="0">
              <a:buNone/>
            </a:pPr>
            <a:r>
              <a:rPr lang="en-US"/>
              <a:t>Say: The last sense we have left is? That’s right touch! In each of the brown bags/boxes I have random objects. Using only your hands without peeking I want you to decide what is in the bag/box. Don’t say what it is until I ask the group to share. </a:t>
            </a:r>
          </a:p>
          <a:p>
            <a:pPr marL="0" lvl="0" indent="0" algn="l" rtl="0">
              <a:spcBef>
                <a:spcPts val="0"/>
              </a:spcBef>
              <a:spcAft>
                <a:spcPts val="0"/>
              </a:spcAft>
              <a:buNone/>
            </a:pPr>
            <a:endParaRPr lang="en-US"/>
          </a:p>
          <a:p>
            <a:pPr marL="0" indent="0">
              <a:buNone/>
            </a:pPr>
            <a:r>
              <a:rPr lang="en-US"/>
              <a:t>Instructor Do: Share what is in each box with the group. </a:t>
            </a:r>
          </a:p>
          <a:p>
            <a:pPr marL="0" lvl="0" indent="0" algn="l" rtl="0">
              <a:spcBef>
                <a:spcPts val="0"/>
              </a:spcBef>
              <a:spcAft>
                <a:spcPts val="0"/>
              </a:spcAft>
              <a:buNone/>
            </a:pPr>
            <a:endParaRPr lang="en-US"/>
          </a:p>
          <a:p>
            <a:pPr marL="0" lvl="0" indent="0" algn="l" rtl="0">
              <a:spcBef>
                <a:spcPts val="0"/>
              </a:spcBef>
              <a:spcAft>
                <a:spcPts val="0"/>
              </a:spcAft>
              <a:buNone/>
            </a:pPr>
            <a:endParaRPr lang="en-US" i="1"/>
          </a:p>
          <a:p>
            <a:pPr marL="0" lvl="0" indent="0" algn="l" rtl="0">
              <a:spcBef>
                <a:spcPts val="0"/>
              </a:spcBef>
              <a:spcAft>
                <a:spcPts val="0"/>
              </a:spcAft>
              <a:buNone/>
            </a:pPr>
            <a:r>
              <a:rPr lang="en-US" i="1"/>
              <a:t>(Instructor Guide page 22)</a:t>
            </a:r>
          </a:p>
          <a:p>
            <a:pPr marL="0" lvl="0" indent="0" algn="l" rtl="0">
              <a:spcBef>
                <a:spcPts val="0"/>
              </a:spcBef>
              <a:spcAft>
                <a:spcPts val="0"/>
              </a:spcAft>
              <a:buNone/>
            </a:pPr>
            <a:endParaRPr/>
          </a:p>
        </p:txBody>
      </p:sp>
    </p:spTree>
    <p:extLst>
      <p:ext uri="{BB962C8B-B14F-4D97-AF65-F5344CB8AC3E}">
        <p14:creationId xmlns:p14="http://schemas.microsoft.com/office/powerpoint/2010/main" val="1399328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Ask the questions on the screen and wrap the activity up. </a:t>
            </a:r>
          </a:p>
          <a:p>
            <a:pPr marL="0" lvl="0" indent="0" algn="l" rtl="0">
              <a:spcBef>
                <a:spcPts val="0"/>
              </a:spcBef>
              <a:spcAft>
                <a:spcPts val="0"/>
              </a:spcAft>
              <a:buNone/>
            </a:pPr>
            <a:endParaRPr lang="en-US"/>
          </a:p>
          <a:p>
            <a:pPr marL="0" indent="0">
              <a:buNone/>
            </a:pPr>
            <a:r>
              <a:rPr lang="en-US" i="1"/>
              <a:t>(Instructor Guide page 22)</a:t>
            </a:r>
          </a:p>
          <a:p>
            <a:pPr marL="0" lvl="0" indent="0" algn="l" rtl="0">
              <a:spcBef>
                <a:spcPts val="0"/>
              </a:spcBef>
              <a:spcAft>
                <a:spcPts val="0"/>
              </a:spcAft>
              <a:buNone/>
            </a:pPr>
            <a:endParaRPr/>
          </a:p>
        </p:txBody>
      </p:sp>
    </p:spTree>
    <p:extLst>
      <p:ext uri="{BB962C8B-B14F-4D97-AF65-F5344CB8AC3E}">
        <p14:creationId xmlns:p14="http://schemas.microsoft.com/office/powerpoint/2010/main" val="10158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Note: This is an activity where the facilitator has the teens draw a bag on a piece of paper and say what they need to put in their “magic bag” to be the best babysitter they can be. </a:t>
            </a:r>
          </a:p>
          <a:p>
            <a:pPr marL="0" indent="0">
              <a:buNone/>
            </a:pPr>
            <a:r>
              <a:rPr lang="en"/>
              <a:t>Note: The Magic Bag is also a great reward for the end of the certification. Consider funding for supplies, so each teen receives a Babysitter Bag at the conclusion of the certification. </a:t>
            </a:r>
          </a:p>
          <a:p>
            <a:pPr marL="0" indent="0">
              <a:buNone/>
              <a:defRPr/>
            </a:pPr>
            <a:r>
              <a:rPr lang="en-US" i="1"/>
              <a:t>(Instructor Guide pages 18-20, worksheet on page 20)</a:t>
            </a:r>
          </a:p>
          <a:p>
            <a:pPr marL="0" lvl="0" indent="0" algn="l" rtl="0">
              <a:spcBef>
                <a:spcPts val="0"/>
              </a:spcBef>
              <a:spcAft>
                <a:spcPts val="0"/>
              </a:spcAft>
              <a:buNone/>
            </a:pPr>
            <a:endParaRPr lang="e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i="1"/>
              <a:t>(Instructor Guide page 21)</a:t>
            </a:r>
            <a:endParaRPr i="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Use the handout on page 23 as a reference to help ensure teens think about the various things. </a:t>
            </a:r>
          </a:p>
          <a:p>
            <a:pPr marL="0" lvl="0" indent="0" algn="l" rtl="0">
              <a:spcBef>
                <a:spcPts val="0"/>
              </a:spcBef>
              <a:spcAft>
                <a:spcPts val="0"/>
              </a:spcAft>
              <a:buNone/>
            </a:pPr>
            <a:endParaRPr lang="en-US"/>
          </a:p>
          <a:p>
            <a:pPr marL="0" indent="0">
              <a:buNone/>
            </a:pPr>
            <a:r>
              <a:rPr lang="en-US" i="1"/>
              <a:t>(Instructor Guide page 23)</a:t>
            </a:r>
            <a:endParaRPr i="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Share the expectations listed on the screen </a:t>
            </a:r>
          </a:p>
          <a:p>
            <a:pPr marL="0" indent="0">
              <a:buNone/>
            </a:pPr>
            <a:r>
              <a:rPr lang="en-US"/>
              <a:t>Note: This is a good time to share about lesson structure, timing of the program, and any rules you might have for participating in the program. </a:t>
            </a:r>
          </a:p>
          <a:p>
            <a:pPr marL="0" lvl="0" indent="0" algn="l" rtl="0">
              <a:spcBef>
                <a:spcPts val="0"/>
              </a:spcBef>
              <a:spcAft>
                <a:spcPts val="0"/>
              </a:spcAft>
              <a:buNone/>
            </a:pPr>
            <a:endParaRPr lang="en-US"/>
          </a:p>
          <a:p>
            <a:pPr marL="0" indent="0">
              <a:buNone/>
              <a:defRPr/>
            </a:pPr>
            <a:r>
              <a:rPr lang="en-US"/>
              <a:t>Say: As babysitters, your main job is to keep the children safe. This means watching them closely and playing with them. Through this course you will learn what is takes to be a responsible, caring, trustworthy, capable, and safe babysitter. Let’s review the slide to understand our goals for the course. </a:t>
            </a:r>
          </a:p>
          <a:p>
            <a:pPr marL="0" indent="0">
              <a:buNone/>
            </a:pPr>
            <a:endParaRPr lang="en-US"/>
          </a:p>
          <a:p>
            <a:pPr marL="0" indent="0">
              <a:buNone/>
            </a:pPr>
            <a:r>
              <a:rPr lang="en-US" i="1"/>
              <a:t>(Instructor Guide page 3)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There is a handout you can print for the teens, or you can have the teens fill out an electronic PDF. The PDF is in the resource folder or found on page 24 of the guide.</a:t>
            </a:r>
          </a:p>
          <a:p>
            <a:pPr marL="0" lvl="0" indent="0" algn="l" rtl="0">
              <a:spcBef>
                <a:spcPts val="0"/>
              </a:spcBef>
              <a:spcAft>
                <a:spcPts val="0"/>
              </a:spcAft>
              <a:buNone/>
            </a:pPr>
            <a:endParaRPr lang="en-US"/>
          </a:p>
          <a:p>
            <a:pPr marL="0" indent="0">
              <a:buNone/>
            </a:pPr>
            <a:r>
              <a:rPr lang="en-US" i="1"/>
              <a:t>(Instructor Guide pages 24-25)</a:t>
            </a:r>
            <a:endParaRPr i="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Say: Parents want to know how their children did. This includes if they listened to you, what they ate, and if you played any games. Provide examples or share a story from your time with their child. A statement like “they were good” is not enough details. A statement like “Johnny did great playing Clue with me and even ate all his food.” In some cases you might choose to create a chart with details to include the bathroom, food, activities, listening, and other relevant categories depending on the child's age. There is an example on page 30 if you would like to incorporate that into your babysitting routine. </a:t>
            </a:r>
          </a:p>
          <a:p>
            <a:pPr marL="0" indent="0">
              <a:buNone/>
            </a:pPr>
            <a:endParaRPr lang="en-US"/>
          </a:p>
          <a:p>
            <a:pPr marL="0" indent="0">
              <a:buNone/>
            </a:pPr>
            <a:r>
              <a:rPr lang="en-US" i="1"/>
              <a:t>(Instructor Guide pages 28-30)</a:t>
            </a:r>
          </a:p>
          <a:p>
            <a:pPr marL="0" indent="0">
              <a:buNone/>
            </a:pPr>
            <a:endParaRPr lang="en-US"/>
          </a:p>
          <a:p>
            <a:pPr marL="0" indent="0">
              <a:buNone/>
            </a:pPr>
            <a:endParaRPr lang="en-US"/>
          </a:p>
        </p:txBody>
      </p:sp>
    </p:spTree>
    <p:extLst>
      <p:ext uri="{BB962C8B-B14F-4D97-AF65-F5344CB8AC3E}">
        <p14:creationId xmlns:p14="http://schemas.microsoft.com/office/powerpoint/2010/main" val="2643700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a5015d06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a5015d06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Say: Take a second to reflect on everything we have discussed today and think about something that makes you a good or awesome babysitter. Reflecting on your good qualities could help you when you are trying to market yourself as a babysitter in the future.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a5015d06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a5015d06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741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adf07063e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adf07063e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Rename the slide for whatever game you choose to get to know the youth. It is important to take time to learn the youth’s name to build connection. Focus on learning names and building an atmosphere of trust and openness. </a:t>
            </a:r>
          </a:p>
          <a:p>
            <a:pPr marL="0" indent="0">
              <a:buNone/>
            </a:pPr>
            <a:r>
              <a:rPr lang="en-US"/>
              <a:t>Note 2: The following are the suggested instructions for the Spinning a Yarn game but you can also find other activities on page 11 of the guide as well.</a:t>
            </a:r>
          </a:p>
          <a:p>
            <a:pPr marL="0" lvl="0" indent="0" algn="l" rtl="0">
              <a:spcBef>
                <a:spcPts val="0"/>
              </a:spcBef>
              <a:spcAft>
                <a:spcPts val="0"/>
              </a:spcAft>
              <a:buNone/>
            </a:pPr>
            <a:endParaRPr lang="en-US"/>
          </a:p>
          <a:p>
            <a:pPr marL="0" indent="0">
              <a:buNone/>
            </a:pPr>
            <a:r>
              <a:rPr lang="en-US"/>
              <a:t>Say: I am going to pass around a ball of yarn. You will need to cut off a piece that is a yard long. Once you have your yarn cut please begin to form a circle. </a:t>
            </a:r>
          </a:p>
          <a:p>
            <a:pPr marL="0" lvl="0" indent="0" algn="l" rtl="0">
              <a:spcBef>
                <a:spcPts val="0"/>
              </a:spcBef>
              <a:spcAft>
                <a:spcPts val="0"/>
              </a:spcAft>
              <a:buNone/>
            </a:pPr>
            <a:endParaRPr lang="en-US"/>
          </a:p>
          <a:p>
            <a:pPr marL="0" indent="0">
              <a:buNone/>
            </a:pPr>
            <a:r>
              <a:rPr lang="en-US"/>
              <a:t>Say: In a moment but not yet you will share anything you like about yourself. You can share about your siblings, your favorite hobbies, a movie you saw recently, or even your least favorite food. The catch is while you share you be wrapping the yarn around your finger. The yarn is your timer. You should fill the time with information but be sure to wrap up once you are out of yarn. </a:t>
            </a:r>
          </a:p>
          <a:p>
            <a:pPr marL="0" lvl="0" indent="0" algn="l" rtl="0">
              <a:spcBef>
                <a:spcPts val="0"/>
              </a:spcBef>
              <a:spcAft>
                <a:spcPts val="0"/>
              </a:spcAft>
              <a:buNone/>
            </a:pPr>
            <a:endParaRPr lang="en-US"/>
          </a:p>
          <a:p>
            <a:pPr marL="0" indent="0">
              <a:buNone/>
            </a:pPr>
            <a:r>
              <a:rPr lang="en-US"/>
              <a:t>Say: Alright, let’s begin by getting in a circle and getting our yarn cut. </a:t>
            </a:r>
          </a:p>
          <a:p>
            <a:pPr marL="0" lvl="0" indent="0" algn="l" rtl="0">
              <a:spcBef>
                <a:spcPts val="0"/>
              </a:spcBef>
              <a:spcAft>
                <a:spcPts val="0"/>
              </a:spcAft>
              <a:buNone/>
            </a:pPr>
            <a:endParaRPr lang="en-US"/>
          </a:p>
          <a:p>
            <a:pPr marL="0" lvl="0" indent="0" algn="l" rtl="0">
              <a:spcBef>
                <a:spcPts val="0"/>
              </a:spcBef>
              <a:spcAft>
                <a:spcPts val="0"/>
              </a:spcAft>
              <a:buNone/>
            </a:pPr>
            <a:r>
              <a:rPr lang="en-US"/>
              <a:t>Say: Now, that we are ready I will demonstrate how to participate and then will move around the circle Right to Left. (provide an example and be sure to wrap the yarn around your finger).</a:t>
            </a:r>
          </a:p>
          <a:p>
            <a:pPr marL="0" lvl="0" indent="0" algn="l" rtl="0">
              <a:spcBef>
                <a:spcPts val="0"/>
              </a:spcBef>
              <a:spcAft>
                <a:spcPts val="0"/>
              </a:spcAft>
              <a:buNone/>
            </a:pPr>
            <a:endParaRPr lang="en-US"/>
          </a:p>
          <a:p>
            <a:pPr marL="0" indent="0">
              <a:buNone/>
            </a:pPr>
            <a:r>
              <a:rPr lang="en-US" i="1"/>
              <a:t>(Instructor Guide page 11 with this and other activities) </a:t>
            </a:r>
          </a:p>
          <a:p>
            <a:pPr marL="0" lvl="0" indent="0" algn="l" rtl="0">
              <a:spcBef>
                <a:spcPts val="0"/>
              </a:spcBef>
              <a:spcAft>
                <a:spcPts val="0"/>
              </a:spcAft>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Say: 4-H is a nation-wide youth development organization which offers support and educational opportunities to youth ages 5 through 18. It has a 100-year history of successfully meeting its mission. The Babysitting Curriculum is only one of its many programs. </a:t>
            </a:r>
          </a:p>
          <a:p>
            <a:pPr marL="0" lvl="0" indent="0" algn="l" rtl="0">
              <a:spcBef>
                <a:spcPts val="0"/>
              </a:spcBef>
              <a:spcAft>
                <a:spcPts val="0"/>
              </a:spcAft>
              <a:buNone/>
            </a:pPr>
            <a:endParaRPr lang="en-US"/>
          </a:p>
          <a:p>
            <a:pPr marL="0" indent="0">
              <a:buNone/>
            </a:pPr>
            <a:r>
              <a:rPr lang="en-US" i="1"/>
              <a:t>(Instructor Guide page 3) </a:t>
            </a:r>
            <a:endParaRPr i="1"/>
          </a:p>
        </p:txBody>
      </p:sp>
    </p:spTree>
    <p:extLst>
      <p:ext uri="{BB962C8B-B14F-4D97-AF65-F5344CB8AC3E}">
        <p14:creationId xmlns:p14="http://schemas.microsoft.com/office/powerpoint/2010/main" val="163378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91a99b7f4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91a99b7f4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Say: Army Child and Youth Service provides child care and youth activities during out of school time to support the Army Workforce. Child and Youth Services offers a variety of full day, part day, hourly and outreach options for eligible child and youth ages 4 weeks to 18 years. In 1997, Military Child Care was designated by President and Mrs. Clinton as the “model for the nation.” The Army Child and Youth Services played a major role in creating this babysitting curriculum. However, please note that the </a:t>
            </a:r>
            <a:r>
              <a:rPr lang="en-US" err="1"/>
              <a:t>AIr</a:t>
            </a:r>
            <a:r>
              <a:rPr lang="en-US"/>
              <a:t> Force, Navy, and other branches also offer services on installations for children and teens too. </a:t>
            </a:r>
          </a:p>
          <a:p>
            <a:pPr marL="0" lvl="0" indent="0" algn="l" rtl="0">
              <a:spcBef>
                <a:spcPts val="0"/>
              </a:spcBef>
              <a:spcAft>
                <a:spcPts val="0"/>
              </a:spcAft>
              <a:buNone/>
            </a:pPr>
            <a:endParaRPr lang="en-US"/>
          </a:p>
          <a:p>
            <a:pPr marL="0" lvl="0" indent="0" algn="l" rtl="0">
              <a:spcBef>
                <a:spcPts val="0"/>
              </a:spcBef>
              <a:spcAft>
                <a:spcPts val="0"/>
              </a:spcAft>
              <a:buNone/>
            </a:pPr>
            <a:endParaRPr lang="en-US"/>
          </a:p>
          <a:p>
            <a:pPr marL="0" lvl="0" indent="0" algn="l" rtl="0">
              <a:spcBef>
                <a:spcPts val="0"/>
              </a:spcBef>
              <a:spcAft>
                <a:spcPts val="0"/>
              </a:spcAft>
              <a:buNone/>
            </a:pPr>
            <a:r>
              <a:rPr lang="en-US" i="1"/>
              <a:t>(Instructor Guide page 3)</a:t>
            </a:r>
            <a:endParaRPr i="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fee9069db3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fee9069db3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introduction slide to move to the focus on What is Babysitting. </a:t>
            </a:r>
          </a:p>
          <a:p>
            <a:pPr marL="0" lvl="0" indent="0" algn="l" rtl="0">
              <a:spcBef>
                <a:spcPts val="0"/>
              </a:spcBef>
              <a:spcAft>
                <a:spcPts val="0"/>
              </a:spcAft>
              <a:buNone/>
            </a:pPr>
            <a:endParaRPr lang="en-US"/>
          </a:p>
          <a:p>
            <a:pPr marL="0" indent="0">
              <a:buNone/>
            </a:pPr>
            <a:r>
              <a:rPr lang="en-US"/>
              <a:t>Say: Now that I know a little more about you from our Spinning Yarn activity and we covered the authors of this curriculum let’s jump into our topic for today. </a:t>
            </a:r>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51759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Note: the next slides provides activity instruction. This slide is meant as a personal reflection (allow youth a few moments to consider this silently or out loud)</a:t>
            </a:r>
          </a:p>
          <a:p>
            <a:pPr marL="0" lvl="0" indent="0" algn="l" rtl="0">
              <a:spcBef>
                <a:spcPts val="0"/>
              </a:spcBef>
              <a:spcAft>
                <a:spcPts val="0"/>
              </a:spcAft>
              <a:buNone/>
            </a:pPr>
            <a:endParaRPr lang="en-US"/>
          </a:p>
          <a:p>
            <a:pPr marL="0" lvl="0" indent="0" algn="l" rtl="0">
              <a:spcBef>
                <a:spcPts val="0"/>
              </a:spcBef>
              <a:spcAft>
                <a:spcPts val="0"/>
              </a:spcAft>
              <a:buNone/>
            </a:pPr>
            <a:r>
              <a:rPr lang="en-US" i="1"/>
              <a:t>(Instructor Guide Page 11)</a:t>
            </a:r>
            <a:endParaRPr i="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Note: Depending on your set up edit slide to either say group or partner, but not both.</a:t>
            </a:r>
          </a:p>
          <a:p>
            <a:pPr marL="0" lvl="0" indent="0" algn="l" rtl="0">
              <a:spcBef>
                <a:spcPts val="0"/>
              </a:spcBef>
              <a:spcAft>
                <a:spcPts val="0"/>
              </a:spcAft>
              <a:buNone/>
            </a:pPr>
            <a:endParaRPr lang="en-US"/>
          </a:p>
          <a:p>
            <a:pPr marL="0" indent="0">
              <a:buNone/>
            </a:pPr>
            <a:r>
              <a:rPr lang="en-US"/>
              <a:t>Note: Handout is provided on page 12 for youth to complete and assist with visual learners. </a:t>
            </a:r>
          </a:p>
          <a:p>
            <a:pPr marL="0" lvl="0" indent="0" algn="l" rtl="0">
              <a:spcBef>
                <a:spcPts val="0"/>
              </a:spcBef>
              <a:spcAft>
                <a:spcPts val="0"/>
              </a:spcAft>
              <a:buNone/>
            </a:pPr>
            <a:endParaRPr lang="en-US"/>
          </a:p>
          <a:p>
            <a:pPr marL="0" lvl="0" indent="0" algn="l" rtl="0">
              <a:spcBef>
                <a:spcPts val="0"/>
              </a:spcBef>
              <a:spcAft>
                <a:spcPts val="0"/>
              </a:spcAft>
              <a:buNone/>
            </a:pPr>
            <a:r>
              <a:rPr lang="en-US" i="1"/>
              <a:t>(Instructor Guide pages 11-12)</a:t>
            </a: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t>N</a:t>
            </a:r>
            <a:r>
              <a:rPr lang="en-US"/>
              <a:t>o</a:t>
            </a:r>
            <a:r>
              <a:rPr lang="en"/>
              <a:t>te 1: For this section, the teens will fill out the Babysitter Knowledge Survey in Lesson 1 page 14 and the key can be found on page 15. </a:t>
            </a:r>
          </a:p>
          <a:p>
            <a:pPr marL="0" lvl="0" indent="0" algn="l" rtl="0">
              <a:spcBef>
                <a:spcPts val="0"/>
              </a:spcBef>
              <a:spcAft>
                <a:spcPts val="0"/>
              </a:spcAft>
              <a:buNone/>
            </a:pPr>
            <a:endParaRPr lang="en"/>
          </a:p>
          <a:p>
            <a:pPr marL="0" indent="0">
              <a:buNone/>
            </a:pPr>
            <a:r>
              <a:rPr lang="en"/>
              <a:t>Note 2: The following slides ask questions for the group to respond to. Y</a:t>
            </a:r>
            <a:r>
              <a:rPr lang="en-US"/>
              <a:t>o</a:t>
            </a:r>
            <a:r>
              <a:rPr lang="en"/>
              <a:t>u can delete those if you choose to do the individual handout; however, the group experience might save time if needed. </a:t>
            </a:r>
          </a:p>
          <a:p>
            <a:pPr marL="0" indent="0">
              <a:buNone/>
            </a:pPr>
            <a:endParaRPr lang="en"/>
          </a:p>
          <a:p>
            <a:pPr marL="0" indent="0">
              <a:buNone/>
            </a:pPr>
            <a:r>
              <a:rPr lang="en-US" i="1"/>
              <a:t>(Instructor Guide pages 14-15) </a:t>
            </a:r>
            <a:endParaRPr lang="en" i="1"/>
          </a:p>
        </p:txBody>
      </p:sp>
    </p:spTree>
    <p:extLst>
      <p:ext uri="{BB962C8B-B14F-4D97-AF65-F5344CB8AC3E}">
        <p14:creationId xmlns:p14="http://schemas.microsoft.com/office/powerpoint/2010/main" val="103498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1050" y="824525"/>
            <a:ext cx="7281900" cy="2769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931050" y="3594425"/>
            <a:ext cx="72819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9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6405716" y="4604012"/>
            <a:ext cx="1335271" cy="622817"/>
            <a:chOff x="3474325" y="1617750"/>
            <a:chExt cx="380300" cy="177375"/>
          </a:xfrm>
        </p:grpSpPr>
        <p:sp>
          <p:nvSpPr>
            <p:cNvPr id="12" name="Google Shape;12;p2"/>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220542" y="239863"/>
            <a:ext cx="861080" cy="808712"/>
          </a:xfrm>
          <a:custGeom>
            <a:avLst/>
            <a:gdLst/>
            <a:ahLst/>
            <a:cxnLst/>
            <a:rect l="l" t="t" r="r" b="b"/>
            <a:pathLst>
              <a:path w="10803" h="10146" extrusionOk="0">
                <a:moveTo>
                  <a:pt x="6038" y="2483"/>
                </a:moveTo>
                <a:lnTo>
                  <a:pt x="6038" y="2483"/>
                </a:lnTo>
                <a:cubicBezTo>
                  <a:pt x="6205" y="2883"/>
                  <a:pt x="6172" y="3350"/>
                  <a:pt x="5871" y="3617"/>
                </a:cubicBezTo>
                <a:cubicBezTo>
                  <a:pt x="5705" y="3184"/>
                  <a:pt x="5838" y="2850"/>
                  <a:pt x="6038" y="2483"/>
                </a:cubicBezTo>
                <a:close/>
                <a:moveTo>
                  <a:pt x="3203" y="4084"/>
                </a:moveTo>
                <a:cubicBezTo>
                  <a:pt x="3536" y="4151"/>
                  <a:pt x="3837" y="4318"/>
                  <a:pt x="3970" y="4685"/>
                </a:cubicBezTo>
                <a:cubicBezTo>
                  <a:pt x="3703" y="4518"/>
                  <a:pt x="3470" y="4351"/>
                  <a:pt x="3169" y="4184"/>
                </a:cubicBezTo>
                <a:cubicBezTo>
                  <a:pt x="3169" y="4151"/>
                  <a:pt x="3203" y="4151"/>
                  <a:pt x="3203" y="4084"/>
                </a:cubicBezTo>
                <a:close/>
                <a:moveTo>
                  <a:pt x="3992" y="4670"/>
                </a:moveTo>
                <a:cubicBezTo>
                  <a:pt x="4000" y="4670"/>
                  <a:pt x="3992" y="4685"/>
                  <a:pt x="3970" y="4685"/>
                </a:cubicBezTo>
                <a:cubicBezTo>
                  <a:pt x="3981" y="4674"/>
                  <a:pt x="3989" y="4670"/>
                  <a:pt x="3992" y="4670"/>
                </a:cubicBezTo>
                <a:close/>
                <a:moveTo>
                  <a:pt x="8073" y="5352"/>
                </a:moveTo>
                <a:lnTo>
                  <a:pt x="8073" y="5352"/>
                </a:lnTo>
                <a:cubicBezTo>
                  <a:pt x="8340" y="5385"/>
                  <a:pt x="8540" y="5485"/>
                  <a:pt x="8807" y="5519"/>
                </a:cubicBezTo>
                <a:lnTo>
                  <a:pt x="8807" y="5619"/>
                </a:lnTo>
                <a:cubicBezTo>
                  <a:pt x="8747" y="5625"/>
                  <a:pt x="8691" y="5629"/>
                  <a:pt x="8638" y="5629"/>
                </a:cubicBezTo>
                <a:cubicBezTo>
                  <a:pt x="8425" y="5629"/>
                  <a:pt x="8260" y="5565"/>
                  <a:pt x="8073" y="5352"/>
                </a:cubicBezTo>
                <a:close/>
                <a:moveTo>
                  <a:pt x="4268" y="6418"/>
                </a:moveTo>
                <a:cubicBezTo>
                  <a:pt x="4460" y="6418"/>
                  <a:pt x="4594" y="6526"/>
                  <a:pt x="4671" y="6653"/>
                </a:cubicBezTo>
                <a:cubicBezTo>
                  <a:pt x="4737" y="6853"/>
                  <a:pt x="4604" y="7153"/>
                  <a:pt x="4370" y="7220"/>
                </a:cubicBezTo>
                <a:cubicBezTo>
                  <a:pt x="3970" y="7353"/>
                  <a:pt x="3536" y="7387"/>
                  <a:pt x="3136" y="7487"/>
                </a:cubicBezTo>
                <a:cubicBezTo>
                  <a:pt x="3136" y="7420"/>
                  <a:pt x="3069" y="7387"/>
                  <a:pt x="3069" y="7353"/>
                </a:cubicBezTo>
                <a:cubicBezTo>
                  <a:pt x="3303" y="6886"/>
                  <a:pt x="3570" y="6553"/>
                  <a:pt x="4070" y="6453"/>
                </a:cubicBezTo>
                <a:cubicBezTo>
                  <a:pt x="4142" y="6429"/>
                  <a:pt x="4208" y="6418"/>
                  <a:pt x="4268" y="6418"/>
                </a:cubicBezTo>
                <a:close/>
                <a:moveTo>
                  <a:pt x="6839" y="6986"/>
                </a:moveTo>
                <a:cubicBezTo>
                  <a:pt x="6905" y="7053"/>
                  <a:pt x="7072" y="7153"/>
                  <a:pt x="7072" y="7220"/>
                </a:cubicBezTo>
                <a:cubicBezTo>
                  <a:pt x="7072" y="7420"/>
                  <a:pt x="7006" y="7587"/>
                  <a:pt x="6905" y="7820"/>
                </a:cubicBezTo>
                <a:cubicBezTo>
                  <a:pt x="6872" y="7787"/>
                  <a:pt x="6872" y="7787"/>
                  <a:pt x="6839" y="7787"/>
                </a:cubicBezTo>
                <a:cubicBezTo>
                  <a:pt x="6839" y="7553"/>
                  <a:pt x="6739" y="7387"/>
                  <a:pt x="6705" y="7253"/>
                </a:cubicBezTo>
                <a:cubicBezTo>
                  <a:pt x="6705" y="7153"/>
                  <a:pt x="6805" y="7053"/>
                  <a:pt x="6839" y="6986"/>
                </a:cubicBezTo>
                <a:close/>
                <a:moveTo>
                  <a:pt x="3757" y="305"/>
                </a:moveTo>
                <a:cubicBezTo>
                  <a:pt x="4059" y="305"/>
                  <a:pt x="4383" y="405"/>
                  <a:pt x="4704" y="615"/>
                </a:cubicBezTo>
                <a:cubicBezTo>
                  <a:pt x="5171" y="882"/>
                  <a:pt x="5471" y="1316"/>
                  <a:pt x="5705" y="1783"/>
                </a:cubicBezTo>
                <a:cubicBezTo>
                  <a:pt x="5738" y="1816"/>
                  <a:pt x="5705" y="1949"/>
                  <a:pt x="5671" y="2016"/>
                </a:cubicBezTo>
                <a:cubicBezTo>
                  <a:pt x="5371" y="2450"/>
                  <a:pt x="5171" y="2950"/>
                  <a:pt x="5338" y="3484"/>
                </a:cubicBezTo>
                <a:cubicBezTo>
                  <a:pt x="5371" y="3717"/>
                  <a:pt x="5471" y="4017"/>
                  <a:pt x="5705" y="4017"/>
                </a:cubicBezTo>
                <a:cubicBezTo>
                  <a:pt x="5905" y="4017"/>
                  <a:pt x="6138" y="3817"/>
                  <a:pt x="6238" y="3651"/>
                </a:cubicBezTo>
                <a:cubicBezTo>
                  <a:pt x="6572" y="3184"/>
                  <a:pt x="6539" y="2650"/>
                  <a:pt x="6372" y="2149"/>
                </a:cubicBezTo>
                <a:cubicBezTo>
                  <a:pt x="6338" y="2016"/>
                  <a:pt x="6338" y="1949"/>
                  <a:pt x="6472" y="1849"/>
                </a:cubicBezTo>
                <a:cubicBezTo>
                  <a:pt x="6919" y="1533"/>
                  <a:pt x="7433" y="1381"/>
                  <a:pt x="7937" y="1381"/>
                </a:cubicBezTo>
                <a:cubicBezTo>
                  <a:pt x="8973" y="1381"/>
                  <a:pt x="9961" y="2027"/>
                  <a:pt x="10208" y="3217"/>
                </a:cubicBezTo>
                <a:cubicBezTo>
                  <a:pt x="10375" y="4051"/>
                  <a:pt x="10041" y="4685"/>
                  <a:pt x="9407" y="5185"/>
                </a:cubicBezTo>
                <a:cubicBezTo>
                  <a:pt x="9391" y="5202"/>
                  <a:pt x="9349" y="5210"/>
                  <a:pt x="9303" y="5210"/>
                </a:cubicBezTo>
                <a:cubicBezTo>
                  <a:pt x="9257" y="5210"/>
                  <a:pt x="9207" y="5202"/>
                  <a:pt x="9174" y="5185"/>
                </a:cubicBezTo>
                <a:cubicBezTo>
                  <a:pt x="8807" y="4985"/>
                  <a:pt x="8373" y="4851"/>
                  <a:pt x="7906" y="4851"/>
                </a:cubicBezTo>
                <a:cubicBezTo>
                  <a:pt x="7573" y="4851"/>
                  <a:pt x="7473" y="5052"/>
                  <a:pt x="7573" y="5385"/>
                </a:cubicBezTo>
                <a:cubicBezTo>
                  <a:pt x="7739" y="5785"/>
                  <a:pt x="8040" y="5885"/>
                  <a:pt x="8407" y="5952"/>
                </a:cubicBezTo>
                <a:cubicBezTo>
                  <a:pt x="8444" y="5957"/>
                  <a:pt x="8480" y="5959"/>
                  <a:pt x="8515" y="5959"/>
                </a:cubicBezTo>
                <a:cubicBezTo>
                  <a:pt x="8731" y="5959"/>
                  <a:pt x="8911" y="5881"/>
                  <a:pt x="9140" y="5852"/>
                </a:cubicBezTo>
                <a:cubicBezTo>
                  <a:pt x="9174" y="5841"/>
                  <a:pt x="9211" y="5834"/>
                  <a:pt x="9249" y="5834"/>
                </a:cubicBezTo>
                <a:cubicBezTo>
                  <a:pt x="9326" y="5834"/>
                  <a:pt x="9407" y="5863"/>
                  <a:pt x="9474" y="5952"/>
                </a:cubicBezTo>
                <a:cubicBezTo>
                  <a:pt x="10308" y="6853"/>
                  <a:pt x="10141" y="8554"/>
                  <a:pt x="9140" y="9321"/>
                </a:cubicBezTo>
                <a:cubicBezTo>
                  <a:pt x="8883" y="9503"/>
                  <a:pt x="8626" y="9595"/>
                  <a:pt x="8375" y="9595"/>
                </a:cubicBezTo>
                <a:cubicBezTo>
                  <a:pt x="8073" y="9595"/>
                  <a:pt x="7779" y="9461"/>
                  <a:pt x="7506" y="9188"/>
                </a:cubicBezTo>
                <a:cubicBezTo>
                  <a:pt x="7372" y="9054"/>
                  <a:pt x="7306" y="8954"/>
                  <a:pt x="7206" y="8821"/>
                </a:cubicBezTo>
                <a:cubicBezTo>
                  <a:pt x="6972" y="8354"/>
                  <a:pt x="6972" y="8321"/>
                  <a:pt x="7239" y="7887"/>
                </a:cubicBezTo>
                <a:cubicBezTo>
                  <a:pt x="7372" y="7720"/>
                  <a:pt x="7506" y="7520"/>
                  <a:pt x="7539" y="7320"/>
                </a:cubicBezTo>
                <a:cubicBezTo>
                  <a:pt x="7673" y="7020"/>
                  <a:pt x="7506" y="6719"/>
                  <a:pt x="7239" y="6553"/>
                </a:cubicBezTo>
                <a:cubicBezTo>
                  <a:pt x="7111" y="6510"/>
                  <a:pt x="6983" y="6453"/>
                  <a:pt x="6855" y="6453"/>
                </a:cubicBezTo>
                <a:cubicBezTo>
                  <a:pt x="6783" y="6453"/>
                  <a:pt x="6711" y="6471"/>
                  <a:pt x="6639" y="6519"/>
                </a:cubicBezTo>
                <a:cubicBezTo>
                  <a:pt x="6405" y="6653"/>
                  <a:pt x="6338" y="6819"/>
                  <a:pt x="6338" y="7053"/>
                </a:cubicBezTo>
                <a:cubicBezTo>
                  <a:pt x="6372" y="7353"/>
                  <a:pt x="6405" y="7687"/>
                  <a:pt x="6472" y="7987"/>
                </a:cubicBezTo>
                <a:cubicBezTo>
                  <a:pt x="6472" y="8054"/>
                  <a:pt x="6472" y="8220"/>
                  <a:pt x="6405" y="8287"/>
                </a:cubicBezTo>
                <a:cubicBezTo>
                  <a:pt x="5971" y="8721"/>
                  <a:pt x="5504" y="9121"/>
                  <a:pt x="4837" y="9221"/>
                </a:cubicBezTo>
                <a:cubicBezTo>
                  <a:pt x="4697" y="9255"/>
                  <a:pt x="4559" y="9271"/>
                  <a:pt x="4427" y="9271"/>
                </a:cubicBezTo>
                <a:cubicBezTo>
                  <a:pt x="3653" y="9271"/>
                  <a:pt x="3060" y="8709"/>
                  <a:pt x="3003" y="7854"/>
                </a:cubicBezTo>
                <a:cubicBezTo>
                  <a:pt x="3403" y="7854"/>
                  <a:pt x="3837" y="7854"/>
                  <a:pt x="4170" y="7687"/>
                </a:cubicBezTo>
                <a:cubicBezTo>
                  <a:pt x="4537" y="7653"/>
                  <a:pt x="4837" y="7453"/>
                  <a:pt x="5004" y="7120"/>
                </a:cubicBezTo>
                <a:cubicBezTo>
                  <a:pt x="5304" y="6553"/>
                  <a:pt x="4971" y="5986"/>
                  <a:pt x="4337" y="5952"/>
                </a:cubicBezTo>
                <a:cubicBezTo>
                  <a:pt x="4292" y="5948"/>
                  <a:pt x="4247" y="5945"/>
                  <a:pt x="4201" y="5945"/>
                </a:cubicBezTo>
                <a:cubicBezTo>
                  <a:pt x="3581" y="5945"/>
                  <a:pt x="2982" y="6367"/>
                  <a:pt x="2702" y="7020"/>
                </a:cubicBezTo>
                <a:cubicBezTo>
                  <a:pt x="2652" y="7170"/>
                  <a:pt x="2565" y="7245"/>
                  <a:pt x="2440" y="7245"/>
                </a:cubicBezTo>
                <a:cubicBezTo>
                  <a:pt x="2398" y="7245"/>
                  <a:pt x="2352" y="7236"/>
                  <a:pt x="2302" y="7220"/>
                </a:cubicBezTo>
                <a:cubicBezTo>
                  <a:pt x="1668" y="7053"/>
                  <a:pt x="1168" y="6786"/>
                  <a:pt x="834" y="6219"/>
                </a:cubicBezTo>
                <a:cubicBezTo>
                  <a:pt x="534" y="5719"/>
                  <a:pt x="568" y="5152"/>
                  <a:pt x="1001" y="4685"/>
                </a:cubicBezTo>
                <a:cubicBezTo>
                  <a:pt x="1335" y="4318"/>
                  <a:pt x="1802" y="4118"/>
                  <a:pt x="2302" y="3984"/>
                </a:cubicBezTo>
                <a:cubicBezTo>
                  <a:pt x="2326" y="3976"/>
                  <a:pt x="2349" y="3972"/>
                  <a:pt x="2373" y="3972"/>
                </a:cubicBezTo>
                <a:cubicBezTo>
                  <a:pt x="2451" y="3972"/>
                  <a:pt x="2534" y="4016"/>
                  <a:pt x="2636" y="4118"/>
                </a:cubicBezTo>
                <a:cubicBezTo>
                  <a:pt x="2903" y="4384"/>
                  <a:pt x="3303" y="4651"/>
                  <a:pt x="3636" y="4951"/>
                </a:cubicBezTo>
                <a:cubicBezTo>
                  <a:pt x="3670" y="4985"/>
                  <a:pt x="3803" y="5018"/>
                  <a:pt x="3870" y="5018"/>
                </a:cubicBezTo>
                <a:cubicBezTo>
                  <a:pt x="3932" y="5033"/>
                  <a:pt x="3990" y="5039"/>
                  <a:pt x="4042" y="5039"/>
                </a:cubicBezTo>
                <a:cubicBezTo>
                  <a:pt x="4354" y="5039"/>
                  <a:pt x="4485" y="4799"/>
                  <a:pt x="4370" y="4484"/>
                </a:cubicBezTo>
                <a:cubicBezTo>
                  <a:pt x="4204" y="3984"/>
                  <a:pt x="3636" y="3517"/>
                  <a:pt x="2969" y="3517"/>
                </a:cubicBezTo>
                <a:cubicBezTo>
                  <a:pt x="2736" y="3517"/>
                  <a:pt x="2669" y="3450"/>
                  <a:pt x="2569" y="3284"/>
                </a:cubicBezTo>
                <a:cubicBezTo>
                  <a:pt x="2336" y="2683"/>
                  <a:pt x="2202" y="2049"/>
                  <a:pt x="2402" y="1449"/>
                </a:cubicBezTo>
                <a:cubicBezTo>
                  <a:pt x="2625" y="713"/>
                  <a:pt x="3147" y="305"/>
                  <a:pt x="3757" y="305"/>
                </a:cubicBezTo>
                <a:close/>
                <a:moveTo>
                  <a:pt x="3895" y="1"/>
                </a:moveTo>
                <a:cubicBezTo>
                  <a:pt x="3078" y="1"/>
                  <a:pt x="2357" y="527"/>
                  <a:pt x="2069" y="1416"/>
                </a:cubicBezTo>
                <a:cubicBezTo>
                  <a:pt x="1969" y="1949"/>
                  <a:pt x="1969" y="2483"/>
                  <a:pt x="2069" y="3017"/>
                </a:cubicBezTo>
                <a:cubicBezTo>
                  <a:pt x="2169" y="3217"/>
                  <a:pt x="2235" y="3417"/>
                  <a:pt x="2302" y="3617"/>
                </a:cubicBezTo>
                <a:cubicBezTo>
                  <a:pt x="1869" y="3817"/>
                  <a:pt x="1468" y="3984"/>
                  <a:pt x="1068" y="4218"/>
                </a:cubicBezTo>
                <a:cubicBezTo>
                  <a:pt x="67" y="4918"/>
                  <a:pt x="1" y="6152"/>
                  <a:pt x="868" y="7020"/>
                </a:cubicBezTo>
                <a:cubicBezTo>
                  <a:pt x="1335" y="7487"/>
                  <a:pt x="1902" y="7687"/>
                  <a:pt x="2569" y="7820"/>
                </a:cubicBezTo>
                <a:cubicBezTo>
                  <a:pt x="2569" y="7887"/>
                  <a:pt x="2569" y="7954"/>
                  <a:pt x="2536" y="8020"/>
                </a:cubicBezTo>
                <a:cubicBezTo>
                  <a:pt x="2636" y="9021"/>
                  <a:pt x="3470" y="9755"/>
                  <a:pt x="4470" y="9755"/>
                </a:cubicBezTo>
                <a:cubicBezTo>
                  <a:pt x="5238" y="9755"/>
                  <a:pt x="5871" y="9421"/>
                  <a:pt x="6405" y="8921"/>
                </a:cubicBezTo>
                <a:cubicBezTo>
                  <a:pt x="6505" y="8888"/>
                  <a:pt x="6539" y="8821"/>
                  <a:pt x="6639" y="8754"/>
                </a:cubicBezTo>
                <a:cubicBezTo>
                  <a:pt x="6739" y="8988"/>
                  <a:pt x="6839" y="9154"/>
                  <a:pt x="6972" y="9321"/>
                </a:cubicBezTo>
                <a:cubicBezTo>
                  <a:pt x="7343" y="9869"/>
                  <a:pt x="7864" y="10145"/>
                  <a:pt x="8396" y="10145"/>
                </a:cubicBezTo>
                <a:cubicBezTo>
                  <a:pt x="8868" y="10145"/>
                  <a:pt x="9349" y="9927"/>
                  <a:pt x="9741" y="9488"/>
                </a:cubicBezTo>
                <a:cubicBezTo>
                  <a:pt x="10341" y="8754"/>
                  <a:pt x="10541" y="7920"/>
                  <a:pt x="10375" y="7020"/>
                </a:cubicBezTo>
                <a:cubicBezTo>
                  <a:pt x="10308" y="6486"/>
                  <a:pt x="10041" y="6052"/>
                  <a:pt x="9707" y="5685"/>
                </a:cubicBezTo>
                <a:cubicBezTo>
                  <a:pt x="10408" y="5052"/>
                  <a:pt x="10742" y="4518"/>
                  <a:pt x="10742" y="3851"/>
                </a:cubicBezTo>
                <a:cubicBezTo>
                  <a:pt x="10803" y="2283"/>
                  <a:pt x="9533" y="1055"/>
                  <a:pt x="7975" y="1055"/>
                </a:cubicBezTo>
                <a:cubicBezTo>
                  <a:pt x="7843" y="1055"/>
                  <a:pt x="7709" y="1064"/>
                  <a:pt x="7573" y="1082"/>
                </a:cubicBezTo>
                <a:cubicBezTo>
                  <a:pt x="7072" y="1182"/>
                  <a:pt x="6572" y="1382"/>
                  <a:pt x="6172" y="1682"/>
                </a:cubicBezTo>
                <a:cubicBezTo>
                  <a:pt x="6138" y="1582"/>
                  <a:pt x="6038" y="1482"/>
                  <a:pt x="6005" y="1382"/>
                </a:cubicBezTo>
                <a:cubicBezTo>
                  <a:pt x="5705" y="915"/>
                  <a:pt x="5371" y="515"/>
                  <a:pt x="4871" y="248"/>
                </a:cubicBezTo>
                <a:cubicBezTo>
                  <a:pt x="4544" y="80"/>
                  <a:pt x="4212" y="1"/>
                  <a:pt x="38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1048825" y="1349150"/>
            <a:ext cx="6892800" cy="170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 name="Google Shape;69;p11"/>
          <p:cNvSpPr txBox="1">
            <a:spLocks noGrp="1"/>
          </p:cNvSpPr>
          <p:nvPr>
            <p:ph type="subTitle" idx="1"/>
          </p:nvPr>
        </p:nvSpPr>
        <p:spPr>
          <a:xfrm>
            <a:off x="1048825" y="3054975"/>
            <a:ext cx="68928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70" name="Google Shape;70;p11"/>
          <p:cNvGrpSpPr/>
          <p:nvPr/>
        </p:nvGrpSpPr>
        <p:grpSpPr>
          <a:xfrm>
            <a:off x="-387184" y="12"/>
            <a:ext cx="1335271" cy="622817"/>
            <a:chOff x="3474325" y="1617750"/>
            <a:chExt cx="380300" cy="177375"/>
          </a:xfrm>
        </p:grpSpPr>
        <p:sp>
          <p:nvSpPr>
            <p:cNvPr id="71" name="Google Shape;71;p11"/>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11"/>
          <p:cNvSpPr/>
          <p:nvPr/>
        </p:nvSpPr>
        <p:spPr>
          <a:xfrm>
            <a:off x="8607229" y="267729"/>
            <a:ext cx="700596" cy="746480"/>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1040833" y="4542813"/>
            <a:ext cx="861080" cy="808712"/>
          </a:xfrm>
          <a:custGeom>
            <a:avLst/>
            <a:gdLst/>
            <a:ahLst/>
            <a:cxnLst/>
            <a:rect l="l" t="t" r="r" b="b"/>
            <a:pathLst>
              <a:path w="10803" h="10146" extrusionOk="0">
                <a:moveTo>
                  <a:pt x="6038" y="2483"/>
                </a:moveTo>
                <a:lnTo>
                  <a:pt x="6038" y="2483"/>
                </a:lnTo>
                <a:cubicBezTo>
                  <a:pt x="6205" y="2883"/>
                  <a:pt x="6172" y="3350"/>
                  <a:pt x="5871" y="3617"/>
                </a:cubicBezTo>
                <a:cubicBezTo>
                  <a:pt x="5705" y="3184"/>
                  <a:pt x="5838" y="2850"/>
                  <a:pt x="6038" y="2483"/>
                </a:cubicBezTo>
                <a:close/>
                <a:moveTo>
                  <a:pt x="3203" y="4084"/>
                </a:moveTo>
                <a:cubicBezTo>
                  <a:pt x="3536" y="4151"/>
                  <a:pt x="3837" y="4318"/>
                  <a:pt x="3970" y="4685"/>
                </a:cubicBezTo>
                <a:cubicBezTo>
                  <a:pt x="3703" y="4518"/>
                  <a:pt x="3470" y="4351"/>
                  <a:pt x="3169" y="4184"/>
                </a:cubicBezTo>
                <a:cubicBezTo>
                  <a:pt x="3169" y="4151"/>
                  <a:pt x="3203" y="4151"/>
                  <a:pt x="3203" y="4084"/>
                </a:cubicBezTo>
                <a:close/>
                <a:moveTo>
                  <a:pt x="3992" y="4670"/>
                </a:moveTo>
                <a:cubicBezTo>
                  <a:pt x="4000" y="4670"/>
                  <a:pt x="3992" y="4685"/>
                  <a:pt x="3970" y="4685"/>
                </a:cubicBezTo>
                <a:cubicBezTo>
                  <a:pt x="3981" y="4674"/>
                  <a:pt x="3989" y="4670"/>
                  <a:pt x="3992" y="4670"/>
                </a:cubicBezTo>
                <a:close/>
                <a:moveTo>
                  <a:pt x="8073" y="5352"/>
                </a:moveTo>
                <a:lnTo>
                  <a:pt x="8073" y="5352"/>
                </a:lnTo>
                <a:cubicBezTo>
                  <a:pt x="8340" y="5385"/>
                  <a:pt x="8540" y="5485"/>
                  <a:pt x="8807" y="5519"/>
                </a:cubicBezTo>
                <a:lnTo>
                  <a:pt x="8807" y="5619"/>
                </a:lnTo>
                <a:cubicBezTo>
                  <a:pt x="8747" y="5625"/>
                  <a:pt x="8691" y="5629"/>
                  <a:pt x="8638" y="5629"/>
                </a:cubicBezTo>
                <a:cubicBezTo>
                  <a:pt x="8425" y="5629"/>
                  <a:pt x="8260" y="5565"/>
                  <a:pt x="8073" y="5352"/>
                </a:cubicBezTo>
                <a:close/>
                <a:moveTo>
                  <a:pt x="4268" y="6418"/>
                </a:moveTo>
                <a:cubicBezTo>
                  <a:pt x="4460" y="6418"/>
                  <a:pt x="4594" y="6526"/>
                  <a:pt x="4671" y="6653"/>
                </a:cubicBezTo>
                <a:cubicBezTo>
                  <a:pt x="4737" y="6853"/>
                  <a:pt x="4604" y="7153"/>
                  <a:pt x="4370" y="7220"/>
                </a:cubicBezTo>
                <a:cubicBezTo>
                  <a:pt x="3970" y="7353"/>
                  <a:pt x="3536" y="7387"/>
                  <a:pt x="3136" y="7487"/>
                </a:cubicBezTo>
                <a:cubicBezTo>
                  <a:pt x="3136" y="7420"/>
                  <a:pt x="3069" y="7387"/>
                  <a:pt x="3069" y="7353"/>
                </a:cubicBezTo>
                <a:cubicBezTo>
                  <a:pt x="3303" y="6886"/>
                  <a:pt x="3570" y="6553"/>
                  <a:pt x="4070" y="6453"/>
                </a:cubicBezTo>
                <a:cubicBezTo>
                  <a:pt x="4142" y="6429"/>
                  <a:pt x="4208" y="6418"/>
                  <a:pt x="4268" y="6418"/>
                </a:cubicBezTo>
                <a:close/>
                <a:moveTo>
                  <a:pt x="6839" y="6986"/>
                </a:moveTo>
                <a:cubicBezTo>
                  <a:pt x="6905" y="7053"/>
                  <a:pt x="7072" y="7153"/>
                  <a:pt x="7072" y="7220"/>
                </a:cubicBezTo>
                <a:cubicBezTo>
                  <a:pt x="7072" y="7420"/>
                  <a:pt x="7006" y="7587"/>
                  <a:pt x="6905" y="7820"/>
                </a:cubicBezTo>
                <a:cubicBezTo>
                  <a:pt x="6872" y="7787"/>
                  <a:pt x="6872" y="7787"/>
                  <a:pt x="6839" y="7787"/>
                </a:cubicBezTo>
                <a:cubicBezTo>
                  <a:pt x="6839" y="7553"/>
                  <a:pt x="6739" y="7387"/>
                  <a:pt x="6705" y="7253"/>
                </a:cubicBezTo>
                <a:cubicBezTo>
                  <a:pt x="6705" y="7153"/>
                  <a:pt x="6805" y="7053"/>
                  <a:pt x="6839" y="6986"/>
                </a:cubicBezTo>
                <a:close/>
                <a:moveTo>
                  <a:pt x="3757" y="305"/>
                </a:moveTo>
                <a:cubicBezTo>
                  <a:pt x="4059" y="305"/>
                  <a:pt x="4383" y="405"/>
                  <a:pt x="4704" y="615"/>
                </a:cubicBezTo>
                <a:cubicBezTo>
                  <a:pt x="5171" y="882"/>
                  <a:pt x="5471" y="1316"/>
                  <a:pt x="5705" y="1783"/>
                </a:cubicBezTo>
                <a:cubicBezTo>
                  <a:pt x="5738" y="1816"/>
                  <a:pt x="5705" y="1949"/>
                  <a:pt x="5671" y="2016"/>
                </a:cubicBezTo>
                <a:cubicBezTo>
                  <a:pt x="5371" y="2450"/>
                  <a:pt x="5171" y="2950"/>
                  <a:pt x="5338" y="3484"/>
                </a:cubicBezTo>
                <a:cubicBezTo>
                  <a:pt x="5371" y="3717"/>
                  <a:pt x="5471" y="4017"/>
                  <a:pt x="5705" y="4017"/>
                </a:cubicBezTo>
                <a:cubicBezTo>
                  <a:pt x="5905" y="4017"/>
                  <a:pt x="6138" y="3817"/>
                  <a:pt x="6238" y="3651"/>
                </a:cubicBezTo>
                <a:cubicBezTo>
                  <a:pt x="6572" y="3184"/>
                  <a:pt x="6539" y="2650"/>
                  <a:pt x="6372" y="2149"/>
                </a:cubicBezTo>
                <a:cubicBezTo>
                  <a:pt x="6338" y="2016"/>
                  <a:pt x="6338" y="1949"/>
                  <a:pt x="6472" y="1849"/>
                </a:cubicBezTo>
                <a:cubicBezTo>
                  <a:pt x="6919" y="1533"/>
                  <a:pt x="7433" y="1381"/>
                  <a:pt x="7937" y="1381"/>
                </a:cubicBezTo>
                <a:cubicBezTo>
                  <a:pt x="8973" y="1381"/>
                  <a:pt x="9961" y="2027"/>
                  <a:pt x="10208" y="3217"/>
                </a:cubicBezTo>
                <a:cubicBezTo>
                  <a:pt x="10375" y="4051"/>
                  <a:pt x="10041" y="4685"/>
                  <a:pt x="9407" y="5185"/>
                </a:cubicBezTo>
                <a:cubicBezTo>
                  <a:pt x="9391" y="5202"/>
                  <a:pt x="9349" y="5210"/>
                  <a:pt x="9303" y="5210"/>
                </a:cubicBezTo>
                <a:cubicBezTo>
                  <a:pt x="9257" y="5210"/>
                  <a:pt x="9207" y="5202"/>
                  <a:pt x="9174" y="5185"/>
                </a:cubicBezTo>
                <a:cubicBezTo>
                  <a:pt x="8807" y="4985"/>
                  <a:pt x="8373" y="4851"/>
                  <a:pt x="7906" y="4851"/>
                </a:cubicBezTo>
                <a:cubicBezTo>
                  <a:pt x="7573" y="4851"/>
                  <a:pt x="7473" y="5052"/>
                  <a:pt x="7573" y="5385"/>
                </a:cubicBezTo>
                <a:cubicBezTo>
                  <a:pt x="7739" y="5785"/>
                  <a:pt x="8040" y="5885"/>
                  <a:pt x="8407" y="5952"/>
                </a:cubicBezTo>
                <a:cubicBezTo>
                  <a:pt x="8444" y="5957"/>
                  <a:pt x="8480" y="5959"/>
                  <a:pt x="8515" y="5959"/>
                </a:cubicBezTo>
                <a:cubicBezTo>
                  <a:pt x="8731" y="5959"/>
                  <a:pt x="8911" y="5881"/>
                  <a:pt x="9140" y="5852"/>
                </a:cubicBezTo>
                <a:cubicBezTo>
                  <a:pt x="9174" y="5841"/>
                  <a:pt x="9211" y="5834"/>
                  <a:pt x="9249" y="5834"/>
                </a:cubicBezTo>
                <a:cubicBezTo>
                  <a:pt x="9326" y="5834"/>
                  <a:pt x="9407" y="5863"/>
                  <a:pt x="9474" y="5952"/>
                </a:cubicBezTo>
                <a:cubicBezTo>
                  <a:pt x="10308" y="6853"/>
                  <a:pt x="10141" y="8554"/>
                  <a:pt x="9140" y="9321"/>
                </a:cubicBezTo>
                <a:cubicBezTo>
                  <a:pt x="8883" y="9503"/>
                  <a:pt x="8626" y="9595"/>
                  <a:pt x="8375" y="9595"/>
                </a:cubicBezTo>
                <a:cubicBezTo>
                  <a:pt x="8073" y="9595"/>
                  <a:pt x="7779" y="9461"/>
                  <a:pt x="7506" y="9188"/>
                </a:cubicBezTo>
                <a:cubicBezTo>
                  <a:pt x="7372" y="9054"/>
                  <a:pt x="7306" y="8954"/>
                  <a:pt x="7206" y="8821"/>
                </a:cubicBezTo>
                <a:cubicBezTo>
                  <a:pt x="6972" y="8354"/>
                  <a:pt x="6972" y="8321"/>
                  <a:pt x="7239" y="7887"/>
                </a:cubicBezTo>
                <a:cubicBezTo>
                  <a:pt x="7372" y="7720"/>
                  <a:pt x="7506" y="7520"/>
                  <a:pt x="7539" y="7320"/>
                </a:cubicBezTo>
                <a:cubicBezTo>
                  <a:pt x="7673" y="7020"/>
                  <a:pt x="7506" y="6719"/>
                  <a:pt x="7239" y="6553"/>
                </a:cubicBezTo>
                <a:cubicBezTo>
                  <a:pt x="7111" y="6510"/>
                  <a:pt x="6983" y="6453"/>
                  <a:pt x="6855" y="6453"/>
                </a:cubicBezTo>
                <a:cubicBezTo>
                  <a:pt x="6783" y="6453"/>
                  <a:pt x="6711" y="6471"/>
                  <a:pt x="6639" y="6519"/>
                </a:cubicBezTo>
                <a:cubicBezTo>
                  <a:pt x="6405" y="6653"/>
                  <a:pt x="6338" y="6819"/>
                  <a:pt x="6338" y="7053"/>
                </a:cubicBezTo>
                <a:cubicBezTo>
                  <a:pt x="6372" y="7353"/>
                  <a:pt x="6405" y="7687"/>
                  <a:pt x="6472" y="7987"/>
                </a:cubicBezTo>
                <a:cubicBezTo>
                  <a:pt x="6472" y="8054"/>
                  <a:pt x="6472" y="8220"/>
                  <a:pt x="6405" y="8287"/>
                </a:cubicBezTo>
                <a:cubicBezTo>
                  <a:pt x="5971" y="8721"/>
                  <a:pt x="5504" y="9121"/>
                  <a:pt x="4837" y="9221"/>
                </a:cubicBezTo>
                <a:cubicBezTo>
                  <a:pt x="4697" y="9255"/>
                  <a:pt x="4559" y="9271"/>
                  <a:pt x="4427" y="9271"/>
                </a:cubicBezTo>
                <a:cubicBezTo>
                  <a:pt x="3653" y="9271"/>
                  <a:pt x="3060" y="8709"/>
                  <a:pt x="3003" y="7854"/>
                </a:cubicBezTo>
                <a:cubicBezTo>
                  <a:pt x="3403" y="7854"/>
                  <a:pt x="3837" y="7854"/>
                  <a:pt x="4170" y="7687"/>
                </a:cubicBezTo>
                <a:cubicBezTo>
                  <a:pt x="4537" y="7653"/>
                  <a:pt x="4837" y="7453"/>
                  <a:pt x="5004" y="7120"/>
                </a:cubicBezTo>
                <a:cubicBezTo>
                  <a:pt x="5304" y="6553"/>
                  <a:pt x="4971" y="5986"/>
                  <a:pt x="4337" y="5952"/>
                </a:cubicBezTo>
                <a:cubicBezTo>
                  <a:pt x="4292" y="5948"/>
                  <a:pt x="4247" y="5945"/>
                  <a:pt x="4201" y="5945"/>
                </a:cubicBezTo>
                <a:cubicBezTo>
                  <a:pt x="3581" y="5945"/>
                  <a:pt x="2982" y="6367"/>
                  <a:pt x="2702" y="7020"/>
                </a:cubicBezTo>
                <a:cubicBezTo>
                  <a:pt x="2652" y="7170"/>
                  <a:pt x="2565" y="7245"/>
                  <a:pt x="2440" y="7245"/>
                </a:cubicBezTo>
                <a:cubicBezTo>
                  <a:pt x="2398" y="7245"/>
                  <a:pt x="2352" y="7236"/>
                  <a:pt x="2302" y="7220"/>
                </a:cubicBezTo>
                <a:cubicBezTo>
                  <a:pt x="1668" y="7053"/>
                  <a:pt x="1168" y="6786"/>
                  <a:pt x="834" y="6219"/>
                </a:cubicBezTo>
                <a:cubicBezTo>
                  <a:pt x="534" y="5719"/>
                  <a:pt x="568" y="5152"/>
                  <a:pt x="1001" y="4685"/>
                </a:cubicBezTo>
                <a:cubicBezTo>
                  <a:pt x="1335" y="4318"/>
                  <a:pt x="1802" y="4118"/>
                  <a:pt x="2302" y="3984"/>
                </a:cubicBezTo>
                <a:cubicBezTo>
                  <a:pt x="2326" y="3976"/>
                  <a:pt x="2349" y="3972"/>
                  <a:pt x="2373" y="3972"/>
                </a:cubicBezTo>
                <a:cubicBezTo>
                  <a:pt x="2451" y="3972"/>
                  <a:pt x="2534" y="4016"/>
                  <a:pt x="2636" y="4118"/>
                </a:cubicBezTo>
                <a:cubicBezTo>
                  <a:pt x="2903" y="4384"/>
                  <a:pt x="3303" y="4651"/>
                  <a:pt x="3636" y="4951"/>
                </a:cubicBezTo>
                <a:cubicBezTo>
                  <a:pt x="3670" y="4985"/>
                  <a:pt x="3803" y="5018"/>
                  <a:pt x="3870" y="5018"/>
                </a:cubicBezTo>
                <a:cubicBezTo>
                  <a:pt x="3932" y="5033"/>
                  <a:pt x="3990" y="5039"/>
                  <a:pt x="4042" y="5039"/>
                </a:cubicBezTo>
                <a:cubicBezTo>
                  <a:pt x="4354" y="5039"/>
                  <a:pt x="4485" y="4799"/>
                  <a:pt x="4370" y="4484"/>
                </a:cubicBezTo>
                <a:cubicBezTo>
                  <a:pt x="4204" y="3984"/>
                  <a:pt x="3636" y="3517"/>
                  <a:pt x="2969" y="3517"/>
                </a:cubicBezTo>
                <a:cubicBezTo>
                  <a:pt x="2736" y="3517"/>
                  <a:pt x="2669" y="3450"/>
                  <a:pt x="2569" y="3284"/>
                </a:cubicBezTo>
                <a:cubicBezTo>
                  <a:pt x="2336" y="2683"/>
                  <a:pt x="2202" y="2049"/>
                  <a:pt x="2402" y="1449"/>
                </a:cubicBezTo>
                <a:cubicBezTo>
                  <a:pt x="2625" y="713"/>
                  <a:pt x="3147" y="305"/>
                  <a:pt x="3757" y="305"/>
                </a:cubicBezTo>
                <a:close/>
                <a:moveTo>
                  <a:pt x="3895" y="1"/>
                </a:moveTo>
                <a:cubicBezTo>
                  <a:pt x="3078" y="1"/>
                  <a:pt x="2357" y="527"/>
                  <a:pt x="2069" y="1416"/>
                </a:cubicBezTo>
                <a:cubicBezTo>
                  <a:pt x="1969" y="1949"/>
                  <a:pt x="1969" y="2483"/>
                  <a:pt x="2069" y="3017"/>
                </a:cubicBezTo>
                <a:cubicBezTo>
                  <a:pt x="2169" y="3217"/>
                  <a:pt x="2235" y="3417"/>
                  <a:pt x="2302" y="3617"/>
                </a:cubicBezTo>
                <a:cubicBezTo>
                  <a:pt x="1869" y="3817"/>
                  <a:pt x="1468" y="3984"/>
                  <a:pt x="1068" y="4218"/>
                </a:cubicBezTo>
                <a:cubicBezTo>
                  <a:pt x="67" y="4918"/>
                  <a:pt x="1" y="6152"/>
                  <a:pt x="868" y="7020"/>
                </a:cubicBezTo>
                <a:cubicBezTo>
                  <a:pt x="1335" y="7487"/>
                  <a:pt x="1902" y="7687"/>
                  <a:pt x="2569" y="7820"/>
                </a:cubicBezTo>
                <a:cubicBezTo>
                  <a:pt x="2569" y="7887"/>
                  <a:pt x="2569" y="7954"/>
                  <a:pt x="2536" y="8020"/>
                </a:cubicBezTo>
                <a:cubicBezTo>
                  <a:pt x="2636" y="9021"/>
                  <a:pt x="3470" y="9755"/>
                  <a:pt x="4470" y="9755"/>
                </a:cubicBezTo>
                <a:cubicBezTo>
                  <a:pt x="5238" y="9755"/>
                  <a:pt x="5871" y="9421"/>
                  <a:pt x="6405" y="8921"/>
                </a:cubicBezTo>
                <a:cubicBezTo>
                  <a:pt x="6505" y="8888"/>
                  <a:pt x="6539" y="8821"/>
                  <a:pt x="6639" y="8754"/>
                </a:cubicBezTo>
                <a:cubicBezTo>
                  <a:pt x="6739" y="8988"/>
                  <a:pt x="6839" y="9154"/>
                  <a:pt x="6972" y="9321"/>
                </a:cubicBezTo>
                <a:cubicBezTo>
                  <a:pt x="7343" y="9869"/>
                  <a:pt x="7864" y="10145"/>
                  <a:pt x="8396" y="10145"/>
                </a:cubicBezTo>
                <a:cubicBezTo>
                  <a:pt x="8868" y="10145"/>
                  <a:pt x="9349" y="9927"/>
                  <a:pt x="9741" y="9488"/>
                </a:cubicBezTo>
                <a:cubicBezTo>
                  <a:pt x="10341" y="8754"/>
                  <a:pt x="10541" y="7920"/>
                  <a:pt x="10375" y="7020"/>
                </a:cubicBezTo>
                <a:cubicBezTo>
                  <a:pt x="10308" y="6486"/>
                  <a:pt x="10041" y="6052"/>
                  <a:pt x="9707" y="5685"/>
                </a:cubicBezTo>
                <a:cubicBezTo>
                  <a:pt x="10408" y="5052"/>
                  <a:pt x="10742" y="4518"/>
                  <a:pt x="10742" y="3851"/>
                </a:cubicBezTo>
                <a:cubicBezTo>
                  <a:pt x="10803" y="2283"/>
                  <a:pt x="9533" y="1055"/>
                  <a:pt x="7975" y="1055"/>
                </a:cubicBezTo>
                <a:cubicBezTo>
                  <a:pt x="7843" y="1055"/>
                  <a:pt x="7709" y="1064"/>
                  <a:pt x="7573" y="1082"/>
                </a:cubicBezTo>
                <a:cubicBezTo>
                  <a:pt x="7072" y="1182"/>
                  <a:pt x="6572" y="1382"/>
                  <a:pt x="6172" y="1682"/>
                </a:cubicBezTo>
                <a:cubicBezTo>
                  <a:pt x="6138" y="1582"/>
                  <a:pt x="6038" y="1482"/>
                  <a:pt x="6005" y="1382"/>
                </a:cubicBezTo>
                <a:cubicBezTo>
                  <a:pt x="5705" y="915"/>
                  <a:pt x="5371" y="515"/>
                  <a:pt x="4871" y="248"/>
                </a:cubicBezTo>
                <a:cubicBezTo>
                  <a:pt x="4544" y="80"/>
                  <a:pt x="4212" y="1"/>
                  <a:pt x="3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78" name="Google Shape;78;p13"/>
          <p:cNvGrpSpPr/>
          <p:nvPr/>
        </p:nvGrpSpPr>
        <p:grpSpPr>
          <a:xfrm rot="-193848">
            <a:off x="95699" y="3980980"/>
            <a:ext cx="663930" cy="1459028"/>
            <a:chOff x="1689025" y="479875"/>
            <a:chExt cx="391400" cy="860075"/>
          </a:xfrm>
        </p:grpSpPr>
        <p:sp>
          <p:nvSpPr>
            <p:cNvPr id="79" name="Google Shape;79;p13"/>
            <p:cNvSpPr/>
            <p:nvPr/>
          </p:nvSpPr>
          <p:spPr>
            <a:xfrm>
              <a:off x="1735150" y="794275"/>
              <a:ext cx="345275" cy="545675"/>
            </a:xfrm>
            <a:custGeom>
              <a:avLst/>
              <a:gdLst/>
              <a:ahLst/>
              <a:cxnLst/>
              <a:rect l="l" t="t" r="r" b="b"/>
              <a:pathLst>
                <a:path w="13811" h="21827" extrusionOk="0">
                  <a:moveTo>
                    <a:pt x="3080" y="3794"/>
                  </a:moveTo>
                  <a:cubicBezTo>
                    <a:pt x="3337" y="4586"/>
                    <a:pt x="3374" y="5550"/>
                    <a:pt x="3398" y="6377"/>
                  </a:cubicBezTo>
                  <a:lnTo>
                    <a:pt x="3398" y="6377"/>
                  </a:lnTo>
                  <a:cubicBezTo>
                    <a:pt x="3361" y="5984"/>
                    <a:pt x="3316" y="5593"/>
                    <a:pt x="3244" y="5206"/>
                  </a:cubicBezTo>
                  <a:cubicBezTo>
                    <a:pt x="3183" y="4784"/>
                    <a:pt x="3094" y="4284"/>
                    <a:pt x="3080" y="3794"/>
                  </a:cubicBezTo>
                  <a:close/>
                  <a:moveTo>
                    <a:pt x="11374" y="7895"/>
                  </a:moveTo>
                  <a:cubicBezTo>
                    <a:pt x="11940" y="9171"/>
                    <a:pt x="12421" y="10531"/>
                    <a:pt x="12597" y="11859"/>
                  </a:cubicBezTo>
                  <a:cubicBezTo>
                    <a:pt x="12681" y="12625"/>
                    <a:pt x="12715" y="13478"/>
                    <a:pt x="12671" y="14350"/>
                  </a:cubicBezTo>
                  <a:lnTo>
                    <a:pt x="12671" y="14350"/>
                  </a:lnTo>
                  <a:cubicBezTo>
                    <a:pt x="12649" y="14007"/>
                    <a:pt x="12623" y="13677"/>
                    <a:pt x="12597" y="13366"/>
                  </a:cubicBezTo>
                  <a:cubicBezTo>
                    <a:pt x="12443" y="11492"/>
                    <a:pt x="12030" y="9652"/>
                    <a:pt x="11374" y="7895"/>
                  </a:cubicBezTo>
                  <a:close/>
                  <a:moveTo>
                    <a:pt x="6943" y="752"/>
                  </a:moveTo>
                  <a:cubicBezTo>
                    <a:pt x="7586" y="752"/>
                    <a:pt x="8241" y="804"/>
                    <a:pt x="8872" y="958"/>
                  </a:cubicBezTo>
                  <a:cubicBezTo>
                    <a:pt x="8906" y="967"/>
                    <a:pt x="8935" y="977"/>
                    <a:pt x="8959" y="988"/>
                  </a:cubicBezTo>
                  <a:lnTo>
                    <a:pt x="8959" y="988"/>
                  </a:lnTo>
                  <a:cubicBezTo>
                    <a:pt x="8654" y="1071"/>
                    <a:pt x="8290" y="1140"/>
                    <a:pt x="8161" y="1168"/>
                  </a:cubicBezTo>
                  <a:cubicBezTo>
                    <a:pt x="8098" y="1168"/>
                    <a:pt x="7387" y="1377"/>
                    <a:pt x="7512" y="1565"/>
                  </a:cubicBezTo>
                  <a:cubicBezTo>
                    <a:pt x="7648" y="1769"/>
                    <a:pt x="7771" y="1985"/>
                    <a:pt x="7890" y="2202"/>
                  </a:cubicBezTo>
                  <a:lnTo>
                    <a:pt x="7890" y="2202"/>
                  </a:lnTo>
                  <a:cubicBezTo>
                    <a:pt x="7587" y="2778"/>
                    <a:pt x="8236" y="3852"/>
                    <a:pt x="8454" y="4327"/>
                  </a:cubicBezTo>
                  <a:cubicBezTo>
                    <a:pt x="8998" y="5561"/>
                    <a:pt x="9688" y="6691"/>
                    <a:pt x="10190" y="7947"/>
                  </a:cubicBezTo>
                  <a:cubicBezTo>
                    <a:pt x="11257" y="10625"/>
                    <a:pt x="11571" y="13533"/>
                    <a:pt x="11592" y="16421"/>
                  </a:cubicBezTo>
                  <a:cubicBezTo>
                    <a:pt x="11592" y="17187"/>
                    <a:pt x="11433" y="18487"/>
                    <a:pt x="11037" y="19547"/>
                  </a:cubicBezTo>
                  <a:lnTo>
                    <a:pt x="11037" y="19547"/>
                  </a:lnTo>
                  <a:cubicBezTo>
                    <a:pt x="11000" y="19594"/>
                    <a:pt x="10962" y="19640"/>
                    <a:pt x="10923" y="19685"/>
                  </a:cubicBezTo>
                  <a:cubicBezTo>
                    <a:pt x="10580" y="20077"/>
                    <a:pt x="10207" y="20235"/>
                    <a:pt x="9830" y="20235"/>
                  </a:cubicBezTo>
                  <a:cubicBezTo>
                    <a:pt x="8759" y="20235"/>
                    <a:pt x="7656" y="18957"/>
                    <a:pt x="7115" y="18137"/>
                  </a:cubicBezTo>
                  <a:cubicBezTo>
                    <a:pt x="6233" y="16805"/>
                    <a:pt x="5673" y="15232"/>
                    <a:pt x="5159" y="13713"/>
                  </a:cubicBezTo>
                  <a:lnTo>
                    <a:pt x="5159" y="13713"/>
                  </a:lnTo>
                  <a:cubicBezTo>
                    <a:pt x="5095" y="13360"/>
                    <a:pt x="5036" y="13007"/>
                    <a:pt x="4980" y="12655"/>
                  </a:cubicBezTo>
                  <a:cubicBezTo>
                    <a:pt x="4687" y="10730"/>
                    <a:pt x="4646" y="8826"/>
                    <a:pt x="4541" y="6922"/>
                  </a:cubicBezTo>
                  <a:cubicBezTo>
                    <a:pt x="4478" y="5561"/>
                    <a:pt x="4562" y="3469"/>
                    <a:pt x="3558" y="2360"/>
                  </a:cubicBezTo>
                  <a:cubicBezTo>
                    <a:pt x="3533" y="2335"/>
                    <a:pt x="3496" y="2319"/>
                    <a:pt x="3451" y="2311"/>
                  </a:cubicBezTo>
                  <a:lnTo>
                    <a:pt x="3451" y="2311"/>
                  </a:lnTo>
                  <a:cubicBezTo>
                    <a:pt x="3531" y="2177"/>
                    <a:pt x="3427" y="2135"/>
                    <a:pt x="3267" y="2135"/>
                  </a:cubicBezTo>
                  <a:cubicBezTo>
                    <a:pt x="3026" y="2135"/>
                    <a:pt x="2656" y="2231"/>
                    <a:pt x="2595" y="2256"/>
                  </a:cubicBezTo>
                  <a:cubicBezTo>
                    <a:pt x="2361" y="2372"/>
                    <a:pt x="2144" y="2420"/>
                    <a:pt x="1960" y="2420"/>
                  </a:cubicBezTo>
                  <a:cubicBezTo>
                    <a:pt x="1385" y="2420"/>
                    <a:pt x="1135" y="1955"/>
                    <a:pt x="1737" y="1670"/>
                  </a:cubicBezTo>
                  <a:cubicBezTo>
                    <a:pt x="2177" y="1419"/>
                    <a:pt x="2700" y="1314"/>
                    <a:pt x="3202" y="1188"/>
                  </a:cubicBezTo>
                  <a:cubicBezTo>
                    <a:pt x="4185" y="937"/>
                    <a:pt x="5231" y="812"/>
                    <a:pt x="6257" y="770"/>
                  </a:cubicBezTo>
                  <a:cubicBezTo>
                    <a:pt x="6483" y="759"/>
                    <a:pt x="6712" y="752"/>
                    <a:pt x="6943" y="752"/>
                  </a:cubicBezTo>
                  <a:close/>
                  <a:moveTo>
                    <a:pt x="7487" y="20143"/>
                  </a:moveTo>
                  <a:cubicBezTo>
                    <a:pt x="8026" y="20531"/>
                    <a:pt x="8635" y="20765"/>
                    <a:pt x="9324" y="20765"/>
                  </a:cubicBezTo>
                  <a:cubicBezTo>
                    <a:pt x="9681" y="20765"/>
                    <a:pt x="10060" y="20702"/>
                    <a:pt x="10462" y="20564"/>
                  </a:cubicBezTo>
                  <a:cubicBezTo>
                    <a:pt x="10485" y="20556"/>
                    <a:pt x="10508" y="20548"/>
                    <a:pt x="10531" y="20540"/>
                  </a:cubicBezTo>
                  <a:lnTo>
                    <a:pt x="10531" y="20540"/>
                  </a:lnTo>
                  <a:cubicBezTo>
                    <a:pt x="10217" y="20979"/>
                    <a:pt x="9822" y="21263"/>
                    <a:pt x="9335" y="21263"/>
                  </a:cubicBezTo>
                  <a:cubicBezTo>
                    <a:pt x="8938" y="21263"/>
                    <a:pt x="8479" y="21074"/>
                    <a:pt x="7951" y="20626"/>
                  </a:cubicBezTo>
                  <a:cubicBezTo>
                    <a:pt x="7783" y="20483"/>
                    <a:pt x="7629" y="20320"/>
                    <a:pt x="7487" y="20143"/>
                  </a:cubicBezTo>
                  <a:close/>
                  <a:moveTo>
                    <a:pt x="7868" y="1"/>
                  </a:moveTo>
                  <a:cubicBezTo>
                    <a:pt x="7267" y="1"/>
                    <a:pt x="6671" y="33"/>
                    <a:pt x="6110" y="59"/>
                  </a:cubicBezTo>
                  <a:cubicBezTo>
                    <a:pt x="5066" y="135"/>
                    <a:pt x="3695" y="228"/>
                    <a:pt x="2777" y="854"/>
                  </a:cubicBezTo>
                  <a:lnTo>
                    <a:pt x="2777" y="854"/>
                  </a:lnTo>
                  <a:cubicBezTo>
                    <a:pt x="1772" y="1107"/>
                    <a:pt x="797" y="1498"/>
                    <a:pt x="84" y="2151"/>
                  </a:cubicBezTo>
                  <a:cubicBezTo>
                    <a:pt x="42" y="2214"/>
                    <a:pt x="0" y="2297"/>
                    <a:pt x="63" y="2318"/>
                  </a:cubicBezTo>
                  <a:cubicBezTo>
                    <a:pt x="564" y="2732"/>
                    <a:pt x="1109" y="2908"/>
                    <a:pt x="1671" y="2908"/>
                  </a:cubicBezTo>
                  <a:cubicBezTo>
                    <a:pt x="1835" y="2908"/>
                    <a:pt x="2000" y="2893"/>
                    <a:pt x="2166" y="2864"/>
                  </a:cubicBezTo>
                  <a:lnTo>
                    <a:pt x="2166" y="2864"/>
                  </a:lnTo>
                  <a:cubicBezTo>
                    <a:pt x="1565" y="4312"/>
                    <a:pt x="2291" y="6367"/>
                    <a:pt x="2386" y="7842"/>
                  </a:cubicBezTo>
                  <a:cubicBezTo>
                    <a:pt x="2542" y="9954"/>
                    <a:pt x="3338" y="12030"/>
                    <a:pt x="4040" y="14051"/>
                  </a:cubicBezTo>
                  <a:lnTo>
                    <a:pt x="4040" y="14051"/>
                  </a:lnTo>
                  <a:cubicBezTo>
                    <a:pt x="4400" y="16072"/>
                    <a:pt x="4995" y="18045"/>
                    <a:pt x="5964" y="19831"/>
                  </a:cubicBezTo>
                  <a:cubicBezTo>
                    <a:pt x="6572" y="20915"/>
                    <a:pt x="7596" y="21826"/>
                    <a:pt x="8829" y="21826"/>
                  </a:cubicBezTo>
                  <a:cubicBezTo>
                    <a:pt x="8953" y="21826"/>
                    <a:pt x="9079" y="21817"/>
                    <a:pt x="9207" y="21798"/>
                  </a:cubicBezTo>
                  <a:cubicBezTo>
                    <a:pt x="10840" y="21538"/>
                    <a:pt x="11745" y="20555"/>
                    <a:pt x="12226" y="19282"/>
                  </a:cubicBezTo>
                  <a:lnTo>
                    <a:pt x="12226" y="19282"/>
                  </a:lnTo>
                  <a:cubicBezTo>
                    <a:pt x="13446" y="17701"/>
                    <a:pt x="13692" y="15196"/>
                    <a:pt x="13768" y="13387"/>
                  </a:cubicBezTo>
                  <a:cubicBezTo>
                    <a:pt x="13810" y="11504"/>
                    <a:pt x="13371" y="9893"/>
                    <a:pt x="12659" y="8177"/>
                  </a:cubicBezTo>
                  <a:cubicBezTo>
                    <a:pt x="12178" y="6942"/>
                    <a:pt x="11655" y="5708"/>
                    <a:pt x="10860" y="4641"/>
                  </a:cubicBezTo>
                  <a:cubicBezTo>
                    <a:pt x="10223" y="3792"/>
                    <a:pt x="9676" y="2918"/>
                    <a:pt x="9108" y="2028"/>
                  </a:cubicBezTo>
                  <a:lnTo>
                    <a:pt x="9108" y="2028"/>
                  </a:lnTo>
                  <a:cubicBezTo>
                    <a:pt x="9398" y="1621"/>
                    <a:pt x="10040" y="1252"/>
                    <a:pt x="10295" y="937"/>
                  </a:cubicBezTo>
                  <a:cubicBezTo>
                    <a:pt x="10316" y="875"/>
                    <a:pt x="10400" y="791"/>
                    <a:pt x="10316" y="770"/>
                  </a:cubicBezTo>
                  <a:cubicBezTo>
                    <a:pt x="10314" y="769"/>
                    <a:pt x="10312" y="768"/>
                    <a:pt x="10310" y="767"/>
                  </a:cubicBezTo>
                  <a:lnTo>
                    <a:pt x="10310" y="767"/>
                  </a:lnTo>
                  <a:cubicBezTo>
                    <a:pt x="10378" y="697"/>
                    <a:pt x="10443" y="622"/>
                    <a:pt x="10504" y="540"/>
                  </a:cubicBezTo>
                  <a:cubicBezTo>
                    <a:pt x="10567" y="435"/>
                    <a:pt x="10546" y="372"/>
                    <a:pt x="10441" y="331"/>
                  </a:cubicBezTo>
                  <a:cubicBezTo>
                    <a:pt x="9634" y="70"/>
                    <a:pt x="8746" y="1"/>
                    <a:pt x="7868"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a:off x="1849125" y="1103200"/>
              <a:ext cx="197575" cy="63250"/>
            </a:xfrm>
            <a:custGeom>
              <a:avLst/>
              <a:gdLst/>
              <a:ahLst/>
              <a:cxnLst/>
              <a:rect l="l" t="t" r="r" b="b"/>
              <a:pathLst>
                <a:path w="7903" h="2530" extrusionOk="0">
                  <a:moveTo>
                    <a:pt x="5796" y="1"/>
                  </a:moveTo>
                  <a:cubicBezTo>
                    <a:pt x="5551" y="1"/>
                    <a:pt x="5285" y="60"/>
                    <a:pt x="5066" y="151"/>
                  </a:cubicBezTo>
                  <a:cubicBezTo>
                    <a:pt x="4794" y="256"/>
                    <a:pt x="4480" y="423"/>
                    <a:pt x="4271" y="653"/>
                  </a:cubicBezTo>
                  <a:cubicBezTo>
                    <a:pt x="4024" y="912"/>
                    <a:pt x="4024" y="1074"/>
                    <a:pt x="3980" y="1074"/>
                  </a:cubicBezTo>
                  <a:cubicBezTo>
                    <a:pt x="3942" y="1074"/>
                    <a:pt x="3871" y="955"/>
                    <a:pt x="3581" y="674"/>
                  </a:cubicBezTo>
                  <a:cubicBezTo>
                    <a:pt x="3298" y="396"/>
                    <a:pt x="3007" y="282"/>
                    <a:pt x="2718" y="282"/>
                  </a:cubicBezTo>
                  <a:cubicBezTo>
                    <a:pt x="1681" y="282"/>
                    <a:pt x="664" y="1752"/>
                    <a:pt x="107" y="2390"/>
                  </a:cubicBezTo>
                  <a:cubicBezTo>
                    <a:pt x="0" y="2489"/>
                    <a:pt x="104" y="2529"/>
                    <a:pt x="282" y="2529"/>
                  </a:cubicBezTo>
                  <a:cubicBezTo>
                    <a:pt x="556" y="2529"/>
                    <a:pt x="1006" y="2433"/>
                    <a:pt x="1133" y="2306"/>
                  </a:cubicBezTo>
                  <a:cubicBezTo>
                    <a:pt x="1405" y="1951"/>
                    <a:pt x="1656" y="1616"/>
                    <a:pt x="1928" y="1260"/>
                  </a:cubicBezTo>
                  <a:cubicBezTo>
                    <a:pt x="2090" y="1049"/>
                    <a:pt x="2206" y="970"/>
                    <a:pt x="2313" y="970"/>
                  </a:cubicBezTo>
                  <a:cubicBezTo>
                    <a:pt x="2481" y="970"/>
                    <a:pt x="2630" y="1165"/>
                    <a:pt x="2911" y="1344"/>
                  </a:cubicBezTo>
                  <a:cubicBezTo>
                    <a:pt x="3165" y="1501"/>
                    <a:pt x="3509" y="1567"/>
                    <a:pt x="3843" y="1567"/>
                  </a:cubicBezTo>
                  <a:cubicBezTo>
                    <a:pt x="4088" y="1567"/>
                    <a:pt x="4328" y="1531"/>
                    <a:pt x="4522" y="1469"/>
                  </a:cubicBezTo>
                  <a:cubicBezTo>
                    <a:pt x="5004" y="1302"/>
                    <a:pt x="5045" y="1135"/>
                    <a:pt x="5213" y="674"/>
                  </a:cubicBezTo>
                  <a:cubicBezTo>
                    <a:pt x="5244" y="580"/>
                    <a:pt x="5314" y="545"/>
                    <a:pt x="5406" y="545"/>
                  </a:cubicBezTo>
                  <a:cubicBezTo>
                    <a:pt x="5683" y="545"/>
                    <a:pt x="6159" y="868"/>
                    <a:pt x="6364" y="883"/>
                  </a:cubicBezTo>
                  <a:cubicBezTo>
                    <a:pt x="6461" y="894"/>
                    <a:pt x="6550" y="899"/>
                    <a:pt x="6634" y="899"/>
                  </a:cubicBezTo>
                  <a:cubicBezTo>
                    <a:pt x="6877" y="899"/>
                    <a:pt x="7083" y="856"/>
                    <a:pt x="7347" y="779"/>
                  </a:cubicBezTo>
                  <a:cubicBezTo>
                    <a:pt x="7862" y="613"/>
                    <a:pt x="7902" y="341"/>
                    <a:pt x="7572" y="341"/>
                  </a:cubicBezTo>
                  <a:cubicBezTo>
                    <a:pt x="7486" y="341"/>
                    <a:pt x="7376" y="359"/>
                    <a:pt x="7242" y="402"/>
                  </a:cubicBezTo>
                  <a:cubicBezTo>
                    <a:pt x="7210" y="412"/>
                    <a:pt x="7174" y="417"/>
                    <a:pt x="7136" y="417"/>
                  </a:cubicBezTo>
                  <a:cubicBezTo>
                    <a:pt x="6787" y="417"/>
                    <a:pt x="6243" y="24"/>
                    <a:pt x="5903" y="5"/>
                  </a:cubicBezTo>
                  <a:cubicBezTo>
                    <a:pt x="5868" y="2"/>
                    <a:pt x="5832" y="1"/>
                    <a:pt x="5796"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a:off x="1784175" y="674900"/>
              <a:ext cx="82150" cy="49750"/>
            </a:xfrm>
            <a:custGeom>
              <a:avLst/>
              <a:gdLst/>
              <a:ahLst/>
              <a:cxnLst/>
              <a:rect l="l" t="t" r="r" b="b"/>
              <a:pathLst>
                <a:path w="3286" h="1990" extrusionOk="0">
                  <a:moveTo>
                    <a:pt x="1603" y="420"/>
                  </a:moveTo>
                  <a:cubicBezTo>
                    <a:pt x="1603" y="420"/>
                    <a:pt x="1602" y="421"/>
                    <a:pt x="1598" y="423"/>
                  </a:cubicBezTo>
                  <a:lnTo>
                    <a:pt x="1598" y="423"/>
                  </a:lnTo>
                  <a:cubicBezTo>
                    <a:pt x="1602" y="421"/>
                    <a:pt x="1603" y="420"/>
                    <a:pt x="1603" y="420"/>
                  </a:cubicBezTo>
                  <a:close/>
                  <a:moveTo>
                    <a:pt x="1531" y="494"/>
                  </a:moveTo>
                  <a:cubicBezTo>
                    <a:pt x="1555" y="498"/>
                    <a:pt x="1578" y="502"/>
                    <a:pt x="1597" y="502"/>
                  </a:cubicBezTo>
                  <a:cubicBezTo>
                    <a:pt x="1973" y="607"/>
                    <a:pt x="2099" y="942"/>
                    <a:pt x="2099" y="1277"/>
                  </a:cubicBezTo>
                  <a:cubicBezTo>
                    <a:pt x="2099" y="1325"/>
                    <a:pt x="2092" y="1409"/>
                    <a:pt x="2069" y="1487"/>
                  </a:cubicBezTo>
                  <a:lnTo>
                    <a:pt x="2069" y="1487"/>
                  </a:lnTo>
                  <a:cubicBezTo>
                    <a:pt x="2037" y="1480"/>
                    <a:pt x="2003" y="1472"/>
                    <a:pt x="1973" y="1465"/>
                  </a:cubicBezTo>
                  <a:cubicBezTo>
                    <a:pt x="1681" y="1387"/>
                    <a:pt x="1407" y="1218"/>
                    <a:pt x="1184" y="1026"/>
                  </a:cubicBezTo>
                  <a:lnTo>
                    <a:pt x="1184" y="1026"/>
                  </a:lnTo>
                  <a:cubicBezTo>
                    <a:pt x="1271" y="978"/>
                    <a:pt x="1332" y="921"/>
                    <a:pt x="1345" y="858"/>
                  </a:cubicBezTo>
                  <a:cubicBezTo>
                    <a:pt x="1382" y="730"/>
                    <a:pt x="1435" y="618"/>
                    <a:pt x="1531" y="494"/>
                  </a:cubicBezTo>
                  <a:close/>
                  <a:moveTo>
                    <a:pt x="2038" y="1"/>
                  </a:moveTo>
                  <a:cubicBezTo>
                    <a:pt x="1274" y="1"/>
                    <a:pt x="393" y="411"/>
                    <a:pt x="236" y="1046"/>
                  </a:cubicBezTo>
                  <a:cubicBezTo>
                    <a:pt x="233" y="1069"/>
                    <a:pt x="237" y="1089"/>
                    <a:pt x="249" y="1106"/>
                  </a:cubicBezTo>
                  <a:lnTo>
                    <a:pt x="249" y="1106"/>
                  </a:lnTo>
                  <a:cubicBezTo>
                    <a:pt x="93" y="1193"/>
                    <a:pt x="1" y="1292"/>
                    <a:pt x="69" y="1360"/>
                  </a:cubicBezTo>
                  <a:cubicBezTo>
                    <a:pt x="488" y="1758"/>
                    <a:pt x="1073" y="1988"/>
                    <a:pt x="1638" y="1988"/>
                  </a:cubicBezTo>
                  <a:cubicBezTo>
                    <a:pt x="1664" y="1989"/>
                    <a:pt x="1690" y="1989"/>
                    <a:pt x="1716" y="1989"/>
                  </a:cubicBezTo>
                  <a:cubicBezTo>
                    <a:pt x="2333" y="1989"/>
                    <a:pt x="3107" y="1750"/>
                    <a:pt x="3208" y="1067"/>
                  </a:cubicBezTo>
                  <a:cubicBezTo>
                    <a:pt x="3286" y="315"/>
                    <a:pt x="2707" y="1"/>
                    <a:pt x="2038"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3"/>
            <p:cNvSpPr/>
            <p:nvPr/>
          </p:nvSpPr>
          <p:spPr>
            <a:xfrm>
              <a:off x="1855975" y="551925"/>
              <a:ext cx="102550" cy="71225"/>
            </a:xfrm>
            <a:custGeom>
              <a:avLst/>
              <a:gdLst/>
              <a:ahLst/>
              <a:cxnLst/>
              <a:rect l="l" t="t" r="r" b="b"/>
              <a:pathLst>
                <a:path w="4102" h="2849" extrusionOk="0">
                  <a:moveTo>
                    <a:pt x="1901" y="834"/>
                  </a:moveTo>
                  <a:cubicBezTo>
                    <a:pt x="2026" y="834"/>
                    <a:pt x="2157" y="871"/>
                    <a:pt x="2261" y="923"/>
                  </a:cubicBezTo>
                  <a:cubicBezTo>
                    <a:pt x="2386" y="965"/>
                    <a:pt x="2449" y="1007"/>
                    <a:pt x="2491" y="1069"/>
                  </a:cubicBezTo>
                  <a:cubicBezTo>
                    <a:pt x="2511" y="1110"/>
                    <a:pt x="2512" y="1131"/>
                    <a:pt x="2512" y="1210"/>
                  </a:cubicBezTo>
                  <a:lnTo>
                    <a:pt x="2512" y="1210"/>
                  </a:lnTo>
                  <a:cubicBezTo>
                    <a:pt x="2250" y="1029"/>
                    <a:pt x="1895" y="1002"/>
                    <a:pt x="1573" y="969"/>
                  </a:cubicBezTo>
                  <a:lnTo>
                    <a:pt x="1573" y="969"/>
                  </a:lnTo>
                  <a:cubicBezTo>
                    <a:pt x="1646" y="897"/>
                    <a:pt x="1734" y="846"/>
                    <a:pt x="1821" y="839"/>
                  </a:cubicBezTo>
                  <a:cubicBezTo>
                    <a:pt x="1847" y="835"/>
                    <a:pt x="1874" y="834"/>
                    <a:pt x="1901" y="834"/>
                  </a:cubicBezTo>
                  <a:close/>
                  <a:moveTo>
                    <a:pt x="2302" y="1592"/>
                  </a:moveTo>
                  <a:cubicBezTo>
                    <a:pt x="2299" y="1597"/>
                    <a:pt x="2296" y="1601"/>
                    <a:pt x="2293" y="1606"/>
                  </a:cubicBezTo>
                  <a:lnTo>
                    <a:pt x="2293" y="1606"/>
                  </a:lnTo>
                  <a:cubicBezTo>
                    <a:pt x="2295" y="1602"/>
                    <a:pt x="2299" y="1598"/>
                    <a:pt x="2302" y="1592"/>
                  </a:cubicBezTo>
                  <a:close/>
                  <a:moveTo>
                    <a:pt x="2083" y="0"/>
                  </a:moveTo>
                  <a:cubicBezTo>
                    <a:pt x="1750" y="0"/>
                    <a:pt x="1418" y="79"/>
                    <a:pt x="1131" y="232"/>
                  </a:cubicBezTo>
                  <a:cubicBezTo>
                    <a:pt x="503" y="588"/>
                    <a:pt x="1" y="1362"/>
                    <a:pt x="357" y="2074"/>
                  </a:cubicBezTo>
                  <a:cubicBezTo>
                    <a:pt x="392" y="2144"/>
                    <a:pt x="432" y="2209"/>
                    <a:pt x="476" y="2268"/>
                  </a:cubicBezTo>
                  <a:lnTo>
                    <a:pt x="476" y="2268"/>
                  </a:lnTo>
                  <a:cubicBezTo>
                    <a:pt x="682" y="2684"/>
                    <a:pt x="1079" y="2849"/>
                    <a:pt x="1513" y="2849"/>
                  </a:cubicBezTo>
                  <a:cubicBezTo>
                    <a:pt x="1929" y="2849"/>
                    <a:pt x="2377" y="2697"/>
                    <a:pt x="2721" y="2471"/>
                  </a:cubicBezTo>
                  <a:cubicBezTo>
                    <a:pt x="3432" y="2011"/>
                    <a:pt x="4102" y="965"/>
                    <a:pt x="3202" y="337"/>
                  </a:cubicBezTo>
                  <a:cubicBezTo>
                    <a:pt x="2873" y="110"/>
                    <a:pt x="2477" y="0"/>
                    <a:pt x="2083"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a:off x="1689025" y="479875"/>
              <a:ext cx="134025" cy="91900"/>
            </a:xfrm>
            <a:custGeom>
              <a:avLst/>
              <a:gdLst/>
              <a:ahLst/>
              <a:cxnLst/>
              <a:rect l="l" t="t" r="r" b="b"/>
              <a:pathLst>
                <a:path w="5361" h="3676" extrusionOk="0">
                  <a:moveTo>
                    <a:pt x="2316" y="580"/>
                  </a:moveTo>
                  <a:cubicBezTo>
                    <a:pt x="2365" y="580"/>
                    <a:pt x="2417" y="588"/>
                    <a:pt x="2473" y="603"/>
                  </a:cubicBezTo>
                  <a:cubicBezTo>
                    <a:pt x="3045" y="761"/>
                    <a:pt x="3411" y="1250"/>
                    <a:pt x="3500" y="1790"/>
                  </a:cubicBezTo>
                  <a:lnTo>
                    <a:pt x="3500" y="1790"/>
                  </a:lnTo>
                  <a:cubicBezTo>
                    <a:pt x="3275" y="1739"/>
                    <a:pt x="3038" y="1708"/>
                    <a:pt x="2805" y="1708"/>
                  </a:cubicBezTo>
                  <a:cubicBezTo>
                    <a:pt x="2644" y="1708"/>
                    <a:pt x="2485" y="1723"/>
                    <a:pt x="2334" y="1757"/>
                  </a:cubicBezTo>
                  <a:lnTo>
                    <a:pt x="2334" y="1757"/>
                  </a:lnTo>
                  <a:cubicBezTo>
                    <a:pt x="2394" y="1643"/>
                    <a:pt x="2316" y="1535"/>
                    <a:pt x="2138" y="1503"/>
                  </a:cubicBezTo>
                  <a:cubicBezTo>
                    <a:pt x="2117" y="1501"/>
                    <a:pt x="2095" y="1501"/>
                    <a:pt x="2072" y="1501"/>
                  </a:cubicBezTo>
                  <a:cubicBezTo>
                    <a:pt x="1968" y="1501"/>
                    <a:pt x="1853" y="1518"/>
                    <a:pt x="1739" y="1549"/>
                  </a:cubicBezTo>
                  <a:lnTo>
                    <a:pt x="1739" y="1549"/>
                  </a:lnTo>
                  <a:cubicBezTo>
                    <a:pt x="1747" y="1068"/>
                    <a:pt x="1919" y="580"/>
                    <a:pt x="2316" y="580"/>
                  </a:cubicBezTo>
                  <a:close/>
                  <a:moveTo>
                    <a:pt x="2473" y="2277"/>
                  </a:moveTo>
                  <a:lnTo>
                    <a:pt x="2664" y="2328"/>
                  </a:lnTo>
                  <a:lnTo>
                    <a:pt x="2664" y="2328"/>
                  </a:lnTo>
                  <a:cubicBezTo>
                    <a:pt x="2645" y="2462"/>
                    <a:pt x="2617" y="2590"/>
                    <a:pt x="2557" y="2696"/>
                  </a:cubicBezTo>
                  <a:cubicBezTo>
                    <a:pt x="2538" y="2745"/>
                    <a:pt x="2519" y="2780"/>
                    <a:pt x="2501" y="2805"/>
                  </a:cubicBezTo>
                  <a:lnTo>
                    <a:pt x="2501" y="2805"/>
                  </a:lnTo>
                  <a:cubicBezTo>
                    <a:pt x="2437" y="2789"/>
                    <a:pt x="2375" y="2762"/>
                    <a:pt x="2316" y="2728"/>
                  </a:cubicBezTo>
                  <a:lnTo>
                    <a:pt x="2316" y="2728"/>
                  </a:lnTo>
                  <a:cubicBezTo>
                    <a:pt x="2274" y="2685"/>
                    <a:pt x="2236" y="2640"/>
                    <a:pt x="2202" y="2593"/>
                  </a:cubicBezTo>
                  <a:lnTo>
                    <a:pt x="2202" y="2593"/>
                  </a:lnTo>
                  <a:cubicBezTo>
                    <a:pt x="2335" y="2536"/>
                    <a:pt x="2455" y="2447"/>
                    <a:pt x="2536" y="2319"/>
                  </a:cubicBezTo>
                  <a:cubicBezTo>
                    <a:pt x="2494" y="2319"/>
                    <a:pt x="2473" y="2277"/>
                    <a:pt x="2473" y="2277"/>
                  </a:cubicBezTo>
                  <a:close/>
                  <a:moveTo>
                    <a:pt x="2476" y="2836"/>
                  </a:moveTo>
                  <a:lnTo>
                    <a:pt x="2476" y="2836"/>
                  </a:lnTo>
                  <a:cubicBezTo>
                    <a:pt x="2469" y="2843"/>
                    <a:pt x="2463" y="2848"/>
                    <a:pt x="2457" y="2852"/>
                  </a:cubicBezTo>
                  <a:lnTo>
                    <a:pt x="2457" y="2852"/>
                  </a:lnTo>
                  <a:cubicBezTo>
                    <a:pt x="2454" y="2850"/>
                    <a:pt x="2452" y="2848"/>
                    <a:pt x="2449" y="2846"/>
                  </a:cubicBezTo>
                  <a:lnTo>
                    <a:pt x="2449" y="2846"/>
                  </a:lnTo>
                  <a:cubicBezTo>
                    <a:pt x="2456" y="2843"/>
                    <a:pt x="2464" y="2839"/>
                    <a:pt x="2476" y="2836"/>
                  </a:cubicBezTo>
                  <a:close/>
                  <a:moveTo>
                    <a:pt x="2675" y="0"/>
                  </a:moveTo>
                  <a:cubicBezTo>
                    <a:pt x="1265" y="0"/>
                    <a:pt x="0" y="1515"/>
                    <a:pt x="883" y="2800"/>
                  </a:cubicBezTo>
                  <a:cubicBezTo>
                    <a:pt x="968" y="2928"/>
                    <a:pt x="1074" y="3036"/>
                    <a:pt x="1195" y="3125"/>
                  </a:cubicBezTo>
                  <a:lnTo>
                    <a:pt x="1195" y="3125"/>
                  </a:lnTo>
                  <a:cubicBezTo>
                    <a:pt x="1308" y="3260"/>
                    <a:pt x="1457" y="3378"/>
                    <a:pt x="1636" y="3470"/>
                  </a:cubicBezTo>
                  <a:cubicBezTo>
                    <a:pt x="1925" y="3610"/>
                    <a:pt x="2237" y="3675"/>
                    <a:pt x="2549" y="3675"/>
                  </a:cubicBezTo>
                  <a:cubicBezTo>
                    <a:pt x="3075" y="3675"/>
                    <a:pt x="3602" y="3492"/>
                    <a:pt x="4022" y="3177"/>
                  </a:cubicBezTo>
                  <a:cubicBezTo>
                    <a:pt x="5361" y="2173"/>
                    <a:pt x="4461" y="290"/>
                    <a:pt x="3059" y="39"/>
                  </a:cubicBezTo>
                  <a:cubicBezTo>
                    <a:pt x="2931" y="13"/>
                    <a:pt x="2802" y="0"/>
                    <a:pt x="2675"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3"/>
          <p:cNvSpPr/>
          <p:nvPr/>
        </p:nvSpPr>
        <p:spPr>
          <a:xfrm>
            <a:off x="3609500" y="4799772"/>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13"/>
          <p:cNvGrpSpPr/>
          <p:nvPr/>
        </p:nvGrpSpPr>
        <p:grpSpPr>
          <a:xfrm rot="10489419">
            <a:off x="1626619" y="-167879"/>
            <a:ext cx="530439" cy="526786"/>
            <a:chOff x="2942175" y="1715156"/>
            <a:chExt cx="637245" cy="666714"/>
          </a:xfrm>
        </p:grpSpPr>
        <p:sp>
          <p:nvSpPr>
            <p:cNvPr id="86" name="Google Shape;86;p13"/>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3"/>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3"/>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a:off x="3386862" y="1919802"/>
              <a:ext cx="78" cy="78"/>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 name="Google Shape;92;p14"/>
          <p:cNvSpPr/>
          <p:nvPr/>
        </p:nvSpPr>
        <p:spPr>
          <a:xfrm>
            <a:off x="8929975" y="327504"/>
            <a:ext cx="307903" cy="302982"/>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14"/>
          <p:cNvGrpSpPr/>
          <p:nvPr/>
        </p:nvGrpSpPr>
        <p:grpSpPr>
          <a:xfrm>
            <a:off x="-543594" y="2096359"/>
            <a:ext cx="1039436" cy="484801"/>
            <a:chOff x="3474325" y="1617750"/>
            <a:chExt cx="380300" cy="177375"/>
          </a:xfrm>
        </p:grpSpPr>
        <p:sp>
          <p:nvSpPr>
            <p:cNvPr id="94" name="Google Shape;94;p14"/>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14"/>
          <p:cNvGrpSpPr/>
          <p:nvPr/>
        </p:nvGrpSpPr>
        <p:grpSpPr>
          <a:xfrm>
            <a:off x="3064493" y="4779055"/>
            <a:ext cx="530443" cy="526837"/>
            <a:chOff x="2942175" y="1715156"/>
            <a:chExt cx="637245" cy="666714"/>
          </a:xfrm>
        </p:grpSpPr>
        <p:sp>
          <p:nvSpPr>
            <p:cNvPr id="97" name="Google Shape;97;p14"/>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3386862" y="1919802"/>
              <a:ext cx="78" cy="78"/>
            </a:xfrm>
            <a:custGeom>
              <a:avLst/>
              <a:gdLst/>
              <a:ahLst/>
              <a:cxnLst/>
              <a:rect l="l" t="t" r="r" b="b"/>
              <a:pathLst>
                <a:path w="1" h="1" extrusionOk="0">
                  <a:moveTo>
                    <a:pt x="1" y="1"/>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14"/>
          <p:cNvSpPr/>
          <p:nvPr/>
        </p:nvSpPr>
        <p:spPr>
          <a:xfrm>
            <a:off x="8786562" y="2329355"/>
            <a:ext cx="492684" cy="484798"/>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 name="Google Shape;104;p15"/>
          <p:cNvGrpSpPr/>
          <p:nvPr/>
        </p:nvGrpSpPr>
        <p:grpSpPr>
          <a:xfrm>
            <a:off x="3855221" y="4782450"/>
            <a:ext cx="798316" cy="713690"/>
            <a:chOff x="2648725" y="2947000"/>
            <a:chExt cx="239375" cy="214000"/>
          </a:xfrm>
        </p:grpSpPr>
        <p:sp>
          <p:nvSpPr>
            <p:cNvPr id="105" name="Google Shape;105;p15"/>
            <p:cNvSpPr/>
            <p:nvPr/>
          </p:nvSpPr>
          <p:spPr>
            <a:xfrm>
              <a:off x="2648725" y="2947000"/>
              <a:ext cx="239375" cy="214000"/>
            </a:xfrm>
            <a:custGeom>
              <a:avLst/>
              <a:gdLst/>
              <a:ahLst/>
              <a:cxnLst/>
              <a:rect l="l" t="t" r="r" b="b"/>
              <a:pathLst>
                <a:path w="9575" h="8560" extrusionOk="0">
                  <a:moveTo>
                    <a:pt x="6972" y="3058"/>
                  </a:moveTo>
                  <a:lnTo>
                    <a:pt x="6972" y="3058"/>
                  </a:lnTo>
                  <a:cubicBezTo>
                    <a:pt x="6906" y="3425"/>
                    <a:pt x="6705" y="3659"/>
                    <a:pt x="6339" y="3725"/>
                  </a:cubicBezTo>
                  <a:cubicBezTo>
                    <a:pt x="6472" y="3392"/>
                    <a:pt x="6672" y="3192"/>
                    <a:pt x="6972" y="3058"/>
                  </a:cubicBezTo>
                  <a:close/>
                  <a:moveTo>
                    <a:pt x="2185" y="4146"/>
                  </a:moveTo>
                  <a:cubicBezTo>
                    <a:pt x="2534" y="4146"/>
                    <a:pt x="2883" y="4304"/>
                    <a:pt x="3036" y="4559"/>
                  </a:cubicBezTo>
                  <a:cubicBezTo>
                    <a:pt x="3070" y="4693"/>
                    <a:pt x="3103" y="4859"/>
                    <a:pt x="3070" y="4926"/>
                  </a:cubicBezTo>
                  <a:cubicBezTo>
                    <a:pt x="3036" y="5026"/>
                    <a:pt x="2903" y="5060"/>
                    <a:pt x="2803" y="5060"/>
                  </a:cubicBezTo>
                  <a:cubicBezTo>
                    <a:pt x="2784" y="5061"/>
                    <a:pt x="2766" y="5062"/>
                    <a:pt x="2748" y="5062"/>
                  </a:cubicBezTo>
                  <a:cubicBezTo>
                    <a:pt x="2338" y="5062"/>
                    <a:pt x="1996" y="4703"/>
                    <a:pt x="1869" y="4192"/>
                  </a:cubicBezTo>
                  <a:cubicBezTo>
                    <a:pt x="1970" y="4161"/>
                    <a:pt x="2077" y="4146"/>
                    <a:pt x="2185" y="4146"/>
                  </a:cubicBezTo>
                  <a:close/>
                  <a:moveTo>
                    <a:pt x="6472" y="5460"/>
                  </a:moveTo>
                  <a:lnTo>
                    <a:pt x="6472" y="5460"/>
                  </a:lnTo>
                  <a:cubicBezTo>
                    <a:pt x="6522" y="5493"/>
                    <a:pt x="6589" y="5493"/>
                    <a:pt x="6651" y="5493"/>
                  </a:cubicBezTo>
                  <a:cubicBezTo>
                    <a:pt x="6714" y="5493"/>
                    <a:pt x="6772" y="5493"/>
                    <a:pt x="6806" y="5527"/>
                  </a:cubicBezTo>
                  <a:cubicBezTo>
                    <a:pt x="6972" y="5693"/>
                    <a:pt x="7072" y="5860"/>
                    <a:pt x="7239" y="6060"/>
                  </a:cubicBezTo>
                  <a:lnTo>
                    <a:pt x="7139" y="6194"/>
                  </a:lnTo>
                  <a:cubicBezTo>
                    <a:pt x="6906" y="6060"/>
                    <a:pt x="6705" y="5994"/>
                    <a:pt x="6505" y="5793"/>
                  </a:cubicBezTo>
                  <a:cubicBezTo>
                    <a:pt x="6472" y="5760"/>
                    <a:pt x="6472" y="5593"/>
                    <a:pt x="6472" y="5460"/>
                  </a:cubicBezTo>
                  <a:close/>
                  <a:moveTo>
                    <a:pt x="4167" y="5952"/>
                  </a:moveTo>
                  <a:cubicBezTo>
                    <a:pt x="4267" y="5952"/>
                    <a:pt x="4350" y="5991"/>
                    <a:pt x="4370" y="6094"/>
                  </a:cubicBezTo>
                  <a:cubicBezTo>
                    <a:pt x="4404" y="6227"/>
                    <a:pt x="4270" y="6427"/>
                    <a:pt x="4204" y="6494"/>
                  </a:cubicBezTo>
                  <a:cubicBezTo>
                    <a:pt x="3903" y="6594"/>
                    <a:pt x="3637" y="6661"/>
                    <a:pt x="3303" y="6761"/>
                  </a:cubicBezTo>
                  <a:cubicBezTo>
                    <a:pt x="3370" y="6360"/>
                    <a:pt x="3570" y="6094"/>
                    <a:pt x="3970" y="5994"/>
                  </a:cubicBezTo>
                  <a:cubicBezTo>
                    <a:pt x="4035" y="5968"/>
                    <a:pt x="4104" y="5952"/>
                    <a:pt x="4167" y="5952"/>
                  </a:cubicBezTo>
                  <a:close/>
                  <a:moveTo>
                    <a:pt x="5401" y="520"/>
                  </a:moveTo>
                  <a:cubicBezTo>
                    <a:pt x="5542" y="520"/>
                    <a:pt x="5688" y="554"/>
                    <a:pt x="5838" y="623"/>
                  </a:cubicBezTo>
                  <a:cubicBezTo>
                    <a:pt x="6539" y="957"/>
                    <a:pt x="7039" y="1857"/>
                    <a:pt x="6972" y="2591"/>
                  </a:cubicBezTo>
                  <a:cubicBezTo>
                    <a:pt x="6739" y="2725"/>
                    <a:pt x="6539" y="2791"/>
                    <a:pt x="6372" y="2925"/>
                  </a:cubicBezTo>
                  <a:cubicBezTo>
                    <a:pt x="6038" y="3125"/>
                    <a:pt x="5872" y="3425"/>
                    <a:pt x="5838" y="3792"/>
                  </a:cubicBezTo>
                  <a:cubicBezTo>
                    <a:pt x="5771" y="4059"/>
                    <a:pt x="5872" y="4192"/>
                    <a:pt x="6172" y="4192"/>
                  </a:cubicBezTo>
                  <a:cubicBezTo>
                    <a:pt x="6193" y="4194"/>
                    <a:pt x="6214" y="4194"/>
                    <a:pt x="6235" y="4194"/>
                  </a:cubicBezTo>
                  <a:cubicBezTo>
                    <a:pt x="6714" y="4194"/>
                    <a:pt x="7179" y="3835"/>
                    <a:pt x="7339" y="3292"/>
                  </a:cubicBezTo>
                  <a:cubicBezTo>
                    <a:pt x="7373" y="3192"/>
                    <a:pt x="7373" y="3091"/>
                    <a:pt x="7406" y="3025"/>
                  </a:cubicBezTo>
                  <a:cubicBezTo>
                    <a:pt x="8173" y="3025"/>
                    <a:pt x="8974" y="3759"/>
                    <a:pt x="9007" y="4559"/>
                  </a:cubicBezTo>
                  <a:cubicBezTo>
                    <a:pt x="9040" y="5293"/>
                    <a:pt x="8373" y="6060"/>
                    <a:pt x="7606" y="6127"/>
                  </a:cubicBezTo>
                  <a:cubicBezTo>
                    <a:pt x="7439" y="5893"/>
                    <a:pt x="7339" y="5627"/>
                    <a:pt x="7172" y="5393"/>
                  </a:cubicBezTo>
                  <a:cubicBezTo>
                    <a:pt x="7139" y="5260"/>
                    <a:pt x="7006" y="5226"/>
                    <a:pt x="6872" y="5126"/>
                  </a:cubicBezTo>
                  <a:cubicBezTo>
                    <a:pt x="6739" y="5038"/>
                    <a:pt x="6613" y="4995"/>
                    <a:pt x="6493" y="4995"/>
                  </a:cubicBezTo>
                  <a:cubicBezTo>
                    <a:pt x="6342" y="4995"/>
                    <a:pt x="6202" y="5063"/>
                    <a:pt x="6072" y="5193"/>
                  </a:cubicBezTo>
                  <a:cubicBezTo>
                    <a:pt x="5872" y="5426"/>
                    <a:pt x="5838" y="5760"/>
                    <a:pt x="6038" y="6060"/>
                  </a:cubicBezTo>
                  <a:cubicBezTo>
                    <a:pt x="6305" y="6394"/>
                    <a:pt x="6705" y="6527"/>
                    <a:pt x="7139" y="6594"/>
                  </a:cubicBezTo>
                  <a:cubicBezTo>
                    <a:pt x="7139" y="7028"/>
                    <a:pt x="6906" y="7361"/>
                    <a:pt x="6639" y="7595"/>
                  </a:cubicBezTo>
                  <a:cubicBezTo>
                    <a:pt x="6218" y="7955"/>
                    <a:pt x="5558" y="8135"/>
                    <a:pt x="4931" y="8135"/>
                  </a:cubicBezTo>
                  <a:cubicBezTo>
                    <a:pt x="4513" y="8135"/>
                    <a:pt x="4110" y="8055"/>
                    <a:pt x="3803" y="7895"/>
                  </a:cubicBezTo>
                  <a:cubicBezTo>
                    <a:pt x="3436" y="7695"/>
                    <a:pt x="3270" y="7461"/>
                    <a:pt x="3236" y="7194"/>
                  </a:cubicBezTo>
                  <a:cubicBezTo>
                    <a:pt x="3537" y="7094"/>
                    <a:pt x="3837" y="7061"/>
                    <a:pt x="4104" y="6961"/>
                  </a:cubicBezTo>
                  <a:cubicBezTo>
                    <a:pt x="4471" y="6894"/>
                    <a:pt x="4671" y="6694"/>
                    <a:pt x="4737" y="6360"/>
                  </a:cubicBezTo>
                  <a:cubicBezTo>
                    <a:pt x="4837" y="5927"/>
                    <a:pt x="4537" y="5593"/>
                    <a:pt x="4104" y="5560"/>
                  </a:cubicBezTo>
                  <a:cubicBezTo>
                    <a:pt x="4081" y="5558"/>
                    <a:pt x="4059" y="5558"/>
                    <a:pt x="4036" y="5558"/>
                  </a:cubicBezTo>
                  <a:cubicBezTo>
                    <a:pt x="3526" y="5558"/>
                    <a:pt x="3029" y="5920"/>
                    <a:pt x="2869" y="6527"/>
                  </a:cubicBezTo>
                  <a:cubicBezTo>
                    <a:pt x="2844" y="6704"/>
                    <a:pt x="2761" y="6785"/>
                    <a:pt x="2636" y="6785"/>
                  </a:cubicBezTo>
                  <a:cubicBezTo>
                    <a:pt x="2596" y="6785"/>
                    <a:pt x="2551" y="6777"/>
                    <a:pt x="2502" y="6761"/>
                  </a:cubicBezTo>
                  <a:cubicBezTo>
                    <a:pt x="2102" y="6727"/>
                    <a:pt x="1735" y="6694"/>
                    <a:pt x="1402" y="6427"/>
                  </a:cubicBezTo>
                  <a:cubicBezTo>
                    <a:pt x="668" y="5927"/>
                    <a:pt x="668" y="4893"/>
                    <a:pt x="1368" y="4392"/>
                  </a:cubicBezTo>
                  <a:lnTo>
                    <a:pt x="1368" y="4392"/>
                  </a:lnTo>
                  <a:cubicBezTo>
                    <a:pt x="1568" y="4659"/>
                    <a:pt x="1735" y="4926"/>
                    <a:pt x="1835" y="5226"/>
                  </a:cubicBezTo>
                  <a:cubicBezTo>
                    <a:pt x="2045" y="5436"/>
                    <a:pt x="2335" y="5565"/>
                    <a:pt x="2634" y="5565"/>
                  </a:cubicBezTo>
                  <a:cubicBezTo>
                    <a:pt x="2668" y="5565"/>
                    <a:pt x="2702" y="5563"/>
                    <a:pt x="2736" y="5560"/>
                  </a:cubicBezTo>
                  <a:cubicBezTo>
                    <a:pt x="3370" y="5527"/>
                    <a:pt x="3670" y="4926"/>
                    <a:pt x="3336" y="4426"/>
                  </a:cubicBezTo>
                  <a:cubicBezTo>
                    <a:pt x="3003" y="3959"/>
                    <a:pt x="2502" y="3759"/>
                    <a:pt x="1935" y="3759"/>
                  </a:cubicBezTo>
                  <a:lnTo>
                    <a:pt x="1702" y="3759"/>
                  </a:lnTo>
                  <a:cubicBezTo>
                    <a:pt x="1702" y="3042"/>
                    <a:pt x="2407" y="2440"/>
                    <a:pt x="3104" y="2440"/>
                  </a:cubicBezTo>
                  <a:cubicBezTo>
                    <a:pt x="3251" y="2440"/>
                    <a:pt x="3397" y="2466"/>
                    <a:pt x="3537" y="2524"/>
                  </a:cubicBezTo>
                  <a:cubicBezTo>
                    <a:pt x="3637" y="2558"/>
                    <a:pt x="3670" y="2624"/>
                    <a:pt x="3703" y="2725"/>
                  </a:cubicBezTo>
                  <a:cubicBezTo>
                    <a:pt x="3837" y="3025"/>
                    <a:pt x="3937" y="3358"/>
                    <a:pt x="4104" y="3592"/>
                  </a:cubicBezTo>
                  <a:cubicBezTo>
                    <a:pt x="4211" y="3721"/>
                    <a:pt x="4347" y="3795"/>
                    <a:pt x="4483" y="3795"/>
                  </a:cubicBezTo>
                  <a:cubicBezTo>
                    <a:pt x="4558" y="3795"/>
                    <a:pt x="4633" y="3773"/>
                    <a:pt x="4704" y="3725"/>
                  </a:cubicBezTo>
                  <a:cubicBezTo>
                    <a:pt x="4904" y="3592"/>
                    <a:pt x="5004" y="3392"/>
                    <a:pt x="4871" y="3192"/>
                  </a:cubicBezTo>
                  <a:cubicBezTo>
                    <a:pt x="4704" y="2891"/>
                    <a:pt x="4471" y="2624"/>
                    <a:pt x="4237" y="2391"/>
                  </a:cubicBezTo>
                  <a:cubicBezTo>
                    <a:pt x="4204" y="2358"/>
                    <a:pt x="4104" y="2258"/>
                    <a:pt x="4104" y="2191"/>
                  </a:cubicBezTo>
                  <a:cubicBezTo>
                    <a:pt x="4170" y="1690"/>
                    <a:pt x="4270" y="1223"/>
                    <a:pt x="4671" y="857"/>
                  </a:cubicBezTo>
                  <a:cubicBezTo>
                    <a:pt x="4889" y="639"/>
                    <a:pt x="5135" y="520"/>
                    <a:pt x="5401" y="520"/>
                  </a:cubicBezTo>
                  <a:close/>
                  <a:moveTo>
                    <a:pt x="5470" y="0"/>
                  </a:moveTo>
                  <a:cubicBezTo>
                    <a:pt x="4841" y="0"/>
                    <a:pt x="4263" y="423"/>
                    <a:pt x="3970" y="1223"/>
                  </a:cubicBezTo>
                  <a:cubicBezTo>
                    <a:pt x="3870" y="1490"/>
                    <a:pt x="3837" y="1724"/>
                    <a:pt x="3737" y="1991"/>
                  </a:cubicBezTo>
                  <a:cubicBezTo>
                    <a:pt x="3670" y="1991"/>
                    <a:pt x="3570" y="1924"/>
                    <a:pt x="3503" y="1924"/>
                  </a:cubicBezTo>
                  <a:cubicBezTo>
                    <a:pt x="3439" y="1916"/>
                    <a:pt x="3374" y="1913"/>
                    <a:pt x="3309" y="1913"/>
                  </a:cubicBezTo>
                  <a:cubicBezTo>
                    <a:pt x="2525" y="1913"/>
                    <a:pt x="1687" y="2455"/>
                    <a:pt x="1502" y="3225"/>
                  </a:cubicBezTo>
                  <a:cubicBezTo>
                    <a:pt x="1368" y="3659"/>
                    <a:pt x="1202" y="3925"/>
                    <a:pt x="901" y="4226"/>
                  </a:cubicBezTo>
                  <a:cubicBezTo>
                    <a:pt x="1" y="5160"/>
                    <a:pt x="468" y="6594"/>
                    <a:pt x="1735" y="7028"/>
                  </a:cubicBezTo>
                  <a:cubicBezTo>
                    <a:pt x="2069" y="7161"/>
                    <a:pt x="2436" y="7161"/>
                    <a:pt x="2836" y="7228"/>
                  </a:cubicBezTo>
                  <a:cubicBezTo>
                    <a:pt x="3003" y="7895"/>
                    <a:pt x="3436" y="8262"/>
                    <a:pt x="4137" y="8395"/>
                  </a:cubicBezTo>
                  <a:cubicBezTo>
                    <a:pt x="4457" y="8507"/>
                    <a:pt x="4777" y="8560"/>
                    <a:pt x="5095" y="8560"/>
                  </a:cubicBezTo>
                  <a:cubicBezTo>
                    <a:pt x="5539" y="8560"/>
                    <a:pt x="5978" y="8456"/>
                    <a:pt x="6405" y="8262"/>
                  </a:cubicBezTo>
                  <a:cubicBezTo>
                    <a:pt x="7039" y="7995"/>
                    <a:pt x="7539" y="7528"/>
                    <a:pt x="7673" y="6827"/>
                  </a:cubicBezTo>
                  <a:cubicBezTo>
                    <a:pt x="7673" y="6594"/>
                    <a:pt x="7740" y="6527"/>
                    <a:pt x="7973" y="6494"/>
                  </a:cubicBezTo>
                  <a:cubicBezTo>
                    <a:pt x="8907" y="6260"/>
                    <a:pt x="9574" y="5393"/>
                    <a:pt x="9541" y="4492"/>
                  </a:cubicBezTo>
                  <a:cubicBezTo>
                    <a:pt x="9507" y="3558"/>
                    <a:pt x="8707" y="2691"/>
                    <a:pt x="7740" y="2558"/>
                  </a:cubicBezTo>
                  <a:cubicBezTo>
                    <a:pt x="7573" y="2524"/>
                    <a:pt x="7506" y="2424"/>
                    <a:pt x="7506" y="2258"/>
                  </a:cubicBezTo>
                  <a:cubicBezTo>
                    <a:pt x="7406" y="1657"/>
                    <a:pt x="7206" y="1090"/>
                    <a:pt x="6806" y="656"/>
                  </a:cubicBezTo>
                  <a:cubicBezTo>
                    <a:pt x="6390" y="213"/>
                    <a:pt x="5917" y="0"/>
                    <a:pt x="5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807175" y="3023450"/>
              <a:ext cx="15875" cy="16700"/>
            </a:xfrm>
            <a:custGeom>
              <a:avLst/>
              <a:gdLst/>
              <a:ahLst/>
              <a:cxnLst/>
              <a:rect l="l" t="t" r="r" b="b"/>
              <a:pathLst>
                <a:path w="635" h="668" extrusionOk="0">
                  <a:moveTo>
                    <a:pt x="634" y="0"/>
                  </a:moveTo>
                  <a:cubicBezTo>
                    <a:pt x="334" y="167"/>
                    <a:pt x="67" y="334"/>
                    <a:pt x="1" y="667"/>
                  </a:cubicBezTo>
                  <a:cubicBezTo>
                    <a:pt x="401" y="601"/>
                    <a:pt x="568" y="367"/>
                    <a:pt x="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CUSTOM_11">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09" name="Google Shape;109;p16"/>
          <p:cNvGrpSpPr/>
          <p:nvPr/>
        </p:nvGrpSpPr>
        <p:grpSpPr>
          <a:xfrm>
            <a:off x="-160937" y="4769542"/>
            <a:ext cx="575853" cy="373948"/>
            <a:chOff x="2028375" y="1610825"/>
            <a:chExt cx="659550" cy="428250"/>
          </a:xfrm>
        </p:grpSpPr>
        <p:sp>
          <p:nvSpPr>
            <p:cNvPr id="110" name="Google Shape;110;p16"/>
            <p:cNvSpPr/>
            <p:nvPr/>
          </p:nvSpPr>
          <p:spPr>
            <a:xfrm>
              <a:off x="2049775" y="1610825"/>
              <a:ext cx="638150" cy="428250"/>
            </a:xfrm>
            <a:custGeom>
              <a:avLst/>
              <a:gdLst/>
              <a:ahLst/>
              <a:cxnLst/>
              <a:rect l="l" t="t" r="r" b="b"/>
              <a:pathLst>
                <a:path w="25526" h="17130" extrusionOk="0">
                  <a:moveTo>
                    <a:pt x="24875" y="1"/>
                  </a:moveTo>
                  <a:cubicBezTo>
                    <a:pt x="24778" y="1"/>
                    <a:pt x="24664" y="25"/>
                    <a:pt x="24534" y="79"/>
                  </a:cubicBezTo>
                  <a:cubicBezTo>
                    <a:pt x="18654" y="2485"/>
                    <a:pt x="12064" y="2297"/>
                    <a:pt x="6017" y="4180"/>
                  </a:cubicBezTo>
                  <a:cubicBezTo>
                    <a:pt x="5682" y="4285"/>
                    <a:pt x="5263" y="4682"/>
                    <a:pt x="5263" y="5059"/>
                  </a:cubicBezTo>
                  <a:cubicBezTo>
                    <a:pt x="5326" y="6921"/>
                    <a:pt x="6330" y="8763"/>
                    <a:pt x="7042" y="10436"/>
                  </a:cubicBezTo>
                  <a:cubicBezTo>
                    <a:pt x="7293" y="11085"/>
                    <a:pt x="9281" y="15249"/>
                    <a:pt x="8172" y="15626"/>
                  </a:cubicBezTo>
                  <a:cubicBezTo>
                    <a:pt x="8061" y="15664"/>
                    <a:pt x="7948" y="15683"/>
                    <a:pt x="7833" y="15683"/>
                  </a:cubicBezTo>
                  <a:cubicBezTo>
                    <a:pt x="6464" y="15683"/>
                    <a:pt x="4817" y="13111"/>
                    <a:pt x="4238" y="12320"/>
                  </a:cubicBezTo>
                  <a:cubicBezTo>
                    <a:pt x="3276" y="10960"/>
                    <a:pt x="2460" y="9495"/>
                    <a:pt x="1518" y="8093"/>
                  </a:cubicBezTo>
                  <a:cubicBezTo>
                    <a:pt x="1420" y="7938"/>
                    <a:pt x="1284" y="7874"/>
                    <a:pt x="1139" y="7874"/>
                  </a:cubicBezTo>
                  <a:cubicBezTo>
                    <a:pt x="634" y="7874"/>
                    <a:pt x="1" y="8647"/>
                    <a:pt x="325" y="9118"/>
                  </a:cubicBezTo>
                  <a:cubicBezTo>
                    <a:pt x="1539" y="10876"/>
                    <a:pt x="2543" y="12738"/>
                    <a:pt x="3861" y="14433"/>
                  </a:cubicBezTo>
                  <a:cubicBezTo>
                    <a:pt x="4684" y="15466"/>
                    <a:pt x="6064" y="17129"/>
                    <a:pt x="7547" y="17129"/>
                  </a:cubicBezTo>
                  <a:cubicBezTo>
                    <a:pt x="7836" y="17129"/>
                    <a:pt x="8129" y="17066"/>
                    <a:pt x="8423" y="16923"/>
                  </a:cubicBezTo>
                  <a:cubicBezTo>
                    <a:pt x="10431" y="15918"/>
                    <a:pt x="9908" y="13617"/>
                    <a:pt x="9323" y="11922"/>
                  </a:cubicBezTo>
                  <a:cubicBezTo>
                    <a:pt x="8841" y="10583"/>
                    <a:pt x="8297" y="9307"/>
                    <a:pt x="7753" y="7988"/>
                  </a:cubicBezTo>
                  <a:cubicBezTo>
                    <a:pt x="7412" y="7170"/>
                    <a:pt x="6947" y="6255"/>
                    <a:pt x="6752" y="5333"/>
                  </a:cubicBezTo>
                  <a:lnTo>
                    <a:pt x="6752" y="5333"/>
                  </a:lnTo>
                  <a:cubicBezTo>
                    <a:pt x="12686" y="3665"/>
                    <a:pt x="19030" y="3693"/>
                    <a:pt x="24764" y="1356"/>
                  </a:cubicBezTo>
                  <a:cubicBezTo>
                    <a:pt x="25438" y="1082"/>
                    <a:pt x="25525" y="1"/>
                    <a:pt x="24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2355825" y="1786400"/>
              <a:ext cx="130550" cy="182325"/>
            </a:xfrm>
            <a:custGeom>
              <a:avLst/>
              <a:gdLst/>
              <a:ahLst/>
              <a:cxnLst/>
              <a:rect l="l" t="t" r="r" b="b"/>
              <a:pathLst>
                <a:path w="5222" h="7293" extrusionOk="0">
                  <a:moveTo>
                    <a:pt x="4474" y="0"/>
                  </a:moveTo>
                  <a:cubicBezTo>
                    <a:pt x="4286" y="0"/>
                    <a:pt x="4073" y="93"/>
                    <a:pt x="3881" y="317"/>
                  </a:cubicBezTo>
                  <a:cubicBezTo>
                    <a:pt x="2249" y="2200"/>
                    <a:pt x="910" y="4250"/>
                    <a:pt x="156" y="6615"/>
                  </a:cubicBezTo>
                  <a:cubicBezTo>
                    <a:pt x="0" y="7092"/>
                    <a:pt x="216" y="7293"/>
                    <a:pt x="519" y="7293"/>
                  </a:cubicBezTo>
                  <a:cubicBezTo>
                    <a:pt x="867" y="7293"/>
                    <a:pt x="1329" y="7028"/>
                    <a:pt x="1474" y="6615"/>
                  </a:cubicBezTo>
                  <a:cubicBezTo>
                    <a:pt x="2144" y="4501"/>
                    <a:pt x="3358" y="2723"/>
                    <a:pt x="4780" y="1049"/>
                  </a:cubicBezTo>
                  <a:cubicBezTo>
                    <a:pt x="5222" y="520"/>
                    <a:pt x="4918" y="0"/>
                    <a:pt x="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2297425" y="1819375"/>
              <a:ext cx="232275" cy="83050"/>
            </a:xfrm>
            <a:custGeom>
              <a:avLst/>
              <a:gdLst/>
              <a:ahLst/>
              <a:cxnLst/>
              <a:rect l="l" t="t" r="r" b="b"/>
              <a:pathLst>
                <a:path w="9291" h="3322" extrusionOk="0">
                  <a:moveTo>
                    <a:pt x="1319" y="0"/>
                  </a:moveTo>
                  <a:cubicBezTo>
                    <a:pt x="644" y="0"/>
                    <a:pt x="1" y="1404"/>
                    <a:pt x="902" y="1425"/>
                  </a:cubicBezTo>
                  <a:cubicBezTo>
                    <a:pt x="2304" y="1488"/>
                    <a:pt x="3685" y="2157"/>
                    <a:pt x="5003" y="2659"/>
                  </a:cubicBezTo>
                  <a:cubicBezTo>
                    <a:pt x="5759" y="2943"/>
                    <a:pt x="6670" y="3321"/>
                    <a:pt x="7520" y="3321"/>
                  </a:cubicBezTo>
                  <a:cubicBezTo>
                    <a:pt x="7799" y="3321"/>
                    <a:pt x="8072" y="3281"/>
                    <a:pt x="8330" y="3182"/>
                  </a:cubicBezTo>
                  <a:cubicBezTo>
                    <a:pt x="8927" y="2959"/>
                    <a:pt x="9291" y="1721"/>
                    <a:pt x="8711" y="1721"/>
                  </a:cubicBezTo>
                  <a:cubicBezTo>
                    <a:pt x="8640" y="1721"/>
                    <a:pt x="8556" y="1740"/>
                    <a:pt x="8456" y="1781"/>
                  </a:cubicBezTo>
                  <a:cubicBezTo>
                    <a:pt x="8283" y="1844"/>
                    <a:pt x="8095" y="1872"/>
                    <a:pt x="7898" y="1872"/>
                  </a:cubicBezTo>
                  <a:cubicBezTo>
                    <a:pt x="6998" y="1872"/>
                    <a:pt x="5905" y="1298"/>
                    <a:pt x="5150" y="1006"/>
                  </a:cubicBezTo>
                  <a:cubicBezTo>
                    <a:pt x="3936" y="546"/>
                    <a:pt x="2681" y="44"/>
                    <a:pt x="1362" y="2"/>
                  </a:cubicBezTo>
                  <a:cubicBezTo>
                    <a:pt x="1348" y="1"/>
                    <a:pt x="1333"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p:nvPr/>
          </p:nvSpPr>
          <p:spPr>
            <a:xfrm>
              <a:off x="2028375" y="1719250"/>
              <a:ext cx="257100" cy="289750"/>
            </a:xfrm>
            <a:custGeom>
              <a:avLst/>
              <a:gdLst/>
              <a:ahLst/>
              <a:cxnLst/>
              <a:rect l="l" t="t" r="r" b="b"/>
              <a:pathLst>
                <a:path w="10284" h="11590" extrusionOk="0">
                  <a:moveTo>
                    <a:pt x="8314" y="10309"/>
                  </a:moveTo>
                  <a:cubicBezTo>
                    <a:pt x="8309" y="10407"/>
                    <a:pt x="8296" y="10445"/>
                    <a:pt x="8289" y="10445"/>
                  </a:cubicBezTo>
                  <a:cubicBezTo>
                    <a:pt x="8279" y="10445"/>
                    <a:pt x="8278" y="10383"/>
                    <a:pt x="8314" y="10309"/>
                  </a:cubicBezTo>
                  <a:close/>
                  <a:moveTo>
                    <a:pt x="7611" y="1"/>
                  </a:moveTo>
                  <a:cubicBezTo>
                    <a:pt x="7174" y="1"/>
                    <a:pt x="6555" y="601"/>
                    <a:pt x="6642" y="1099"/>
                  </a:cubicBezTo>
                  <a:cubicBezTo>
                    <a:pt x="6894" y="2584"/>
                    <a:pt x="7291" y="4070"/>
                    <a:pt x="7605" y="5576"/>
                  </a:cubicBezTo>
                  <a:cubicBezTo>
                    <a:pt x="7814" y="6560"/>
                    <a:pt x="8002" y="7585"/>
                    <a:pt x="8149" y="8568"/>
                  </a:cubicBezTo>
                  <a:cubicBezTo>
                    <a:pt x="8212" y="8945"/>
                    <a:pt x="8254" y="9322"/>
                    <a:pt x="8274" y="9698"/>
                  </a:cubicBezTo>
                  <a:cubicBezTo>
                    <a:pt x="8309" y="9853"/>
                    <a:pt x="8315" y="9979"/>
                    <a:pt x="8316" y="10123"/>
                  </a:cubicBezTo>
                  <a:lnTo>
                    <a:pt x="8316" y="10123"/>
                  </a:lnTo>
                  <a:cubicBezTo>
                    <a:pt x="7217" y="10026"/>
                    <a:pt x="5390" y="7477"/>
                    <a:pt x="4906" y="6915"/>
                  </a:cubicBezTo>
                  <a:cubicBezTo>
                    <a:pt x="4027" y="5869"/>
                    <a:pt x="2939" y="4195"/>
                    <a:pt x="1558" y="3756"/>
                  </a:cubicBezTo>
                  <a:cubicBezTo>
                    <a:pt x="1506" y="3742"/>
                    <a:pt x="1454" y="3735"/>
                    <a:pt x="1401" y="3735"/>
                  </a:cubicBezTo>
                  <a:cubicBezTo>
                    <a:pt x="694" y="3735"/>
                    <a:pt x="0" y="4966"/>
                    <a:pt x="721" y="5200"/>
                  </a:cubicBezTo>
                  <a:cubicBezTo>
                    <a:pt x="1453" y="5430"/>
                    <a:pt x="2081" y="6246"/>
                    <a:pt x="2583" y="6790"/>
                  </a:cubicBezTo>
                  <a:cubicBezTo>
                    <a:pt x="3378" y="7669"/>
                    <a:pt x="4111" y="8568"/>
                    <a:pt x="4906" y="9447"/>
                  </a:cubicBezTo>
                  <a:cubicBezTo>
                    <a:pt x="5630" y="10221"/>
                    <a:pt x="6832" y="11589"/>
                    <a:pt x="8046" y="11589"/>
                  </a:cubicBezTo>
                  <a:cubicBezTo>
                    <a:pt x="8375" y="11589"/>
                    <a:pt x="8706" y="11488"/>
                    <a:pt x="9028" y="11247"/>
                  </a:cubicBezTo>
                  <a:cubicBezTo>
                    <a:pt x="10283" y="10305"/>
                    <a:pt x="9488" y="7815"/>
                    <a:pt x="9279" y="6560"/>
                  </a:cubicBezTo>
                  <a:cubicBezTo>
                    <a:pt x="8902" y="4488"/>
                    <a:pt x="8358" y="2459"/>
                    <a:pt x="8002" y="387"/>
                  </a:cubicBezTo>
                  <a:cubicBezTo>
                    <a:pt x="7952" y="111"/>
                    <a:pt x="7798" y="1"/>
                    <a:pt x="7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14;p16"/>
          <p:cNvSpPr/>
          <p:nvPr/>
        </p:nvSpPr>
        <p:spPr>
          <a:xfrm>
            <a:off x="8014925" y="4778647"/>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16"/>
          <p:cNvGrpSpPr/>
          <p:nvPr/>
        </p:nvGrpSpPr>
        <p:grpSpPr>
          <a:xfrm rot="10489419">
            <a:off x="3499219" y="-104604"/>
            <a:ext cx="530439" cy="526786"/>
            <a:chOff x="2942175" y="1715156"/>
            <a:chExt cx="637245" cy="666714"/>
          </a:xfrm>
        </p:grpSpPr>
        <p:sp>
          <p:nvSpPr>
            <p:cNvPr id="116" name="Google Shape;116;p16"/>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3386862" y="1919802"/>
              <a:ext cx="78" cy="78"/>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6"/>
          <p:cNvSpPr/>
          <p:nvPr/>
        </p:nvSpPr>
        <p:spPr>
          <a:xfrm>
            <a:off x="4507001" y="4919537"/>
            <a:ext cx="263635" cy="315523"/>
          </a:xfrm>
          <a:custGeom>
            <a:avLst/>
            <a:gdLst/>
            <a:ahLst/>
            <a:cxnLst/>
            <a:rect l="l" t="t" r="r" b="b"/>
            <a:pathLst>
              <a:path w="2837" h="3395" extrusionOk="0">
                <a:moveTo>
                  <a:pt x="1656" y="0"/>
                </a:moveTo>
                <a:cubicBezTo>
                  <a:pt x="1602" y="0"/>
                  <a:pt x="1552" y="42"/>
                  <a:pt x="1502" y="125"/>
                </a:cubicBezTo>
                <a:cubicBezTo>
                  <a:pt x="1469" y="292"/>
                  <a:pt x="1369" y="392"/>
                  <a:pt x="1335" y="559"/>
                </a:cubicBezTo>
                <a:cubicBezTo>
                  <a:pt x="1202" y="992"/>
                  <a:pt x="968" y="1193"/>
                  <a:pt x="535" y="1226"/>
                </a:cubicBezTo>
                <a:cubicBezTo>
                  <a:pt x="368" y="1226"/>
                  <a:pt x="201" y="1326"/>
                  <a:pt x="1" y="1359"/>
                </a:cubicBezTo>
                <a:cubicBezTo>
                  <a:pt x="335" y="1693"/>
                  <a:pt x="701" y="1893"/>
                  <a:pt x="968" y="2227"/>
                </a:cubicBezTo>
                <a:cubicBezTo>
                  <a:pt x="1168" y="2560"/>
                  <a:pt x="1168" y="2994"/>
                  <a:pt x="1302" y="3394"/>
                </a:cubicBezTo>
                <a:cubicBezTo>
                  <a:pt x="1469" y="3127"/>
                  <a:pt x="1602" y="2794"/>
                  <a:pt x="1836" y="2560"/>
                </a:cubicBezTo>
                <a:cubicBezTo>
                  <a:pt x="2102" y="2360"/>
                  <a:pt x="2503" y="2360"/>
                  <a:pt x="2836" y="2227"/>
                </a:cubicBezTo>
                <a:lnTo>
                  <a:pt x="2670" y="2060"/>
                </a:lnTo>
                <a:cubicBezTo>
                  <a:pt x="2102" y="1726"/>
                  <a:pt x="1936" y="1193"/>
                  <a:pt x="1969" y="525"/>
                </a:cubicBezTo>
                <a:cubicBezTo>
                  <a:pt x="1969" y="392"/>
                  <a:pt x="1936" y="225"/>
                  <a:pt x="1836" y="125"/>
                </a:cubicBezTo>
                <a:cubicBezTo>
                  <a:pt x="1769" y="42"/>
                  <a:pt x="1711" y="0"/>
                  <a:pt x="1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CUSTOM_12">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23" name="Google Shape;123;p17"/>
          <p:cNvGrpSpPr/>
          <p:nvPr/>
        </p:nvGrpSpPr>
        <p:grpSpPr>
          <a:xfrm>
            <a:off x="5313210" y="-134163"/>
            <a:ext cx="959001" cy="966336"/>
            <a:chOff x="2787150" y="2134475"/>
            <a:chExt cx="487050" cy="490775"/>
          </a:xfrm>
        </p:grpSpPr>
        <p:sp>
          <p:nvSpPr>
            <p:cNvPr id="124" name="Google Shape;124;p17"/>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7"/>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17"/>
          <p:cNvSpPr/>
          <p:nvPr/>
        </p:nvSpPr>
        <p:spPr>
          <a:xfrm>
            <a:off x="3197051" y="4659374"/>
            <a:ext cx="988309" cy="426683"/>
          </a:xfrm>
          <a:custGeom>
            <a:avLst/>
            <a:gdLst/>
            <a:ahLst/>
            <a:cxnLst/>
            <a:rect l="l" t="t" r="r" b="b"/>
            <a:pathLst>
              <a:path w="10942" h="4724" extrusionOk="0">
                <a:moveTo>
                  <a:pt x="9330" y="0"/>
                </a:moveTo>
                <a:cubicBezTo>
                  <a:pt x="9174" y="0"/>
                  <a:pt x="9010" y="30"/>
                  <a:pt x="8840" y="90"/>
                </a:cubicBezTo>
                <a:cubicBezTo>
                  <a:pt x="8106" y="257"/>
                  <a:pt x="7539" y="624"/>
                  <a:pt x="7239" y="1324"/>
                </a:cubicBezTo>
                <a:cubicBezTo>
                  <a:pt x="6777" y="955"/>
                  <a:pt x="6275" y="781"/>
                  <a:pt x="5796" y="781"/>
                </a:cubicBezTo>
                <a:cubicBezTo>
                  <a:pt x="4890" y="781"/>
                  <a:pt x="4063" y="1401"/>
                  <a:pt x="3736" y="2492"/>
                </a:cubicBezTo>
                <a:cubicBezTo>
                  <a:pt x="3670" y="2392"/>
                  <a:pt x="3569" y="2359"/>
                  <a:pt x="3369" y="2325"/>
                </a:cubicBezTo>
                <a:cubicBezTo>
                  <a:pt x="3002" y="2032"/>
                  <a:pt x="2545" y="1879"/>
                  <a:pt x="2091" y="1879"/>
                </a:cubicBezTo>
                <a:cubicBezTo>
                  <a:pt x="1719" y="1879"/>
                  <a:pt x="1350" y="1982"/>
                  <a:pt x="1034" y="2192"/>
                </a:cubicBezTo>
                <a:cubicBezTo>
                  <a:pt x="334" y="2659"/>
                  <a:pt x="0" y="3659"/>
                  <a:pt x="234" y="4460"/>
                </a:cubicBezTo>
                <a:cubicBezTo>
                  <a:pt x="313" y="4592"/>
                  <a:pt x="350" y="4724"/>
                  <a:pt x="461" y="4724"/>
                </a:cubicBezTo>
                <a:cubicBezTo>
                  <a:pt x="491" y="4724"/>
                  <a:pt x="525" y="4715"/>
                  <a:pt x="567" y="4694"/>
                </a:cubicBezTo>
                <a:cubicBezTo>
                  <a:pt x="767" y="4627"/>
                  <a:pt x="734" y="4493"/>
                  <a:pt x="701" y="4327"/>
                </a:cubicBezTo>
                <a:cubicBezTo>
                  <a:pt x="534" y="3693"/>
                  <a:pt x="701" y="3159"/>
                  <a:pt x="1168" y="2692"/>
                </a:cubicBezTo>
                <a:cubicBezTo>
                  <a:pt x="1430" y="2417"/>
                  <a:pt x="1776" y="2292"/>
                  <a:pt x="2130" y="2292"/>
                </a:cubicBezTo>
                <a:cubicBezTo>
                  <a:pt x="2721" y="2292"/>
                  <a:pt x="3332" y="2642"/>
                  <a:pt x="3603" y="3226"/>
                </a:cubicBezTo>
                <a:cubicBezTo>
                  <a:pt x="3670" y="3326"/>
                  <a:pt x="3836" y="3359"/>
                  <a:pt x="3903" y="3459"/>
                </a:cubicBezTo>
                <a:cubicBezTo>
                  <a:pt x="4003" y="3359"/>
                  <a:pt x="4036" y="3293"/>
                  <a:pt x="4070" y="3159"/>
                </a:cubicBezTo>
                <a:cubicBezTo>
                  <a:pt x="4103" y="2959"/>
                  <a:pt x="4103" y="2725"/>
                  <a:pt x="4170" y="2525"/>
                </a:cubicBezTo>
                <a:cubicBezTo>
                  <a:pt x="4370" y="1825"/>
                  <a:pt x="5004" y="1291"/>
                  <a:pt x="5671" y="1224"/>
                </a:cubicBezTo>
                <a:cubicBezTo>
                  <a:pt x="5699" y="1223"/>
                  <a:pt x="5727" y="1222"/>
                  <a:pt x="5754" y="1222"/>
                </a:cubicBezTo>
                <a:cubicBezTo>
                  <a:pt x="6388" y="1222"/>
                  <a:pt x="6952" y="1586"/>
                  <a:pt x="7272" y="2225"/>
                </a:cubicBezTo>
                <a:cubicBezTo>
                  <a:pt x="7348" y="2326"/>
                  <a:pt x="7404" y="2427"/>
                  <a:pt x="7499" y="2427"/>
                </a:cubicBezTo>
                <a:cubicBezTo>
                  <a:pt x="7530" y="2427"/>
                  <a:pt x="7565" y="2416"/>
                  <a:pt x="7606" y="2392"/>
                </a:cubicBezTo>
                <a:cubicBezTo>
                  <a:pt x="7772" y="2325"/>
                  <a:pt x="7772" y="2158"/>
                  <a:pt x="7706" y="2025"/>
                </a:cubicBezTo>
                <a:cubicBezTo>
                  <a:pt x="7539" y="1658"/>
                  <a:pt x="7672" y="1358"/>
                  <a:pt x="7873" y="1124"/>
                </a:cubicBezTo>
                <a:cubicBezTo>
                  <a:pt x="8173" y="791"/>
                  <a:pt x="8540" y="624"/>
                  <a:pt x="8940" y="491"/>
                </a:cubicBezTo>
                <a:cubicBezTo>
                  <a:pt x="9059" y="451"/>
                  <a:pt x="9173" y="432"/>
                  <a:pt x="9280" y="432"/>
                </a:cubicBezTo>
                <a:cubicBezTo>
                  <a:pt x="9530" y="432"/>
                  <a:pt x="9743" y="537"/>
                  <a:pt x="9907" y="724"/>
                </a:cubicBezTo>
                <a:cubicBezTo>
                  <a:pt x="10174" y="1024"/>
                  <a:pt x="10341" y="1324"/>
                  <a:pt x="10541" y="1625"/>
                </a:cubicBezTo>
                <a:cubicBezTo>
                  <a:pt x="10574" y="1691"/>
                  <a:pt x="10741" y="1691"/>
                  <a:pt x="10841" y="1758"/>
                </a:cubicBezTo>
                <a:cubicBezTo>
                  <a:pt x="10875" y="1658"/>
                  <a:pt x="10941" y="1525"/>
                  <a:pt x="10908" y="1458"/>
                </a:cubicBezTo>
                <a:cubicBezTo>
                  <a:pt x="10741" y="1124"/>
                  <a:pt x="10541" y="791"/>
                  <a:pt x="10274" y="491"/>
                </a:cubicBezTo>
                <a:cubicBezTo>
                  <a:pt x="10017" y="164"/>
                  <a:pt x="9695" y="0"/>
                  <a:pt x="9330" y="0"/>
                </a:cubicBezTo>
                <a:close/>
              </a:path>
            </a:pathLst>
          </a:custGeom>
          <a:solidFill>
            <a:srgbClr val="08B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3636912" y="4878673"/>
            <a:ext cx="964193" cy="418554"/>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413590" y="539501"/>
            <a:ext cx="921095" cy="819646"/>
          </a:xfrm>
          <a:custGeom>
            <a:avLst/>
            <a:gdLst/>
            <a:ahLst/>
            <a:cxnLst/>
            <a:rect l="l" t="t" r="r" b="b"/>
            <a:pathLst>
              <a:path w="9608" h="8550" extrusionOk="0">
                <a:moveTo>
                  <a:pt x="7006" y="3066"/>
                </a:moveTo>
                <a:lnTo>
                  <a:pt x="7006" y="3066"/>
                </a:lnTo>
                <a:cubicBezTo>
                  <a:pt x="6905" y="3500"/>
                  <a:pt x="6739" y="3667"/>
                  <a:pt x="6405" y="3700"/>
                </a:cubicBezTo>
                <a:cubicBezTo>
                  <a:pt x="6472" y="3400"/>
                  <a:pt x="6672" y="3200"/>
                  <a:pt x="7006" y="3066"/>
                </a:cubicBezTo>
                <a:close/>
                <a:moveTo>
                  <a:pt x="2200" y="4154"/>
                </a:moveTo>
                <a:cubicBezTo>
                  <a:pt x="2536" y="4154"/>
                  <a:pt x="2891" y="4312"/>
                  <a:pt x="3069" y="4567"/>
                </a:cubicBezTo>
                <a:cubicBezTo>
                  <a:pt x="3136" y="4667"/>
                  <a:pt x="3169" y="4834"/>
                  <a:pt x="3136" y="4901"/>
                </a:cubicBezTo>
                <a:cubicBezTo>
                  <a:pt x="3103" y="5001"/>
                  <a:pt x="2936" y="5068"/>
                  <a:pt x="2803" y="5068"/>
                </a:cubicBezTo>
                <a:cubicBezTo>
                  <a:pt x="2786" y="5069"/>
                  <a:pt x="2769" y="5070"/>
                  <a:pt x="2752" y="5070"/>
                </a:cubicBezTo>
                <a:cubicBezTo>
                  <a:pt x="2369" y="5070"/>
                  <a:pt x="1998" y="4711"/>
                  <a:pt x="1902" y="4200"/>
                </a:cubicBezTo>
                <a:cubicBezTo>
                  <a:pt x="1996" y="4169"/>
                  <a:pt x="2097" y="4154"/>
                  <a:pt x="2200" y="4154"/>
                </a:cubicBezTo>
                <a:close/>
                <a:moveTo>
                  <a:pt x="6734" y="5505"/>
                </a:moveTo>
                <a:cubicBezTo>
                  <a:pt x="6768" y="5505"/>
                  <a:pt x="6794" y="5512"/>
                  <a:pt x="6805" y="5535"/>
                </a:cubicBezTo>
                <a:cubicBezTo>
                  <a:pt x="6972" y="5701"/>
                  <a:pt x="7106" y="5868"/>
                  <a:pt x="7272" y="6068"/>
                </a:cubicBezTo>
                <a:lnTo>
                  <a:pt x="7139" y="6202"/>
                </a:lnTo>
                <a:cubicBezTo>
                  <a:pt x="6939" y="6068"/>
                  <a:pt x="6739" y="6002"/>
                  <a:pt x="6572" y="5868"/>
                </a:cubicBezTo>
                <a:cubicBezTo>
                  <a:pt x="6472" y="5768"/>
                  <a:pt x="6472" y="5635"/>
                  <a:pt x="6472" y="5535"/>
                </a:cubicBezTo>
                <a:cubicBezTo>
                  <a:pt x="6561" y="5535"/>
                  <a:pt x="6665" y="5505"/>
                  <a:pt x="6734" y="5505"/>
                </a:cubicBezTo>
                <a:close/>
                <a:moveTo>
                  <a:pt x="3937" y="5935"/>
                </a:moveTo>
                <a:cubicBezTo>
                  <a:pt x="4070" y="5935"/>
                  <a:pt x="4270" y="6002"/>
                  <a:pt x="4337" y="6068"/>
                </a:cubicBezTo>
                <a:cubicBezTo>
                  <a:pt x="4470" y="6235"/>
                  <a:pt x="4337" y="6402"/>
                  <a:pt x="4170" y="6502"/>
                </a:cubicBezTo>
                <a:cubicBezTo>
                  <a:pt x="3903" y="6602"/>
                  <a:pt x="3603" y="6702"/>
                  <a:pt x="3270" y="6769"/>
                </a:cubicBezTo>
                <a:cubicBezTo>
                  <a:pt x="3370" y="6368"/>
                  <a:pt x="3603" y="6068"/>
                  <a:pt x="3937" y="5935"/>
                </a:cubicBezTo>
                <a:close/>
                <a:moveTo>
                  <a:pt x="5446" y="461"/>
                </a:moveTo>
                <a:cubicBezTo>
                  <a:pt x="5613" y="461"/>
                  <a:pt x="5790" y="507"/>
                  <a:pt x="5971" y="598"/>
                </a:cubicBezTo>
                <a:cubicBezTo>
                  <a:pt x="6739" y="1031"/>
                  <a:pt x="7006" y="1732"/>
                  <a:pt x="7072" y="2532"/>
                </a:cubicBezTo>
                <a:cubicBezTo>
                  <a:pt x="6805" y="2699"/>
                  <a:pt x="6605" y="2766"/>
                  <a:pt x="6505" y="2866"/>
                </a:cubicBezTo>
                <a:cubicBezTo>
                  <a:pt x="6238" y="3066"/>
                  <a:pt x="6072" y="3366"/>
                  <a:pt x="6072" y="3733"/>
                </a:cubicBezTo>
                <a:cubicBezTo>
                  <a:pt x="6005" y="4033"/>
                  <a:pt x="6105" y="4100"/>
                  <a:pt x="6405" y="4100"/>
                </a:cubicBezTo>
                <a:cubicBezTo>
                  <a:pt x="6839" y="4100"/>
                  <a:pt x="7272" y="3800"/>
                  <a:pt x="7473" y="3366"/>
                </a:cubicBezTo>
                <a:cubicBezTo>
                  <a:pt x="7506" y="3233"/>
                  <a:pt x="7573" y="3066"/>
                  <a:pt x="7606" y="2933"/>
                </a:cubicBezTo>
                <a:cubicBezTo>
                  <a:pt x="7622" y="2932"/>
                  <a:pt x="7638" y="2932"/>
                  <a:pt x="7654" y="2932"/>
                </a:cubicBezTo>
                <a:cubicBezTo>
                  <a:pt x="8375" y="2932"/>
                  <a:pt x="9141" y="3651"/>
                  <a:pt x="9174" y="4434"/>
                </a:cubicBezTo>
                <a:cubicBezTo>
                  <a:pt x="9240" y="5234"/>
                  <a:pt x="8573" y="5968"/>
                  <a:pt x="7773" y="6068"/>
                </a:cubicBezTo>
                <a:cubicBezTo>
                  <a:pt x="7673" y="5901"/>
                  <a:pt x="7639" y="5735"/>
                  <a:pt x="7573" y="5601"/>
                </a:cubicBezTo>
                <a:cubicBezTo>
                  <a:pt x="7372" y="5434"/>
                  <a:pt x="7272" y="5234"/>
                  <a:pt x="7039" y="5101"/>
                </a:cubicBezTo>
                <a:cubicBezTo>
                  <a:pt x="6916" y="5009"/>
                  <a:pt x="6780" y="4966"/>
                  <a:pt x="6646" y="4966"/>
                </a:cubicBezTo>
                <a:cubicBezTo>
                  <a:pt x="6487" y="4966"/>
                  <a:pt x="6331" y="5026"/>
                  <a:pt x="6205" y="5134"/>
                </a:cubicBezTo>
                <a:cubicBezTo>
                  <a:pt x="6005" y="5368"/>
                  <a:pt x="5971" y="5768"/>
                  <a:pt x="6205" y="6035"/>
                </a:cubicBezTo>
                <a:cubicBezTo>
                  <a:pt x="6405" y="6235"/>
                  <a:pt x="6672" y="6368"/>
                  <a:pt x="6939" y="6469"/>
                </a:cubicBezTo>
                <a:cubicBezTo>
                  <a:pt x="7006" y="6535"/>
                  <a:pt x="7139" y="6535"/>
                  <a:pt x="7272" y="6569"/>
                </a:cubicBezTo>
                <a:cubicBezTo>
                  <a:pt x="7272" y="7069"/>
                  <a:pt x="7006" y="7403"/>
                  <a:pt x="6639" y="7669"/>
                </a:cubicBezTo>
                <a:cubicBezTo>
                  <a:pt x="6157" y="7978"/>
                  <a:pt x="5664" y="8119"/>
                  <a:pt x="5153" y="8119"/>
                </a:cubicBezTo>
                <a:cubicBezTo>
                  <a:pt x="4780" y="8119"/>
                  <a:pt x="4398" y="8044"/>
                  <a:pt x="4003" y="7903"/>
                </a:cubicBezTo>
                <a:cubicBezTo>
                  <a:pt x="3670" y="7769"/>
                  <a:pt x="3436" y="7536"/>
                  <a:pt x="3336" y="7169"/>
                </a:cubicBezTo>
                <a:cubicBezTo>
                  <a:pt x="3636" y="7069"/>
                  <a:pt x="3937" y="7036"/>
                  <a:pt x="4204" y="6936"/>
                </a:cubicBezTo>
                <a:cubicBezTo>
                  <a:pt x="4504" y="6869"/>
                  <a:pt x="4737" y="6702"/>
                  <a:pt x="4837" y="6402"/>
                </a:cubicBezTo>
                <a:cubicBezTo>
                  <a:pt x="5004" y="6002"/>
                  <a:pt x="4771" y="5535"/>
                  <a:pt x="4270" y="5501"/>
                </a:cubicBezTo>
                <a:cubicBezTo>
                  <a:pt x="4229" y="5497"/>
                  <a:pt x="4189" y="5494"/>
                  <a:pt x="4148" y="5494"/>
                </a:cubicBezTo>
                <a:cubicBezTo>
                  <a:pt x="3599" y="5494"/>
                  <a:pt x="3125" y="5909"/>
                  <a:pt x="2969" y="6469"/>
                </a:cubicBezTo>
                <a:cubicBezTo>
                  <a:pt x="2903" y="6735"/>
                  <a:pt x="2803" y="6735"/>
                  <a:pt x="2602" y="6735"/>
                </a:cubicBezTo>
                <a:cubicBezTo>
                  <a:pt x="2135" y="6702"/>
                  <a:pt x="1702" y="6602"/>
                  <a:pt x="1335" y="6335"/>
                </a:cubicBezTo>
                <a:cubicBezTo>
                  <a:pt x="734" y="5768"/>
                  <a:pt x="801" y="4734"/>
                  <a:pt x="1435" y="4367"/>
                </a:cubicBezTo>
                <a:cubicBezTo>
                  <a:pt x="1635" y="4601"/>
                  <a:pt x="1802" y="4901"/>
                  <a:pt x="2002" y="5168"/>
                </a:cubicBezTo>
                <a:cubicBezTo>
                  <a:pt x="2269" y="5401"/>
                  <a:pt x="2602" y="5501"/>
                  <a:pt x="2936" y="5501"/>
                </a:cubicBezTo>
                <a:cubicBezTo>
                  <a:pt x="3570" y="5434"/>
                  <a:pt x="3837" y="4867"/>
                  <a:pt x="3503" y="4367"/>
                </a:cubicBezTo>
                <a:cubicBezTo>
                  <a:pt x="3169" y="3900"/>
                  <a:pt x="2669" y="3700"/>
                  <a:pt x="2135" y="3700"/>
                </a:cubicBezTo>
                <a:lnTo>
                  <a:pt x="1902" y="3700"/>
                </a:lnTo>
                <a:cubicBezTo>
                  <a:pt x="1835" y="3099"/>
                  <a:pt x="2336" y="2532"/>
                  <a:pt x="3003" y="2399"/>
                </a:cubicBezTo>
                <a:cubicBezTo>
                  <a:pt x="3136" y="2366"/>
                  <a:pt x="3236" y="2366"/>
                  <a:pt x="3336" y="2366"/>
                </a:cubicBezTo>
                <a:cubicBezTo>
                  <a:pt x="3737" y="2366"/>
                  <a:pt x="3770" y="2432"/>
                  <a:pt x="3903" y="2766"/>
                </a:cubicBezTo>
                <a:cubicBezTo>
                  <a:pt x="3970" y="3066"/>
                  <a:pt x="4103" y="3300"/>
                  <a:pt x="4270" y="3533"/>
                </a:cubicBezTo>
                <a:cubicBezTo>
                  <a:pt x="4330" y="3653"/>
                  <a:pt x="4438" y="3713"/>
                  <a:pt x="4558" y="3713"/>
                </a:cubicBezTo>
                <a:cubicBezTo>
                  <a:pt x="4638" y="3713"/>
                  <a:pt x="4724" y="3687"/>
                  <a:pt x="4804" y="3633"/>
                </a:cubicBezTo>
                <a:cubicBezTo>
                  <a:pt x="5004" y="3533"/>
                  <a:pt x="5104" y="3300"/>
                  <a:pt x="4971" y="3099"/>
                </a:cubicBezTo>
                <a:cubicBezTo>
                  <a:pt x="4804" y="2799"/>
                  <a:pt x="4604" y="2566"/>
                  <a:pt x="4370" y="2299"/>
                </a:cubicBezTo>
                <a:cubicBezTo>
                  <a:pt x="4337" y="2199"/>
                  <a:pt x="4270" y="2099"/>
                  <a:pt x="4270" y="1965"/>
                </a:cubicBezTo>
                <a:cubicBezTo>
                  <a:pt x="4270" y="1565"/>
                  <a:pt x="4437" y="1131"/>
                  <a:pt x="4737" y="798"/>
                </a:cubicBezTo>
                <a:cubicBezTo>
                  <a:pt x="4941" y="574"/>
                  <a:pt x="5182" y="461"/>
                  <a:pt x="5446" y="461"/>
                </a:cubicBezTo>
                <a:close/>
                <a:moveTo>
                  <a:pt x="5582" y="1"/>
                </a:moveTo>
                <a:cubicBezTo>
                  <a:pt x="5493" y="1"/>
                  <a:pt x="5400" y="10"/>
                  <a:pt x="5304" y="31"/>
                </a:cubicBezTo>
                <a:cubicBezTo>
                  <a:pt x="4504" y="164"/>
                  <a:pt x="4137" y="731"/>
                  <a:pt x="3937" y="1432"/>
                </a:cubicBezTo>
                <a:cubicBezTo>
                  <a:pt x="3837" y="1598"/>
                  <a:pt x="3837" y="1832"/>
                  <a:pt x="3803" y="1999"/>
                </a:cubicBezTo>
                <a:cubicBezTo>
                  <a:pt x="3670" y="1999"/>
                  <a:pt x="3603" y="1932"/>
                  <a:pt x="3503" y="1932"/>
                </a:cubicBezTo>
                <a:cubicBezTo>
                  <a:pt x="3435" y="1924"/>
                  <a:pt x="3367" y="1920"/>
                  <a:pt x="3298" y="1920"/>
                </a:cubicBezTo>
                <a:cubicBezTo>
                  <a:pt x="2517" y="1920"/>
                  <a:pt x="1686" y="2428"/>
                  <a:pt x="1502" y="3133"/>
                </a:cubicBezTo>
                <a:cubicBezTo>
                  <a:pt x="1402" y="3600"/>
                  <a:pt x="1201" y="3900"/>
                  <a:pt x="868" y="4234"/>
                </a:cubicBezTo>
                <a:cubicBezTo>
                  <a:pt x="1" y="5201"/>
                  <a:pt x="468" y="6602"/>
                  <a:pt x="1702" y="7036"/>
                </a:cubicBezTo>
                <a:cubicBezTo>
                  <a:pt x="2102" y="7169"/>
                  <a:pt x="2469" y="7169"/>
                  <a:pt x="2836" y="7236"/>
                </a:cubicBezTo>
                <a:cubicBezTo>
                  <a:pt x="2969" y="7836"/>
                  <a:pt x="3303" y="8136"/>
                  <a:pt x="3937" y="8370"/>
                </a:cubicBezTo>
                <a:cubicBezTo>
                  <a:pt x="4300" y="8491"/>
                  <a:pt x="4673" y="8549"/>
                  <a:pt x="5050" y="8549"/>
                </a:cubicBezTo>
                <a:cubicBezTo>
                  <a:pt x="5399" y="8549"/>
                  <a:pt x="5752" y="8499"/>
                  <a:pt x="6105" y="8403"/>
                </a:cubicBezTo>
                <a:cubicBezTo>
                  <a:pt x="6939" y="8170"/>
                  <a:pt x="7573" y="7669"/>
                  <a:pt x="7739" y="6702"/>
                </a:cubicBezTo>
                <a:cubicBezTo>
                  <a:pt x="7773" y="6535"/>
                  <a:pt x="7873" y="6569"/>
                  <a:pt x="7973" y="6535"/>
                </a:cubicBezTo>
                <a:cubicBezTo>
                  <a:pt x="8940" y="6335"/>
                  <a:pt x="9607" y="5501"/>
                  <a:pt x="9607" y="4601"/>
                </a:cubicBezTo>
                <a:cubicBezTo>
                  <a:pt x="9541" y="3700"/>
                  <a:pt x="8840" y="2766"/>
                  <a:pt x="7873" y="2599"/>
                </a:cubicBezTo>
                <a:cubicBezTo>
                  <a:pt x="7606" y="2566"/>
                  <a:pt x="7573" y="2432"/>
                  <a:pt x="7506" y="2199"/>
                </a:cubicBezTo>
                <a:cubicBezTo>
                  <a:pt x="7473" y="1598"/>
                  <a:pt x="7272" y="1098"/>
                  <a:pt x="6839" y="698"/>
                </a:cubicBezTo>
                <a:cubicBezTo>
                  <a:pt x="6499" y="301"/>
                  <a:pt x="6087" y="1"/>
                  <a:pt x="5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84874" y="2979725"/>
            <a:ext cx="263635" cy="315523"/>
          </a:xfrm>
          <a:custGeom>
            <a:avLst/>
            <a:gdLst/>
            <a:ahLst/>
            <a:cxnLst/>
            <a:rect l="l" t="t" r="r" b="b"/>
            <a:pathLst>
              <a:path w="2837" h="3395" extrusionOk="0">
                <a:moveTo>
                  <a:pt x="1656" y="0"/>
                </a:moveTo>
                <a:cubicBezTo>
                  <a:pt x="1602" y="0"/>
                  <a:pt x="1552" y="42"/>
                  <a:pt x="1502" y="125"/>
                </a:cubicBezTo>
                <a:cubicBezTo>
                  <a:pt x="1469" y="292"/>
                  <a:pt x="1369" y="392"/>
                  <a:pt x="1335" y="559"/>
                </a:cubicBezTo>
                <a:cubicBezTo>
                  <a:pt x="1202" y="992"/>
                  <a:pt x="968" y="1193"/>
                  <a:pt x="535" y="1226"/>
                </a:cubicBezTo>
                <a:cubicBezTo>
                  <a:pt x="368" y="1226"/>
                  <a:pt x="201" y="1326"/>
                  <a:pt x="1" y="1359"/>
                </a:cubicBezTo>
                <a:cubicBezTo>
                  <a:pt x="335" y="1693"/>
                  <a:pt x="701" y="1893"/>
                  <a:pt x="968" y="2227"/>
                </a:cubicBezTo>
                <a:cubicBezTo>
                  <a:pt x="1168" y="2560"/>
                  <a:pt x="1168" y="2994"/>
                  <a:pt x="1302" y="3394"/>
                </a:cubicBezTo>
                <a:cubicBezTo>
                  <a:pt x="1469" y="3127"/>
                  <a:pt x="1602" y="2794"/>
                  <a:pt x="1836" y="2560"/>
                </a:cubicBezTo>
                <a:cubicBezTo>
                  <a:pt x="2102" y="2360"/>
                  <a:pt x="2503" y="2360"/>
                  <a:pt x="2836" y="2227"/>
                </a:cubicBezTo>
                <a:lnTo>
                  <a:pt x="2670" y="2060"/>
                </a:lnTo>
                <a:cubicBezTo>
                  <a:pt x="2102" y="1726"/>
                  <a:pt x="1936" y="1193"/>
                  <a:pt x="1969" y="525"/>
                </a:cubicBezTo>
                <a:cubicBezTo>
                  <a:pt x="1969" y="392"/>
                  <a:pt x="1936" y="225"/>
                  <a:pt x="1836" y="125"/>
                </a:cubicBezTo>
                <a:cubicBezTo>
                  <a:pt x="1769" y="42"/>
                  <a:pt x="1711" y="0"/>
                  <a:pt x="1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6">
  <p:cSld name="CUSTOM_14">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39" name="Google Shape;139;p18"/>
          <p:cNvSpPr/>
          <p:nvPr/>
        </p:nvSpPr>
        <p:spPr>
          <a:xfrm>
            <a:off x="8149650" y="4704750"/>
            <a:ext cx="980731" cy="423412"/>
          </a:xfrm>
          <a:custGeom>
            <a:avLst/>
            <a:gdLst/>
            <a:ahLst/>
            <a:cxnLst/>
            <a:rect l="l" t="t" r="r" b="b"/>
            <a:pathLst>
              <a:path w="10942" h="4724" extrusionOk="0">
                <a:moveTo>
                  <a:pt x="9330" y="0"/>
                </a:moveTo>
                <a:cubicBezTo>
                  <a:pt x="9174" y="0"/>
                  <a:pt x="9010" y="30"/>
                  <a:pt x="8840" y="90"/>
                </a:cubicBezTo>
                <a:cubicBezTo>
                  <a:pt x="8106" y="257"/>
                  <a:pt x="7539" y="624"/>
                  <a:pt x="7239" y="1324"/>
                </a:cubicBezTo>
                <a:cubicBezTo>
                  <a:pt x="6777" y="955"/>
                  <a:pt x="6275" y="781"/>
                  <a:pt x="5796" y="781"/>
                </a:cubicBezTo>
                <a:cubicBezTo>
                  <a:pt x="4890" y="781"/>
                  <a:pt x="4063" y="1401"/>
                  <a:pt x="3736" y="2492"/>
                </a:cubicBezTo>
                <a:cubicBezTo>
                  <a:pt x="3670" y="2392"/>
                  <a:pt x="3569" y="2359"/>
                  <a:pt x="3369" y="2325"/>
                </a:cubicBezTo>
                <a:cubicBezTo>
                  <a:pt x="3002" y="2032"/>
                  <a:pt x="2545" y="1879"/>
                  <a:pt x="2091" y="1879"/>
                </a:cubicBezTo>
                <a:cubicBezTo>
                  <a:pt x="1719" y="1879"/>
                  <a:pt x="1350" y="1982"/>
                  <a:pt x="1034" y="2192"/>
                </a:cubicBezTo>
                <a:cubicBezTo>
                  <a:pt x="334" y="2659"/>
                  <a:pt x="0" y="3659"/>
                  <a:pt x="234" y="4460"/>
                </a:cubicBezTo>
                <a:cubicBezTo>
                  <a:pt x="313" y="4592"/>
                  <a:pt x="350" y="4724"/>
                  <a:pt x="461" y="4724"/>
                </a:cubicBezTo>
                <a:cubicBezTo>
                  <a:pt x="491" y="4724"/>
                  <a:pt x="525" y="4715"/>
                  <a:pt x="567" y="4694"/>
                </a:cubicBezTo>
                <a:cubicBezTo>
                  <a:pt x="767" y="4627"/>
                  <a:pt x="734" y="4493"/>
                  <a:pt x="701" y="4327"/>
                </a:cubicBezTo>
                <a:cubicBezTo>
                  <a:pt x="534" y="3693"/>
                  <a:pt x="701" y="3159"/>
                  <a:pt x="1168" y="2692"/>
                </a:cubicBezTo>
                <a:cubicBezTo>
                  <a:pt x="1430" y="2417"/>
                  <a:pt x="1776" y="2292"/>
                  <a:pt x="2130" y="2292"/>
                </a:cubicBezTo>
                <a:cubicBezTo>
                  <a:pt x="2721" y="2292"/>
                  <a:pt x="3332" y="2642"/>
                  <a:pt x="3603" y="3226"/>
                </a:cubicBezTo>
                <a:cubicBezTo>
                  <a:pt x="3670" y="3326"/>
                  <a:pt x="3836" y="3359"/>
                  <a:pt x="3903" y="3459"/>
                </a:cubicBezTo>
                <a:cubicBezTo>
                  <a:pt x="4003" y="3359"/>
                  <a:pt x="4036" y="3293"/>
                  <a:pt x="4070" y="3159"/>
                </a:cubicBezTo>
                <a:cubicBezTo>
                  <a:pt x="4103" y="2959"/>
                  <a:pt x="4103" y="2725"/>
                  <a:pt x="4170" y="2525"/>
                </a:cubicBezTo>
                <a:cubicBezTo>
                  <a:pt x="4370" y="1825"/>
                  <a:pt x="5004" y="1291"/>
                  <a:pt x="5671" y="1224"/>
                </a:cubicBezTo>
                <a:cubicBezTo>
                  <a:pt x="5699" y="1223"/>
                  <a:pt x="5727" y="1222"/>
                  <a:pt x="5754" y="1222"/>
                </a:cubicBezTo>
                <a:cubicBezTo>
                  <a:pt x="6388" y="1222"/>
                  <a:pt x="6952" y="1586"/>
                  <a:pt x="7272" y="2225"/>
                </a:cubicBezTo>
                <a:cubicBezTo>
                  <a:pt x="7348" y="2326"/>
                  <a:pt x="7404" y="2427"/>
                  <a:pt x="7499" y="2427"/>
                </a:cubicBezTo>
                <a:cubicBezTo>
                  <a:pt x="7530" y="2427"/>
                  <a:pt x="7565" y="2416"/>
                  <a:pt x="7606" y="2392"/>
                </a:cubicBezTo>
                <a:cubicBezTo>
                  <a:pt x="7772" y="2325"/>
                  <a:pt x="7772" y="2158"/>
                  <a:pt x="7706" y="2025"/>
                </a:cubicBezTo>
                <a:cubicBezTo>
                  <a:pt x="7539" y="1658"/>
                  <a:pt x="7672" y="1358"/>
                  <a:pt x="7873" y="1124"/>
                </a:cubicBezTo>
                <a:cubicBezTo>
                  <a:pt x="8173" y="791"/>
                  <a:pt x="8540" y="624"/>
                  <a:pt x="8940" y="491"/>
                </a:cubicBezTo>
                <a:cubicBezTo>
                  <a:pt x="9059" y="451"/>
                  <a:pt x="9173" y="432"/>
                  <a:pt x="9280" y="432"/>
                </a:cubicBezTo>
                <a:cubicBezTo>
                  <a:pt x="9530" y="432"/>
                  <a:pt x="9743" y="537"/>
                  <a:pt x="9907" y="724"/>
                </a:cubicBezTo>
                <a:cubicBezTo>
                  <a:pt x="10174" y="1024"/>
                  <a:pt x="10341" y="1324"/>
                  <a:pt x="10541" y="1625"/>
                </a:cubicBezTo>
                <a:cubicBezTo>
                  <a:pt x="10574" y="1691"/>
                  <a:pt x="10741" y="1691"/>
                  <a:pt x="10841" y="1758"/>
                </a:cubicBezTo>
                <a:cubicBezTo>
                  <a:pt x="10875" y="1658"/>
                  <a:pt x="10941" y="1525"/>
                  <a:pt x="10908" y="1458"/>
                </a:cubicBezTo>
                <a:cubicBezTo>
                  <a:pt x="10741" y="1124"/>
                  <a:pt x="10541" y="791"/>
                  <a:pt x="10274" y="491"/>
                </a:cubicBezTo>
                <a:cubicBezTo>
                  <a:pt x="10017" y="164"/>
                  <a:pt x="9695" y="0"/>
                  <a:pt x="93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8586152" y="4922377"/>
            <a:ext cx="956800" cy="415345"/>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2057626" y="4789301"/>
            <a:ext cx="778329" cy="729508"/>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18"/>
          <p:cNvGrpSpPr/>
          <p:nvPr/>
        </p:nvGrpSpPr>
        <p:grpSpPr>
          <a:xfrm>
            <a:off x="-209821" y="159834"/>
            <a:ext cx="637245" cy="632978"/>
            <a:chOff x="2942175" y="1715156"/>
            <a:chExt cx="637245" cy="666714"/>
          </a:xfrm>
        </p:grpSpPr>
        <p:sp>
          <p:nvSpPr>
            <p:cNvPr id="143" name="Google Shape;143;p18"/>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3386862" y="1919802"/>
              <a:ext cx="78" cy="78"/>
            </a:xfrm>
            <a:custGeom>
              <a:avLst/>
              <a:gdLst/>
              <a:ahLst/>
              <a:cxnLst/>
              <a:rect l="l" t="t" r="r" b="b"/>
              <a:pathLst>
                <a:path w="1" h="1" extrusionOk="0">
                  <a:moveTo>
                    <a:pt x="1" y="1"/>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49" name="Google Shape;149;p19"/>
          <p:cNvGrpSpPr/>
          <p:nvPr/>
        </p:nvGrpSpPr>
        <p:grpSpPr>
          <a:xfrm>
            <a:off x="7337937" y="4541572"/>
            <a:ext cx="742267" cy="799941"/>
            <a:chOff x="3576050" y="1905050"/>
            <a:chExt cx="306925" cy="324625"/>
          </a:xfrm>
        </p:grpSpPr>
        <p:sp>
          <p:nvSpPr>
            <p:cNvPr id="150" name="Google Shape;150;p19"/>
            <p:cNvSpPr/>
            <p:nvPr/>
          </p:nvSpPr>
          <p:spPr>
            <a:xfrm>
              <a:off x="3576050" y="1905050"/>
              <a:ext cx="306925" cy="324625"/>
            </a:xfrm>
            <a:custGeom>
              <a:avLst/>
              <a:gdLst/>
              <a:ahLst/>
              <a:cxnLst/>
              <a:rect l="l" t="t" r="r" b="b"/>
              <a:pathLst>
                <a:path w="12277" h="12985" extrusionOk="0">
                  <a:moveTo>
                    <a:pt x="8507" y="457"/>
                  </a:moveTo>
                  <a:cubicBezTo>
                    <a:pt x="8603" y="457"/>
                    <a:pt x="8703" y="472"/>
                    <a:pt x="8807" y="504"/>
                  </a:cubicBezTo>
                  <a:cubicBezTo>
                    <a:pt x="9274" y="671"/>
                    <a:pt x="9641" y="1172"/>
                    <a:pt x="9674" y="1739"/>
                  </a:cubicBezTo>
                  <a:cubicBezTo>
                    <a:pt x="9708" y="2506"/>
                    <a:pt x="9508" y="3140"/>
                    <a:pt x="9274" y="3807"/>
                  </a:cubicBezTo>
                  <a:cubicBezTo>
                    <a:pt x="9141" y="4174"/>
                    <a:pt x="8974" y="4541"/>
                    <a:pt x="8774" y="4874"/>
                  </a:cubicBezTo>
                  <a:cubicBezTo>
                    <a:pt x="8640" y="5141"/>
                    <a:pt x="8674" y="5241"/>
                    <a:pt x="8907" y="5375"/>
                  </a:cubicBezTo>
                  <a:cubicBezTo>
                    <a:pt x="9941" y="6008"/>
                    <a:pt x="10675" y="6909"/>
                    <a:pt x="11309" y="7910"/>
                  </a:cubicBezTo>
                  <a:cubicBezTo>
                    <a:pt x="11943" y="8877"/>
                    <a:pt x="11743" y="9844"/>
                    <a:pt x="11109" y="10712"/>
                  </a:cubicBezTo>
                  <a:cubicBezTo>
                    <a:pt x="10275" y="11913"/>
                    <a:pt x="8974" y="12580"/>
                    <a:pt x="7073" y="12580"/>
                  </a:cubicBezTo>
                  <a:cubicBezTo>
                    <a:pt x="6339" y="12546"/>
                    <a:pt x="5338" y="12213"/>
                    <a:pt x="4537" y="11379"/>
                  </a:cubicBezTo>
                  <a:cubicBezTo>
                    <a:pt x="4004" y="10845"/>
                    <a:pt x="3804" y="10178"/>
                    <a:pt x="3870" y="9411"/>
                  </a:cubicBezTo>
                  <a:cubicBezTo>
                    <a:pt x="3937" y="8910"/>
                    <a:pt x="4004" y="8410"/>
                    <a:pt x="4104" y="7910"/>
                  </a:cubicBezTo>
                  <a:cubicBezTo>
                    <a:pt x="4170" y="7576"/>
                    <a:pt x="4137" y="7543"/>
                    <a:pt x="3837" y="7476"/>
                  </a:cubicBezTo>
                  <a:cubicBezTo>
                    <a:pt x="2936" y="7176"/>
                    <a:pt x="2102" y="6742"/>
                    <a:pt x="1302" y="6209"/>
                  </a:cubicBezTo>
                  <a:cubicBezTo>
                    <a:pt x="1235" y="6175"/>
                    <a:pt x="1168" y="6075"/>
                    <a:pt x="1102" y="6042"/>
                  </a:cubicBezTo>
                  <a:cubicBezTo>
                    <a:pt x="301" y="5475"/>
                    <a:pt x="334" y="4874"/>
                    <a:pt x="801" y="4040"/>
                  </a:cubicBezTo>
                  <a:cubicBezTo>
                    <a:pt x="900" y="3868"/>
                    <a:pt x="1108" y="3768"/>
                    <a:pt x="1357" y="3768"/>
                  </a:cubicBezTo>
                  <a:cubicBezTo>
                    <a:pt x="1446" y="3768"/>
                    <a:pt x="1539" y="3781"/>
                    <a:pt x="1635" y="3807"/>
                  </a:cubicBezTo>
                  <a:cubicBezTo>
                    <a:pt x="2302" y="3974"/>
                    <a:pt x="2936" y="4341"/>
                    <a:pt x="3470" y="4808"/>
                  </a:cubicBezTo>
                  <a:cubicBezTo>
                    <a:pt x="3970" y="5208"/>
                    <a:pt x="4437" y="5708"/>
                    <a:pt x="4904" y="6209"/>
                  </a:cubicBezTo>
                  <a:cubicBezTo>
                    <a:pt x="5010" y="6297"/>
                    <a:pt x="5088" y="6338"/>
                    <a:pt x="5167" y="6338"/>
                  </a:cubicBezTo>
                  <a:cubicBezTo>
                    <a:pt x="5238" y="6338"/>
                    <a:pt x="5310" y="6305"/>
                    <a:pt x="5405" y="6242"/>
                  </a:cubicBezTo>
                  <a:cubicBezTo>
                    <a:pt x="5538" y="6142"/>
                    <a:pt x="5705" y="5975"/>
                    <a:pt x="5872" y="5875"/>
                  </a:cubicBezTo>
                  <a:cubicBezTo>
                    <a:pt x="6239" y="5742"/>
                    <a:pt x="6505" y="5641"/>
                    <a:pt x="6839" y="5541"/>
                  </a:cubicBezTo>
                  <a:cubicBezTo>
                    <a:pt x="7139" y="5475"/>
                    <a:pt x="7173" y="5408"/>
                    <a:pt x="7106" y="5141"/>
                  </a:cubicBezTo>
                  <a:cubicBezTo>
                    <a:pt x="6872" y="4407"/>
                    <a:pt x="6772" y="3673"/>
                    <a:pt x="6806" y="2906"/>
                  </a:cubicBezTo>
                  <a:cubicBezTo>
                    <a:pt x="6839" y="2206"/>
                    <a:pt x="7006" y="1539"/>
                    <a:pt x="7506" y="1005"/>
                  </a:cubicBezTo>
                  <a:cubicBezTo>
                    <a:pt x="7775" y="709"/>
                    <a:pt x="8108" y="457"/>
                    <a:pt x="8507" y="457"/>
                  </a:cubicBezTo>
                  <a:close/>
                  <a:moveTo>
                    <a:pt x="8515" y="1"/>
                  </a:moveTo>
                  <a:cubicBezTo>
                    <a:pt x="8226" y="1"/>
                    <a:pt x="7925" y="88"/>
                    <a:pt x="7640" y="271"/>
                  </a:cubicBezTo>
                  <a:cubicBezTo>
                    <a:pt x="7339" y="504"/>
                    <a:pt x="7106" y="771"/>
                    <a:pt x="6906" y="1071"/>
                  </a:cubicBezTo>
                  <a:cubicBezTo>
                    <a:pt x="6305" y="1939"/>
                    <a:pt x="6339" y="2940"/>
                    <a:pt x="6439" y="3940"/>
                  </a:cubicBezTo>
                  <a:cubicBezTo>
                    <a:pt x="6472" y="4341"/>
                    <a:pt x="6572" y="4707"/>
                    <a:pt x="6606" y="5008"/>
                  </a:cubicBezTo>
                  <a:cubicBezTo>
                    <a:pt x="6105" y="5241"/>
                    <a:pt x="5672" y="5508"/>
                    <a:pt x="5305" y="5675"/>
                  </a:cubicBezTo>
                  <a:cubicBezTo>
                    <a:pt x="4938" y="5275"/>
                    <a:pt x="4504" y="4908"/>
                    <a:pt x="4104" y="4574"/>
                  </a:cubicBezTo>
                  <a:cubicBezTo>
                    <a:pt x="3437" y="4040"/>
                    <a:pt x="2736" y="3573"/>
                    <a:pt x="1902" y="3340"/>
                  </a:cubicBezTo>
                  <a:cubicBezTo>
                    <a:pt x="1704" y="3279"/>
                    <a:pt x="1512" y="3239"/>
                    <a:pt x="1331" y="3239"/>
                  </a:cubicBezTo>
                  <a:cubicBezTo>
                    <a:pt x="1116" y="3239"/>
                    <a:pt x="916" y="3295"/>
                    <a:pt x="735" y="3440"/>
                  </a:cubicBezTo>
                  <a:cubicBezTo>
                    <a:pt x="234" y="3907"/>
                    <a:pt x="1" y="4507"/>
                    <a:pt x="68" y="5108"/>
                  </a:cubicBezTo>
                  <a:cubicBezTo>
                    <a:pt x="101" y="5608"/>
                    <a:pt x="434" y="6008"/>
                    <a:pt x="801" y="6342"/>
                  </a:cubicBezTo>
                  <a:cubicBezTo>
                    <a:pt x="1602" y="6942"/>
                    <a:pt x="2469" y="7376"/>
                    <a:pt x="3437" y="7710"/>
                  </a:cubicBezTo>
                  <a:cubicBezTo>
                    <a:pt x="3603" y="7810"/>
                    <a:pt x="3637" y="7876"/>
                    <a:pt x="3603" y="8043"/>
                  </a:cubicBezTo>
                  <a:cubicBezTo>
                    <a:pt x="3503" y="8377"/>
                    <a:pt x="3470" y="8677"/>
                    <a:pt x="3437" y="9011"/>
                  </a:cubicBezTo>
                  <a:cubicBezTo>
                    <a:pt x="3303" y="10178"/>
                    <a:pt x="3603" y="11212"/>
                    <a:pt x="4571" y="11979"/>
                  </a:cubicBezTo>
                  <a:cubicBezTo>
                    <a:pt x="5415" y="12662"/>
                    <a:pt x="6430" y="12984"/>
                    <a:pt x="7444" y="12984"/>
                  </a:cubicBezTo>
                  <a:cubicBezTo>
                    <a:pt x="9155" y="12984"/>
                    <a:pt x="10863" y="12066"/>
                    <a:pt x="11743" y="10412"/>
                  </a:cubicBezTo>
                  <a:cubicBezTo>
                    <a:pt x="12276" y="9411"/>
                    <a:pt x="12243" y="8477"/>
                    <a:pt x="11609" y="7509"/>
                  </a:cubicBezTo>
                  <a:lnTo>
                    <a:pt x="11242" y="7009"/>
                  </a:lnTo>
                  <a:cubicBezTo>
                    <a:pt x="10642" y="6242"/>
                    <a:pt x="10008" y="5541"/>
                    <a:pt x="9241" y="5008"/>
                  </a:cubicBezTo>
                  <a:cubicBezTo>
                    <a:pt x="9474" y="4474"/>
                    <a:pt x="9674" y="3907"/>
                    <a:pt x="9841" y="3340"/>
                  </a:cubicBezTo>
                  <a:cubicBezTo>
                    <a:pt x="10108" y="2673"/>
                    <a:pt x="10241" y="1939"/>
                    <a:pt x="10008" y="1238"/>
                  </a:cubicBezTo>
                  <a:cubicBezTo>
                    <a:pt x="9776" y="450"/>
                    <a:pt x="9174" y="1"/>
                    <a:pt x="85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a:off x="3730325" y="2130100"/>
              <a:ext cx="82600" cy="51100"/>
            </a:xfrm>
            <a:custGeom>
              <a:avLst/>
              <a:gdLst/>
              <a:ahLst/>
              <a:cxnLst/>
              <a:rect l="l" t="t" r="r" b="b"/>
              <a:pathLst>
                <a:path w="3304" h="2044" extrusionOk="0">
                  <a:moveTo>
                    <a:pt x="3061" y="0"/>
                  </a:moveTo>
                  <a:cubicBezTo>
                    <a:pt x="2947" y="0"/>
                    <a:pt x="2892" y="70"/>
                    <a:pt x="2836" y="209"/>
                  </a:cubicBezTo>
                  <a:cubicBezTo>
                    <a:pt x="2641" y="1063"/>
                    <a:pt x="1911" y="1542"/>
                    <a:pt x="1154" y="1542"/>
                  </a:cubicBezTo>
                  <a:cubicBezTo>
                    <a:pt x="876" y="1542"/>
                    <a:pt x="594" y="1477"/>
                    <a:pt x="334" y="1343"/>
                  </a:cubicBezTo>
                  <a:cubicBezTo>
                    <a:pt x="322" y="1336"/>
                    <a:pt x="307" y="1334"/>
                    <a:pt x="289" y="1334"/>
                  </a:cubicBezTo>
                  <a:cubicBezTo>
                    <a:pt x="217" y="1334"/>
                    <a:pt x="109" y="1383"/>
                    <a:pt x="1" y="1410"/>
                  </a:cubicBezTo>
                  <a:cubicBezTo>
                    <a:pt x="101" y="1510"/>
                    <a:pt x="101" y="1676"/>
                    <a:pt x="168" y="1710"/>
                  </a:cubicBezTo>
                  <a:cubicBezTo>
                    <a:pt x="501" y="1843"/>
                    <a:pt x="835" y="1977"/>
                    <a:pt x="1168" y="2043"/>
                  </a:cubicBezTo>
                  <a:lnTo>
                    <a:pt x="1168" y="1977"/>
                  </a:lnTo>
                  <a:cubicBezTo>
                    <a:pt x="1302" y="1977"/>
                    <a:pt x="1435" y="1910"/>
                    <a:pt x="1569" y="1910"/>
                  </a:cubicBezTo>
                  <a:cubicBezTo>
                    <a:pt x="2336" y="1810"/>
                    <a:pt x="3103" y="1076"/>
                    <a:pt x="3270" y="342"/>
                  </a:cubicBezTo>
                  <a:cubicBezTo>
                    <a:pt x="3270" y="209"/>
                    <a:pt x="3303" y="42"/>
                    <a:pt x="3136" y="9"/>
                  </a:cubicBezTo>
                  <a:cubicBezTo>
                    <a:pt x="3109" y="3"/>
                    <a:pt x="3084" y="0"/>
                    <a:pt x="30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3772025" y="2082350"/>
              <a:ext cx="24225" cy="34625"/>
            </a:xfrm>
            <a:custGeom>
              <a:avLst/>
              <a:gdLst/>
              <a:ahLst/>
              <a:cxnLst/>
              <a:rect l="l" t="t" r="r" b="b"/>
              <a:pathLst>
                <a:path w="969" h="1385" extrusionOk="0">
                  <a:moveTo>
                    <a:pt x="255" y="0"/>
                  </a:moveTo>
                  <a:cubicBezTo>
                    <a:pt x="201" y="0"/>
                    <a:pt x="151" y="17"/>
                    <a:pt x="134" y="51"/>
                  </a:cubicBezTo>
                  <a:cubicBezTo>
                    <a:pt x="101" y="84"/>
                    <a:pt x="1" y="251"/>
                    <a:pt x="67" y="284"/>
                  </a:cubicBezTo>
                  <a:lnTo>
                    <a:pt x="568" y="1285"/>
                  </a:lnTo>
                  <a:cubicBezTo>
                    <a:pt x="568" y="1318"/>
                    <a:pt x="735" y="1385"/>
                    <a:pt x="801" y="1385"/>
                  </a:cubicBezTo>
                  <a:cubicBezTo>
                    <a:pt x="835" y="1385"/>
                    <a:pt x="901" y="1285"/>
                    <a:pt x="968" y="1218"/>
                  </a:cubicBezTo>
                  <a:cubicBezTo>
                    <a:pt x="768" y="784"/>
                    <a:pt x="601" y="417"/>
                    <a:pt x="401" y="51"/>
                  </a:cubicBezTo>
                  <a:cubicBezTo>
                    <a:pt x="368" y="17"/>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a:off x="3720325" y="2104450"/>
              <a:ext cx="24200" cy="33825"/>
            </a:xfrm>
            <a:custGeom>
              <a:avLst/>
              <a:gdLst/>
              <a:ahLst/>
              <a:cxnLst/>
              <a:rect l="l" t="t" r="r" b="b"/>
              <a:pathLst>
                <a:path w="968" h="1353" extrusionOk="0">
                  <a:moveTo>
                    <a:pt x="301" y="0"/>
                  </a:moveTo>
                  <a:cubicBezTo>
                    <a:pt x="67" y="0"/>
                    <a:pt x="1" y="167"/>
                    <a:pt x="34" y="334"/>
                  </a:cubicBezTo>
                  <a:cubicBezTo>
                    <a:pt x="167" y="601"/>
                    <a:pt x="301" y="868"/>
                    <a:pt x="468" y="1168"/>
                  </a:cubicBezTo>
                  <a:cubicBezTo>
                    <a:pt x="522" y="1249"/>
                    <a:pt x="598" y="1353"/>
                    <a:pt x="714" y="1353"/>
                  </a:cubicBezTo>
                  <a:cubicBezTo>
                    <a:pt x="741" y="1353"/>
                    <a:pt x="770" y="1347"/>
                    <a:pt x="801" y="1335"/>
                  </a:cubicBezTo>
                  <a:cubicBezTo>
                    <a:pt x="968" y="1235"/>
                    <a:pt x="968" y="1068"/>
                    <a:pt x="868" y="934"/>
                  </a:cubicBezTo>
                  <a:cubicBezTo>
                    <a:pt x="734" y="701"/>
                    <a:pt x="634" y="401"/>
                    <a:pt x="468" y="167"/>
                  </a:cubicBezTo>
                  <a:cubicBezTo>
                    <a:pt x="401" y="67"/>
                    <a:pt x="334" y="34"/>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9"/>
          <p:cNvGrpSpPr/>
          <p:nvPr/>
        </p:nvGrpSpPr>
        <p:grpSpPr>
          <a:xfrm rot="1267804">
            <a:off x="21702" y="1506296"/>
            <a:ext cx="645900" cy="681776"/>
            <a:chOff x="5487975" y="4504450"/>
            <a:chExt cx="645875" cy="681750"/>
          </a:xfrm>
        </p:grpSpPr>
        <p:sp>
          <p:nvSpPr>
            <p:cNvPr id="155" name="Google Shape;155;p19"/>
            <p:cNvSpPr/>
            <p:nvPr/>
          </p:nvSpPr>
          <p:spPr>
            <a:xfrm>
              <a:off x="5527975" y="4683625"/>
              <a:ext cx="522700" cy="383675"/>
            </a:xfrm>
            <a:custGeom>
              <a:avLst/>
              <a:gdLst/>
              <a:ahLst/>
              <a:cxnLst/>
              <a:rect l="l" t="t" r="r" b="b"/>
              <a:pathLst>
                <a:path w="20908" h="15347" extrusionOk="0">
                  <a:moveTo>
                    <a:pt x="9927" y="701"/>
                  </a:moveTo>
                  <a:cubicBezTo>
                    <a:pt x="10093" y="701"/>
                    <a:pt x="10265" y="707"/>
                    <a:pt x="10446" y="721"/>
                  </a:cubicBezTo>
                  <a:cubicBezTo>
                    <a:pt x="12580" y="889"/>
                    <a:pt x="14609" y="1663"/>
                    <a:pt x="16283" y="2960"/>
                  </a:cubicBezTo>
                  <a:cubicBezTo>
                    <a:pt x="20259" y="6078"/>
                    <a:pt x="19736" y="12543"/>
                    <a:pt x="14798" y="14322"/>
                  </a:cubicBezTo>
                  <a:cubicBezTo>
                    <a:pt x="13852" y="14659"/>
                    <a:pt x="12778" y="14817"/>
                    <a:pt x="11667" y="14817"/>
                  </a:cubicBezTo>
                  <a:cubicBezTo>
                    <a:pt x="8994" y="14817"/>
                    <a:pt x="6106" y="13904"/>
                    <a:pt x="4273" y="12397"/>
                  </a:cubicBezTo>
                  <a:cubicBezTo>
                    <a:pt x="2641" y="11078"/>
                    <a:pt x="2264" y="8986"/>
                    <a:pt x="2495" y="6956"/>
                  </a:cubicBezTo>
                  <a:cubicBezTo>
                    <a:pt x="2787" y="4341"/>
                    <a:pt x="4733" y="2416"/>
                    <a:pt x="6972" y="1286"/>
                  </a:cubicBezTo>
                  <a:cubicBezTo>
                    <a:pt x="6980" y="1283"/>
                    <a:pt x="6988" y="1280"/>
                    <a:pt x="6995" y="1276"/>
                  </a:cubicBezTo>
                  <a:lnTo>
                    <a:pt x="6995" y="1276"/>
                  </a:lnTo>
                  <a:cubicBezTo>
                    <a:pt x="8067" y="963"/>
                    <a:pt x="8875" y="701"/>
                    <a:pt x="9927" y="701"/>
                  </a:cubicBezTo>
                  <a:close/>
                  <a:moveTo>
                    <a:pt x="9780" y="0"/>
                  </a:moveTo>
                  <a:cubicBezTo>
                    <a:pt x="9512" y="0"/>
                    <a:pt x="9260" y="27"/>
                    <a:pt x="9044" y="94"/>
                  </a:cubicBezTo>
                  <a:cubicBezTo>
                    <a:pt x="8332" y="303"/>
                    <a:pt x="7663" y="533"/>
                    <a:pt x="6951" y="742"/>
                  </a:cubicBezTo>
                  <a:cubicBezTo>
                    <a:pt x="6905" y="755"/>
                    <a:pt x="6862" y="782"/>
                    <a:pt x="6825" y="816"/>
                  </a:cubicBezTo>
                  <a:lnTo>
                    <a:pt x="6825" y="816"/>
                  </a:lnTo>
                  <a:cubicBezTo>
                    <a:pt x="2923" y="2787"/>
                    <a:pt x="0" y="8108"/>
                    <a:pt x="3080" y="12083"/>
                  </a:cubicBezTo>
                  <a:cubicBezTo>
                    <a:pt x="4806" y="14333"/>
                    <a:pt x="8220" y="15346"/>
                    <a:pt x="11340" y="15346"/>
                  </a:cubicBezTo>
                  <a:cubicBezTo>
                    <a:pt x="12572" y="15346"/>
                    <a:pt x="13758" y="15188"/>
                    <a:pt x="14777" y="14886"/>
                  </a:cubicBezTo>
                  <a:cubicBezTo>
                    <a:pt x="19192" y="13547"/>
                    <a:pt x="20907" y="7856"/>
                    <a:pt x="18334" y="4174"/>
                  </a:cubicBezTo>
                  <a:cubicBezTo>
                    <a:pt x="16869" y="2039"/>
                    <a:pt x="14463" y="868"/>
                    <a:pt x="11994" y="345"/>
                  </a:cubicBezTo>
                  <a:cubicBezTo>
                    <a:pt x="11394" y="206"/>
                    <a:pt x="10523" y="0"/>
                    <a:pt x="9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a:off x="5764825" y="4756500"/>
              <a:ext cx="34300" cy="129425"/>
            </a:xfrm>
            <a:custGeom>
              <a:avLst/>
              <a:gdLst/>
              <a:ahLst/>
              <a:cxnLst/>
              <a:rect l="l" t="t" r="r" b="b"/>
              <a:pathLst>
                <a:path w="1372" h="5177" extrusionOk="0">
                  <a:moveTo>
                    <a:pt x="429" y="1"/>
                  </a:moveTo>
                  <a:cubicBezTo>
                    <a:pt x="249" y="1"/>
                    <a:pt x="1" y="237"/>
                    <a:pt x="30" y="443"/>
                  </a:cubicBezTo>
                  <a:cubicBezTo>
                    <a:pt x="239" y="1635"/>
                    <a:pt x="532" y="2786"/>
                    <a:pt x="490" y="4021"/>
                  </a:cubicBezTo>
                  <a:cubicBezTo>
                    <a:pt x="448" y="4397"/>
                    <a:pt x="344" y="5129"/>
                    <a:pt x="846" y="5171"/>
                  </a:cubicBezTo>
                  <a:cubicBezTo>
                    <a:pt x="861" y="5175"/>
                    <a:pt x="876" y="5176"/>
                    <a:pt x="890" y="5176"/>
                  </a:cubicBezTo>
                  <a:cubicBezTo>
                    <a:pt x="1163" y="5176"/>
                    <a:pt x="1372" y="4646"/>
                    <a:pt x="1034" y="4606"/>
                  </a:cubicBezTo>
                  <a:cubicBezTo>
                    <a:pt x="951" y="4606"/>
                    <a:pt x="1055" y="3205"/>
                    <a:pt x="1055" y="3037"/>
                  </a:cubicBezTo>
                  <a:cubicBezTo>
                    <a:pt x="972" y="2054"/>
                    <a:pt x="762" y="1112"/>
                    <a:pt x="595" y="150"/>
                  </a:cubicBezTo>
                  <a:cubicBezTo>
                    <a:pt x="570" y="43"/>
                    <a:pt x="506"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a:off x="5764675" y="4869500"/>
              <a:ext cx="47475" cy="35650"/>
            </a:xfrm>
            <a:custGeom>
              <a:avLst/>
              <a:gdLst/>
              <a:ahLst/>
              <a:cxnLst/>
              <a:rect l="l" t="t" r="r" b="b"/>
              <a:pathLst>
                <a:path w="1899" h="1426" extrusionOk="0">
                  <a:moveTo>
                    <a:pt x="915" y="0"/>
                  </a:moveTo>
                  <a:cubicBezTo>
                    <a:pt x="745" y="0"/>
                    <a:pt x="583" y="121"/>
                    <a:pt x="460" y="241"/>
                  </a:cubicBezTo>
                  <a:lnTo>
                    <a:pt x="460" y="241"/>
                  </a:lnTo>
                  <a:cubicBezTo>
                    <a:pt x="425" y="269"/>
                    <a:pt x="392" y="301"/>
                    <a:pt x="361" y="336"/>
                  </a:cubicBezTo>
                  <a:lnTo>
                    <a:pt x="361" y="336"/>
                  </a:lnTo>
                  <a:cubicBezTo>
                    <a:pt x="142" y="484"/>
                    <a:pt x="1" y="804"/>
                    <a:pt x="148" y="1026"/>
                  </a:cubicBezTo>
                  <a:lnTo>
                    <a:pt x="148" y="1026"/>
                  </a:lnTo>
                  <a:cubicBezTo>
                    <a:pt x="154" y="1075"/>
                    <a:pt x="165" y="1125"/>
                    <a:pt x="182" y="1174"/>
                  </a:cubicBezTo>
                  <a:cubicBezTo>
                    <a:pt x="262" y="1356"/>
                    <a:pt x="445" y="1408"/>
                    <a:pt x="637" y="1408"/>
                  </a:cubicBezTo>
                  <a:cubicBezTo>
                    <a:pt x="673" y="1408"/>
                    <a:pt x="710" y="1406"/>
                    <a:pt x="746" y="1403"/>
                  </a:cubicBezTo>
                  <a:lnTo>
                    <a:pt x="746" y="1403"/>
                  </a:lnTo>
                  <a:cubicBezTo>
                    <a:pt x="820" y="1418"/>
                    <a:pt x="896" y="1426"/>
                    <a:pt x="972" y="1426"/>
                  </a:cubicBezTo>
                  <a:cubicBezTo>
                    <a:pt x="1330" y="1426"/>
                    <a:pt x="1681" y="1254"/>
                    <a:pt x="1794" y="881"/>
                  </a:cubicBezTo>
                  <a:cubicBezTo>
                    <a:pt x="1898" y="547"/>
                    <a:pt x="1647" y="296"/>
                    <a:pt x="1354" y="128"/>
                  </a:cubicBezTo>
                  <a:cubicBezTo>
                    <a:pt x="1271" y="79"/>
                    <a:pt x="1179" y="52"/>
                    <a:pt x="1083" y="44"/>
                  </a:cubicBezTo>
                  <a:lnTo>
                    <a:pt x="1083" y="44"/>
                  </a:lnTo>
                  <a:cubicBezTo>
                    <a:pt x="1070" y="36"/>
                    <a:pt x="1055" y="30"/>
                    <a:pt x="1040" y="24"/>
                  </a:cubicBezTo>
                  <a:cubicBezTo>
                    <a:pt x="998" y="7"/>
                    <a:pt x="956" y="0"/>
                    <a:pt x="9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5790600" y="4887225"/>
              <a:ext cx="150225" cy="22100"/>
            </a:xfrm>
            <a:custGeom>
              <a:avLst/>
              <a:gdLst/>
              <a:ahLst/>
              <a:cxnLst/>
              <a:rect l="l" t="t" r="r" b="b"/>
              <a:pathLst>
                <a:path w="6009" h="884" extrusionOk="0">
                  <a:moveTo>
                    <a:pt x="485" y="0"/>
                  </a:moveTo>
                  <a:cubicBezTo>
                    <a:pt x="228" y="0"/>
                    <a:pt x="0" y="530"/>
                    <a:pt x="338" y="570"/>
                  </a:cubicBezTo>
                  <a:cubicBezTo>
                    <a:pt x="2033" y="800"/>
                    <a:pt x="3770" y="884"/>
                    <a:pt x="5464" y="884"/>
                  </a:cubicBezTo>
                  <a:cubicBezTo>
                    <a:pt x="5757" y="884"/>
                    <a:pt x="6008" y="319"/>
                    <a:pt x="5653" y="319"/>
                  </a:cubicBezTo>
                  <a:cubicBezTo>
                    <a:pt x="3916" y="319"/>
                    <a:pt x="2221" y="235"/>
                    <a:pt x="526" y="5"/>
                  </a:cubicBezTo>
                  <a:cubicBezTo>
                    <a:pt x="513" y="2"/>
                    <a:pt x="499"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a:off x="5491000" y="4567025"/>
              <a:ext cx="637600" cy="619175"/>
            </a:xfrm>
            <a:custGeom>
              <a:avLst/>
              <a:gdLst/>
              <a:ahLst/>
              <a:cxnLst/>
              <a:rect l="l" t="t" r="r" b="b"/>
              <a:pathLst>
                <a:path w="25504" h="24767" extrusionOk="0">
                  <a:moveTo>
                    <a:pt x="19342" y="455"/>
                  </a:moveTo>
                  <a:cubicBezTo>
                    <a:pt x="20774" y="455"/>
                    <a:pt x="22255" y="658"/>
                    <a:pt x="23307" y="1535"/>
                  </a:cubicBezTo>
                  <a:cubicBezTo>
                    <a:pt x="24165" y="2247"/>
                    <a:pt x="24249" y="3669"/>
                    <a:pt x="24353" y="4695"/>
                  </a:cubicBezTo>
                  <a:cubicBezTo>
                    <a:pt x="24521" y="6327"/>
                    <a:pt x="24374" y="7959"/>
                    <a:pt x="24311" y="9591"/>
                  </a:cubicBezTo>
                  <a:cubicBezTo>
                    <a:pt x="24144" y="12541"/>
                    <a:pt x="24353" y="15470"/>
                    <a:pt x="24437" y="18400"/>
                  </a:cubicBezTo>
                  <a:cubicBezTo>
                    <a:pt x="24458" y="19571"/>
                    <a:pt x="24730" y="20701"/>
                    <a:pt x="24688" y="21873"/>
                  </a:cubicBezTo>
                  <a:cubicBezTo>
                    <a:pt x="24658" y="23334"/>
                    <a:pt x="23481" y="23531"/>
                    <a:pt x="22322" y="23531"/>
                  </a:cubicBezTo>
                  <a:cubicBezTo>
                    <a:pt x="21895" y="23531"/>
                    <a:pt x="21470" y="23504"/>
                    <a:pt x="21106" y="23504"/>
                  </a:cubicBezTo>
                  <a:cubicBezTo>
                    <a:pt x="21072" y="23504"/>
                    <a:pt x="21038" y="23505"/>
                    <a:pt x="21005" y="23505"/>
                  </a:cubicBezTo>
                  <a:cubicBezTo>
                    <a:pt x="17574" y="23526"/>
                    <a:pt x="14101" y="24049"/>
                    <a:pt x="10669" y="24154"/>
                  </a:cubicBezTo>
                  <a:cubicBezTo>
                    <a:pt x="9924" y="24182"/>
                    <a:pt x="9174" y="24207"/>
                    <a:pt x="8422" y="24207"/>
                  </a:cubicBezTo>
                  <a:cubicBezTo>
                    <a:pt x="7527" y="24207"/>
                    <a:pt x="6629" y="24172"/>
                    <a:pt x="5731" y="24070"/>
                  </a:cubicBezTo>
                  <a:cubicBezTo>
                    <a:pt x="4094" y="23916"/>
                    <a:pt x="2510" y="23602"/>
                    <a:pt x="882" y="23602"/>
                  </a:cubicBezTo>
                  <a:cubicBezTo>
                    <a:pt x="846" y="23602"/>
                    <a:pt x="811" y="23602"/>
                    <a:pt x="776" y="23603"/>
                  </a:cubicBezTo>
                  <a:lnTo>
                    <a:pt x="776" y="23603"/>
                  </a:lnTo>
                  <a:cubicBezTo>
                    <a:pt x="818" y="23515"/>
                    <a:pt x="818" y="23445"/>
                    <a:pt x="793" y="23395"/>
                  </a:cubicBezTo>
                  <a:lnTo>
                    <a:pt x="793" y="23395"/>
                  </a:lnTo>
                  <a:cubicBezTo>
                    <a:pt x="458" y="19777"/>
                    <a:pt x="584" y="16159"/>
                    <a:pt x="898" y="12541"/>
                  </a:cubicBezTo>
                  <a:cubicBezTo>
                    <a:pt x="1204" y="8948"/>
                    <a:pt x="1192" y="5375"/>
                    <a:pt x="1249" y="1783"/>
                  </a:cubicBezTo>
                  <a:lnTo>
                    <a:pt x="1249" y="1783"/>
                  </a:lnTo>
                  <a:cubicBezTo>
                    <a:pt x="4488" y="1339"/>
                    <a:pt x="7747" y="924"/>
                    <a:pt x="11025" y="803"/>
                  </a:cubicBezTo>
                  <a:cubicBezTo>
                    <a:pt x="13222" y="698"/>
                    <a:pt x="15356" y="677"/>
                    <a:pt x="17553" y="531"/>
                  </a:cubicBezTo>
                  <a:cubicBezTo>
                    <a:pt x="18114" y="493"/>
                    <a:pt x="18723" y="455"/>
                    <a:pt x="19342" y="455"/>
                  </a:cubicBezTo>
                  <a:close/>
                  <a:moveTo>
                    <a:pt x="19283" y="0"/>
                  </a:moveTo>
                  <a:cubicBezTo>
                    <a:pt x="17284" y="0"/>
                    <a:pt x="15282" y="301"/>
                    <a:pt x="13264" y="301"/>
                  </a:cubicBezTo>
                  <a:cubicBezTo>
                    <a:pt x="13188" y="300"/>
                    <a:pt x="13112" y="300"/>
                    <a:pt x="13036" y="300"/>
                  </a:cubicBezTo>
                  <a:cubicBezTo>
                    <a:pt x="9053" y="300"/>
                    <a:pt x="5091" y="834"/>
                    <a:pt x="1128" y="1368"/>
                  </a:cubicBezTo>
                  <a:cubicBezTo>
                    <a:pt x="981" y="1410"/>
                    <a:pt x="814" y="1535"/>
                    <a:pt x="793" y="1682"/>
                  </a:cubicBezTo>
                  <a:cubicBezTo>
                    <a:pt x="689" y="5385"/>
                    <a:pt x="730" y="9047"/>
                    <a:pt x="417" y="12729"/>
                  </a:cubicBezTo>
                  <a:cubicBezTo>
                    <a:pt x="106" y="16356"/>
                    <a:pt x="0" y="19983"/>
                    <a:pt x="303" y="23610"/>
                  </a:cubicBezTo>
                  <a:lnTo>
                    <a:pt x="303" y="23610"/>
                  </a:lnTo>
                  <a:cubicBezTo>
                    <a:pt x="264" y="23681"/>
                    <a:pt x="225" y="23754"/>
                    <a:pt x="186" y="23819"/>
                  </a:cubicBezTo>
                  <a:cubicBezTo>
                    <a:pt x="145" y="23924"/>
                    <a:pt x="103" y="24154"/>
                    <a:pt x="312" y="24154"/>
                  </a:cubicBezTo>
                  <a:cubicBezTo>
                    <a:pt x="421" y="24151"/>
                    <a:pt x="530" y="24150"/>
                    <a:pt x="638" y="24150"/>
                  </a:cubicBezTo>
                  <a:cubicBezTo>
                    <a:pt x="2306" y="24150"/>
                    <a:pt x="3956" y="24439"/>
                    <a:pt x="5606" y="24635"/>
                  </a:cubicBezTo>
                  <a:cubicBezTo>
                    <a:pt x="6439" y="24733"/>
                    <a:pt x="7281" y="24766"/>
                    <a:pt x="8125" y="24766"/>
                  </a:cubicBezTo>
                  <a:cubicBezTo>
                    <a:pt x="9272" y="24766"/>
                    <a:pt x="10424" y="24704"/>
                    <a:pt x="11569" y="24656"/>
                  </a:cubicBezTo>
                  <a:cubicBezTo>
                    <a:pt x="15094" y="24533"/>
                    <a:pt x="18640" y="24048"/>
                    <a:pt x="22206" y="24048"/>
                  </a:cubicBezTo>
                  <a:cubicBezTo>
                    <a:pt x="22280" y="24048"/>
                    <a:pt x="22354" y="24049"/>
                    <a:pt x="22428" y="24049"/>
                  </a:cubicBezTo>
                  <a:cubicBezTo>
                    <a:pt x="24625" y="24049"/>
                    <a:pt x="25357" y="22752"/>
                    <a:pt x="25211" y="20701"/>
                  </a:cubicBezTo>
                  <a:cubicBezTo>
                    <a:pt x="25002" y="17228"/>
                    <a:pt x="24667" y="13776"/>
                    <a:pt x="24834" y="10260"/>
                  </a:cubicBezTo>
                  <a:cubicBezTo>
                    <a:pt x="24939" y="7729"/>
                    <a:pt x="25504" y="4465"/>
                    <a:pt x="24416" y="2037"/>
                  </a:cubicBezTo>
                  <a:cubicBezTo>
                    <a:pt x="23621" y="301"/>
                    <a:pt x="21487" y="71"/>
                    <a:pt x="19813" y="8"/>
                  </a:cubicBezTo>
                  <a:cubicBezTo>
                    <a:pt x="19636" y="3"/>
                    <a:pt x="19460" y="0"/>
                    <a:pt x="192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a:off x="5584575" y="4674350"/>
              <a:ext cx="425300" cy="378150"/>
            </a:xfrm>
            <a:custGeom>
              <a:avLst/>
              <a:gdLst/>
              <a:ahLst/>
              <a:cxnLst/>
              <a:rect l="l" t="t" r="r" b="b"/>
              <a:pathLst>
                <a:path w="17012" h="15126" extrusionOk="0">
                  <a:moveTo>
                    <a:pt x="2121" y="3596"/>
                  </a:moveTo>
                  <a:lnTo>
                    <a:pt x="2121" y="3596"/>
                  </a:lnTo>
                  <a:cubicBezTo>
                    <a:pt x="1669" y="4356"/>
                    <a:pt x="1325" y="5179"/>
                    <a:pt x="1092" y="5996"/>
                  </a:cubicBezTo>
                  <a:lnTo>
                    <a:pt x="1092" y="5996"/>
                  </a:lnTo>
                  <a:cubicBezTo>
                    <a:pt x="1140" y="5729"/>
                    <a:pt x="1202" y="5467"/>
                    <a:pt x="1277" y="5214"/>
                  </a:cubicBezTo>
                  <a:cubicBezTo>
                    <a:pt x="1463" y="4602"/>
                    <a:pt x="1753" y="4065"/>
                    <a:pt x="2121" y="3596"/>
                  </a:cubicBezTo>
                  <a:close/>
                  <a:moveTo>
                    <a:pt x="8132" y="583"/>
                  </a:moveTo>
                  <a:cubicBezTo>
                    <a:pt x="9125" y="583"/>
                    <a:pt x="10127" y="759"/>
                    <a:pt x="11048" y="1050"/>
                  </a:cubicBezTo>
                  <a:cubicBezTo>
                    <a:pt x="13287" y="1762"/>
                    <a:pt x="15358" y="3436"/>
                    <a:pt x="16112" y="5716"/>
                  </a:cubicBezTo>
                  <a:cubicBezTo>
                    <a:pt x="16844" y="7871"/>
                    <a:pt x="16091" y="10299"/>
                    <a:pt x="14647" y="12014"/>
                  </a:cubicBezTo>
                  <a:cubicBezTo>
                    <a:pt x="13225" y="13712"/>
                    <a:pt x="10898" y="14549"/>
                    <a:pt x="8571" y="14549"/>
                  </a:cubicBezTo>
                  <a:cubicBezTo>
                    <a:pt x="6310" y="14549"/>
                    <a:pt x="4049" y="13760"/>
                    <a:pt x="2616" y="12203"/>
                  </a:cubicBezTo>
                  <a:cubicBezTo>
                    <a:pt x="2013" y="11537"/>
                    <a:pt x="1580" y="10707"/>
                    <a:pt x="1309" y="9811"/>
                  </a:cubicBezTo>
                  <a:lnTo>
                    <a:pt x="1309" y="9811"/>
                  </a:lnTo>
                  <a:cubicBezTo>
                    <a:pt x="1488" y="9784"/>
                    <a:pt x="1729" y="9512"/>
                    <a:pt x="1653" y="9315"/>
                  </a:cubicBezTo>
                  <a:cubicBezTo>
                    <a:pt x="754" y="6972"/>
                    <a:pt x="1967" y="4252"/>
                    <a:pt x="3536" y="2473"/>
                  </a:cubicBezTo>
                  <a:cubicBezTo>
                    <a:pt x="3656" y="2336"/>
                    <a:pt x="3781" y="2208"/>
                    <a:pt x="3910" y="2087"/>
                  </a:cubicBezTo>
                  <a:lnTo>
                    <a:pt x="3910" y="2087"/>
                  </a:lnTo>
                  <a:cubicBezTo>
                    <a:pt x="4755" y="1605"/>
                    <a:pt x="5708" y="1281"/>
                    <a:pt x="6654" y="1092"/>
                  </a:cubicBezTo>
                  <a:cubicBezTo>
                    <a:pt x="6872" y="1065"/>
                    <a:pt x="7010" y="816"/>
                    <a:pt x="6965" y="669"/>
                  </a:cubicBezTo>
                  <a:lnTo>
                    <a:pt x="6965" y="669"/>
                  </a:lnTo>
                  <a:cubicBezTo>
                    <a:pt x="7349" y="610"/>
                    <a:pt x="7740" y="583"/>
                    <a:pt x="8132" y="583"/>
                  </a:cubicBezTo>
                  <a:close/>
                  <a:moveTo>
                    <a:pt x="8430" y="1"/>
                  </a:moveTo>
                  <a:cubicBezTo>
                    <a:pt x="7413" y="1"/>
                    <a:pt x="6399" y="182"/>
                    <a:pt x="5441" y="569"/>
                  </a:cubicBezTo>
                  <a:cubicBezTo>
                    <a:pt x="4748" y="847"/>
                    <a:pt x="4128" y="1259"/>
                    <a:pt x="3584" y="1762"/>
                  </a:cubicBezTo>
                  <a:lnTo>
                    <a:pt x="3584" y="1762"/>
                  </a:lnTo>
                  <a:cubicBezTo>
                    <a:pt x="2593" y="2390"/>
                    <a:pt x="1755" y="3245"/>
                    <a:pt x="1151" y="4356"/>
                  </a:cubicBezTo>
                  <a:cubicBezTo>
                    <a:pt x="0" y="6470"/>
                    <a:pt x="293" y="9211"/>
                    <a:pt x="1277" y="11345"/>
                  </a:cubicBezTo>
                  <a:cubicBezTo>
                    <a:pt x="2503" y="13963"/>
                    <a:pt x="5299" y="15126"/>
                    <a:pt x="8145" y="15126"/>
                  </a:cubicBezTo>
                  <a:cubicBezTo>
                    <a:pt x="10302" y="15126"/>
                    <a:pt x="12488" y="14458"/>
                    <a:pt x="14040" y="13249"/>
                  </a:cubicBezTo>
                  <a:cubicBezTo>
                    <a:pt x="15860" y="11826"/>
                    <a:pt x="16907" y="9587"/>
                    <a:pt x="16948" y="7307"/>
                  </a:cubicBezTo>
                  <a:cubicBezTo>
                    <a:pt x="17011" y="4670"/>
                    <a:pt x="15275" y="2599"/>
                    <a:pt x="13099" y="1301"/>
                  </a:cubicBezTo>
                  <a:cubicBezTo>
                    <a:pt x="11683" y="465"/>
                    <a:pt x="10054" y="1"/>
                    <a:pt x="8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a:off x="5487975" y="4569325"/>
              <a:ext cx="645875" cy="604975"/>
            </a:xfrm>
            <a:custGeom>
              <a:avLst/>
              <a:gdLst/>
              <a:ahLst/>
              <a:cxnLst/>
              <a:rect l="l" t="t" r="r" b="b"/>
              <a:pathLst>
                <a:path w="25835" h="24199" extrusionOk="0">
                  <a:moveTo>
                    <a:pt x="20764" y="0"/>
                  </a:moveTo>
                  <a:cubicBezTo>
                    <a:pt x="20521" y="0"/>
                    <a:pt x="20301" y="409"/>
                    <a:pt x="20561" y="502"/>
                  </a:cubicBezTo>
                  <a:cubicBezTo>
                    <a:pt x="22654" y="1255"/>
                    <a:pt x="24014" y="2364"/>
                    <a:pt x="24056" y="4707"/>
                  </a:cubicBezTo>
                  <a:cubicBezTo>
                    <a:pt x="24077" y="5774"/>
                    <a:pt x="23867" y="6862"/>
                    <a:pt x="23805" y="7909"/>
                  </a:cubicBezTo>
                  <a:cubicBezTo>
                    <a:pt x="23721" y="8871"/>
                    <a:pt x="23846" y="9792"/>
                    <a:pt x="24035" y="10754"/>
                  </a:cubicBezTo>
                  <a:cubicBezTo>
                    <a:pt x="24370" y="12721"/>
                    <a:pt x="24600" y="14646"/>
                    <a:pt x="24788" y="16613"/>
                  </a:cubicBezTo>
                  <a:cubicBezTo>
                    <a:pt x="24914" y="18015"/>
                    <a:pt x="25667" y="20944"/>
                    <a:pt x="24516" y="22074"/>
                  </a:cubicBezTo>
                  <a:cubicBezTo>
                    <a:pt x="23553" y="23016"/>
                    <a:pt x="21524" y="23141"/>
                    <a:pt x="20268" y="23288"/>
                  </a:cubicBezTo>
                  <a:cubicBezTo>
                    <a:pt x="18239" y="23497"/>
                    <a:pt x="16147" y="23455"/>
                    <a:pt x="14117" y="23497"/>
                  </a:cubicBezTo>
                  <a:cubicBezTo>
                    <a:pt x="11423" y="23534"/>
                    <a:pt x="8700" y="23646"/>
                    <a:pt x="5986" y="23646"/>
                  </a:cubicBezTo>
                  <a:cubicBezTo>
                    <a:pt x="4147" y="23646"/>
                    <a:pt x="2313" y="23595"/>
                    <a:pt x="496" y="23434"/>
                  </a:cubicBezTo>
                  <a:cubicBezTo>
                    <a:pt x="490" y="23434"/>
                    <a:pt x="485" y="23433"/>
                    <a:pt x="480" y="23433"/>
                  </a:cubicBezTo>
                  <a:cubicBezTo>
                    <a:pt x="215" y="23433"/>
                    <a:pt x="0" y="23937"/>
                    <a:pt x="328" y="23957"/>
                  </a:cubicBezTo>
                  <a:cubicBezTo>
                    <a:pt x="2399" y="24136"/>
                    <a:pt x="4495" y="24198"/>
                    <a:pt x="6596" y="24198"/>
                  </a:cubicBezTo>
                  <a:cubicBezTo>
                    <a:pt x="9889" y="24198"/>
                    <a:pt x="13195" y="24046"/>
                    <a:pt x="16439" y="23957"/>
                  </a:cubicBezTo>
                  <a:cubicBezTo>
                    <a:pt x="18281" y="23894"/>
                    <a:pt x="20101" y="23873"/>
                    <a:pt x="21901" y="23539"/>
                  </a:cubicBezTo>
                  <a:cubicBezTo>
                    <a:pt x="23030" y="23329"/>
                    <a:pt x="24600" y="22953"/>
                    <a:pt x="25186" y="21844"/>
                  </a:cubicBezTo>
                  <a:cubicBezTo>
                    <a:pt x="25834" y="20547"/>
                    <a:pt x="25499" y="18705"/>
                    <a:pt x="25374" y="17345"/>
                  </a:cubicBezTo>
                  <a:cubicBezTo>
                    <a:pt x="25123" y="15044"/>
                    <a:pt x="24914" y="12784"/>
                    <a:pt x="24516" y="10503"/>
                  </a:cubicBezTo>
                  <a:cubicBezTo>
                    <a:pt x="24077" y="8055"/>
                    <a:pt x="24851" y="5628"/>
                    <a:pt x="24453" y="3180"/>
                  </a:cubicBezTo>
                  <a:cubicBezTo>
                    <a:pt x="24160" y="1464"/>
                    <a:pt x="22319" y="544"/>
                    <a:pt x="20854" y="20"/>
                  </a:cubicBezTo>
                  <a:cubicBezTo>
                    <a:pt x="20824" y="7"/>
                    <a:pt x="20794" y="0"/>
                    <a:pt x="20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a:off x="5706350" y="4504450"/>
              <a:ext cx="220350" cy="80350"/>
            </a:xfrm>
            <a:custGeom>
              <a:avLst/>
              <a:gdLst/>
              <a:ahLst/>
              <a:cxnLst/>
              <a:rect l="l" t="t" r="r" b="b"/>
              <a:pathLst>
                <a:path w="8814" h="3214" extrusionOk="0">
                  <a:moveTo>
                    <a:pt x="3841" y="778"/>
                  </a:moveTo>
                  <a:cubicBezTo>
                    <a:pt x="3545" y="841"/>
                    <a:pt x="3246" y="890"/>
                    <a:pt x="2948" y="936"/>
                  </a:cubicBezTo>
                  <a:lnTo>
                    <a:pt x="2948" y="936"/>
                  </a:lnTo>
                  <a:cubicBezTo>
                    <a:pt x="2972" y="910"/>
                    <a:pt x="2990" y="882"/>
                    <a:pt x="3004" y="853"/>
                  </a:cubicBezTo>
                  <a:lnTo>
                    <a:pt x="3004" y="853"/>
                  </a:lnTo>
                  <a:cubicBezTo>
                    <a:pt x="3282" y="825"/>
                    <a:pt x="3561" y="801"/>
                    <a:pt x="3841" y="778"/>
                  </a:cubicBezTo>
                  <a:close/>
                  <a:moveTo>
                    <a:pt x="1851" y="984"/>
                  </a:moveTo>
                  <a:cubicBezTo>
                    <a:pt x="1621" y="1056"/>
                    <a:pt x="1391" y="1124"/>
                    <a:pt x="1181" y="1237"/>
                  </a:cubicBezTo>
                  <a:lnTo>
                    <a:pt x="1181" y="1237"/>
                  </a:lnTo>
                  <a:cubicBezTo>
                    <a:pt x="1074" y="1264"/>
                    <a:pt x="974" y="1295"/>
                    <a:pt x="880" y="1330"/>
                  </a:cubicBezTo>
                  <a:lnTo>
                    <a:pt x="880" y="1330"/>
                  </a:lnTo>
                  <a:cubicBezTo>
                    <a:pt x="869" y="1265"/>
                    <a:pt x="857" y="1200"/>
                    <a:pt x="844" y="1134"/>
                  </a:cubicBezTo>
                  <a:lnTo>
                    <a:pt x="844" y="1134"/>
                  </a:lnTo>
                  <a:cubicBezTo>
                    <a:pt x="1180" y="1077"/>
                    <a:pt x="1515" y="1028"/>
                    <a:pt x="1851" y="984"/>
                  </a:cubicBezTo>
                  <a:close/>
                  <a:moveTo>
                    <a:pt x="8144" y="0"/>
                  </a:moveTo>
                  <a:cubicBezTo>
                    <a:pt x="5591" y="188"/>
                    <a:pt x="3018" y="272"/>
                    <a:pt x="507" y="711"/>
                  </a:cubicBezTo>
                  <a:cubicBezTo>
                    <a:pt x="360" y="732"/>
                    <a:pt x="235" y="942"/>
                    <a:pt x="256" y="1109"/>
                  </a:cubicBezTo>
                  <a:cubicBezTo>
                    <a:pt x="292" y="1290"/>
                    <a:pt x="328" y="1461"/>
                    <a:pt x="360" y="1628"/>
                  </a:cubicBezTo>
                  <a:lnTo>
                    <a:pt x="360" y="1628"/>
                  </a:lnTo>
                  <a:cubicBezTo>
                    <a:pt x="28" y="1926"/>
                    <a:pt x="0" y="2328"/>
                    <a:pt x="454" y="2757"/>
                  </a:cubicBezTo>
                  <a:lnTo>
                    <a:pt x="454" y="2757"/>
                  </a:lnTo>
                  <a:cubicBezTo>
                    <a:pt x="452" y="2800"/>
                    <a:pt x="448" y="2843"/>
                    <a:pt x="444" y="2887"/>
                  </a:cubicBezTo>
                  <a:cubicBezTo>
                    <a:pt x="437" y="2981"/>
                    <a:pt x="482" y="3019"/>
                    <a:pt x="548" y="3019"/>
                  </a:cubicBezTo>
                  <a:cubicBezTo>
                    <a:pt x="596" y="3019"/>
                    <a:pt x="654" y="3000"/>
                    <a:pt x="713" y="2967"/>
                  </a:cubicBezTo>
                  <a:lnTo>
                    <a:pt x="713" y="2967"/>
                  </a:lnTo>
                  <a:cubicBezTo>
                    <a:pt x="734" y="2983"/>
                    <a:pt x="756" y="2998"/>
                    <a:pt x="779" y="3013"/>
                  </a:cubicBezTo>
                  <a:cubicBezTo>
                    <a:pt x="816" y="3035"/>
                    <a:pt x="853" y="3045"/>
                    <a:pt x="890" y="3045"/>
                  </a:cubicBezTo>
                  <a:cubicBezTo>
                    <a:pt x="1062" y="3045"/>
                    <a:pt x="1214" y="2833"/>
                    <a:pt x="1197" y="2678"/>
                  </a:cubicBezTo>
                  <a:cubicBezTo>
                    <a:pt x="1141" y="2111"/>
                    <a:pt x="1314" y="1830"/>
                    <a:pt x="1597" y="1638"/>
                  </a:cubicBezTo>
                  <a:lnTo>
                    <a:pt x="1597" y="1638"/>
                  </a:lnTo>
                  <a:cubicBezTo>
                    <a:pt x="2048" y="1564"/>
                    <a:pt x="2483" y="1524"/>
                    <a:pt x="2955" y="1465"/>
                  </a:cubicBezTo>
                  <a:cubicBezTo>
                    <a:pt x="3917" y="1360"/>
                    <a:pt x="4922" y="1025"/>
                    <a:pt x="5863" y="816"/>
                  </a:cubicBezTo>
                  <a:cubicBezTo>
                    <a:pt x="5999" y="791"/>
                    <a:pt x="6709" y="614"/>
                    <a:pt x="7286" y="614"/>
                  </a:cubicBezTo>
                  <a:cubicBezTo>
                    <a:pt x="7524" y="614"/>
                    <a:pt x="7739" y="644"/>
                    <a:pt x="7882" y="727"/>
                  </a:cubicBezTo>
                  <a:lnTo>
                    <a:pt x="7882" y="727"/>
                  </a:lnTo>
                  <a:cubicBezTo>
                    <a:pt x="7981" y="896"/>
                    <a:pt x="8054" y="1154"/>
                    <a:pt x="8108" y="1440"/>
                  </a:cubicBezTo>
                  <a:lnTo>
                    <a:pt x="8108" y="1440"/>
                  </a:lnTo>
                  <a:cubicBezTo>
                    <a:pt x="8167" y="1952"/>
                    <a:pt x="8237" y="2464"/>
                    <a:pt x="8269" y="3013"/>
                  </a:cubicBezTo>
                  <a:cubicBezTo>
                    <a:pt x="8279" y="3010"/>
                    <a:pt x="8289" y="3007"/>
                    <a:pt x="8299" y="3004"/>
                  </a:cubicBezTo>
                  <a:lnTo>
                    <a:pt x="8299" y="3004"/>
                  </a:lnTo>
                  <a:cubicBezTo>
                    <a:pt x="8303" y="3032"/>
                    <a:pt x="8307" y="3056"/>
                    <a:pt x="8311" y="3076"/>
                  </a:cubicBezTo>
                  <a:cubicBezTo>
                    <a:pt x="8331" y="3175"/>
                    <a:pt x="8388" y="3213"/>
                    <a:pt x="8457" y="3213"/>
                  </a:cubicBezTo>
                  <a:cubicBezTo>
                    <a:pt x="8607" y="3213"/>
                    <a:pt x="8813" y="3031"/>
                    <a:pt x="8813" y="2887"/>
                  </a:cubicBezTo>
                  <a:cubicBezTo>
                    <a:pt x="8792" y="2030"/>
                    <a:pt x="8646" y="1151"/>
                    <a:pt x="8541" y="293"/>
                  </a:cubicBezTo>
                  <a:cubicBezTo>
                    <a:pt x="8541" y="209"/>
                    <a:pt x="8479" y="167"/>
                    <a:pt x="8395" y="167"/>
                  </a:cubicBezTo>
                  <a:cubicBezTo>
                    <a:pt x="8368" y="166"/>
                    <a:pt x="8342" y="165"/>
                    <a:pt x="8315" y="163"/>
                  </a:cubicBezTo>
                  <a:lnTo>
                    <a:pt x="8315" y="163"/>
                  </a:lnTo>
                  <a:cubicBezTo>
                    <a:pt x="8314" y="158"/>
                    <a:pt x="8312" y="152"/>
                    <a:pt x="8311" y="146"/>
                  </a:cubicBezTo>
                  <a:cubicBezTo>
                    <a:pt x="8290" y="63"/>
                    <a:pt x="8228" y="0"/>
                    <a:pt x="8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9"/>
          <p:cNvGrpSpPr/>
          <p:nvPr/>
        </p:nvGrpSpPr>
        <p:grpSpPr>
          <a:xfrm>
            <a:off x="3064493" y="4779055"/>
            <a:ext cx="530443" cy="526837"/>
            <a:chOff x="2942175" y="1715156"/>
            <a:chExt cx="637245" cy="666714"/>
          </a:xfrm>
        </p:grpSpPr>
        <p:sp>
          <p:nvSpPr>
            <p:cNvPr id="164" name="Google Shape;164;p19"/>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9"/>
            <p:cNvSpPr/>
            <p:nvPr/>
          </p:nvSpPr>
          <p:spPr>
            <a:xfrm>
              <a:off x="3386862" y="1919802"/>
              <a:ext cx="78" cy="78"/>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 name="Google Shape;168;p19"/>
          <p:cNvSpPr/>
          <p:nvPr/>
        </p:nvSpPr>
        <p:spPr>
          <a:xfrm>
            <a:off x="8815437" y="1693400"/>
            <a:ext cx="437360" cy="430352"/>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8">
  <p:cSld name="CUSTOM_15">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713250"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71" name="Google Shape;171;p20"/>
          <p:cNvGrpSpPr/>
          <p:nvPr/>
        </p:nvGrpSpPr>
        <p:grpSpPr>
          <a:xfrm rot="3420578">
            <a:off x="-14392" y="4589812"/>
            <a:ext cx="1682456" cy="610673"/>
            <a:chOff x="4363675" y="1472525"/>
            <a:chExt cx="1364250" cy="495175"/>
          </a:xfrm>
        </p:grpSpPr>
        <p:sp>
          <p:nvSpPr>
            <p:cNvPr id="172" name="Google Shape;172;p20"/>
            <p:cNvSpPr/>
            <p:nvPr/>
          </p:nvSpPr>
          <p:spPr>
            <a:xfrm>
              <a:off x="4520275" y="1487800"/>
              <a:ext cx="1098100" cy="474975"/>
            </a:xfrm>
            <a:custGeom>
              <a:avLst/>
              <a:gdLst/>
              <a:ahLst/>
              <a:cxnLst/>
              <a:rect l="l" t="t" r="r" b="b"/>
              <a:pathLst>
                <a:path w="43924" h="18999" extrusionOk="0">
                  <a:moveTo>
                    <a:pt x="40658" y="690"/>
                  </a:moveTo>
                  <a:cubicBezTo>
                    <a:pt x="41238" y="1851"/>
                    <a:pt x="41812" y="3014"/>
                    <a:pt x="42290" y="4209"/>
                  </a:cubicBezTo>
                  <a:lnTo>
                    <a:pt x="42290" y="4209"/>
                  </a:lnTo>
                  <a:cubicBezTo>
                    <a:pt x="28798" y="8026"/>
                    <a:pt x="16139" y="14226"/>
                    <a:pt x="2738" y="18317"/>
                  </a:cubicBezTo>
                  <a:lnTo>
                    <a:pt x="2738" y="18317"/>
                  </a:lnTo>
                  <a:cubicBezTo>
                    <a:pt x="2164" y="16655"/>
                    <a:pt x="2077" y="14830"/>
                    <a:pt x="1349" y="13226"/>
                  </a:cubicBezTo>
                  <a:lnTo>
                    <a:pt x="1349" y="13226"/>
                  </a:lnTo>
                  <a:cubicBezTo>
                    <a:pt x="8111" y="11543"/>
                    <a:pt x="14539" y="8797"/>
                    <a:pt x="21209" y="6842"/>
                  </a:cubicBezTo>
                  <a:cubicBezTo>
                    <a:pt x="27740" y="4909"/>
                    <a:pt x="34153" y="2659"/>
                    <a:pt x="40658" y="690"/>
                  </a:cubicBezTo>
                  <a:close/>
                  <a:moveTo>
                    <a:pt x="41481" y="1"/>
                  </a:moveTo>
                  <a:cubicBezTo>
                    <a:pt x="41332" y="1"/>
                    <a:pt x="41168" y="48"/>
                    <a:pt x="41087" y="83"/>
                  </a:cubicBezTo>
                  <a:cubicBezTo>
                    <a:pt x="34391" y="2092"/>
                    <a:pt x="27800" y="4435"/>
                    <a:pt x="21063" y="6402"/>
                  </a:cubicBezTo>
                  <a:cubicBezTo>
                    <a:pt x="14263" y="8369"/>
                    <a:pt x="7755" y="11194"/>
                    <a:pt x="872" y="12868"/>
                  </a:cubicBezTo>
                  <a:cubicBezTo>
                    <a:pt x="767" y="12899"/>
                    <a:pt x="681" y="12936"/>
                    <a:pt x="613" y="12974"/>
                  </a:cubicBezTo>
                  <a:lnTo>
                    <a:pt x="613" y="12974"/>
                  </a:lnTo>
                  <a:cubicBezTo>
                    <a:pt x="297" y="13065"/>
                    <a:pt x="1" y="13248"/>
                    <a:pt x="56" y="13391"/>
                  </a:cubicBezTo>
                  <a:cubicBezTo>
                    <a:pt x="913" y="15106"/>
                    <a:pt x="913" y="17073"/>
                    <a:pt x="1583" y="18873"/>
                  </a:cubicBezTo>
                  <a:cubicBezTo>
                    <a:pt x="1622" y="18969"/>
                    <a:pt x="1736" y="18999"/>
                    <a:pt x="1864" y="18999"/>
                  </a:cubicBezTo>
                  <a:cubicBezTo>
                    <a:pt x="2014" y="18999"/>
                    <a:pt x="2183" y="18958"/>
                    <a:pt x="2273" y="18935"/>
                  </a:cubicBezTo>
                  <a:cubicBezTo>
                    <a:pt x="16167" y="14793"/>
                    <a:pt x="29202" y="8285"/>
                    <a:pt x="43179" y="4435"/>
                  </a:cubicBezTo>
                  <a:cubicBezTo>
                    <a:pt x="43477" y="4342"/>
                    <a:pt x="43924" y="4034"/>
                    <a:pt x="43562" y="3967"/>
                  </a:cubicBezTo>
                  <a:lnTo>
                    <a:pt x="43562" y="3967"/>
                  </a:lnTo>
                  <a:cubicBezTo>
                    <a:pt x="43045" y="2640"/>
                    <a:pt x="42411" y="1373"/>
                    <a:pt x="41756" y="125"/>
                  </a:cubicBezTo>
                  <a:cubicBezTo>
                    <a:pt x="41710" y="32"/>
                    <a:pt x="41601" y="1"/>
                    <a:pt x="414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0"/>
            <p:cNvSpPr/>
            <p:nvPr/>
          </p:nvSpPr>
          <p:spPr>
            <a:xfrm>
              <a:off x="5528600" y="1472525"/>
              <a:ext cx="199325" cy="128325"/>
            </a:xfrm>
            <a:custGeom>
              <a:avLst/>
              <a:gdLst/>
              <a:ahLst/>
              <a:cxnLst/>
              <a:rect l="l" t="t" r="r" b="b"/>
              <a:pathLst>
                <a:path w="7973" h="5133" extrusionOk="0">
                  <a:moveTo>
                    <a:pt x="4318" y="500"/>
                  </a:moveTo>
                  <a:cubicBezTo>
                    <a:pt x="5315" y="500"/>
                    <a:pt x="6185" y="812"/>
                    <a:pt x="6571" y="1845"/>
                  </a:cubicBezTo>
                  <a:cubicBezTo>
                    <a:pt x="7148" y="3379"/>
                    <a:pt x="4473" y="4150"/>
                    <a:pt x="3041" y="4521"/>
                  </a:cubicBezTo>
                  <a:lnTo>
                    <a:pt x="3041" y="4521"/>
                  </a:lnTo>
                  <a:cubicBezTo>
                    <a:pt x="2501" y="3334"/>
                    <a:pt x="1923" y="2195"/>
                    <a:pt x="1720" y="925"/>
                  </a:cubicBezTo>
                  <a:lnTo>
                    <a:pt x="1720" y="925"/>
                  </a:lnTo>
                  <a:cubicBezTo>
                    <a:pt x="2531" y="725"/>
                    <a:pt x="3471" y="500"/>
                    <a:pt x="4318" y="500"/>
                  </a:cubicBezTo>
                  <a:close/>
                  <a:moveTo>
                    <a:pt x="5056" y="1"/>
                  </a:moveTo>
                  <a:cubicBezTo>
                    <a:pt x="3658" y="1"/>
                    <a:pt x="2281" y="414"/>
                    <a:pt x="942" y="694"/>
                  </a:cubicBezTo>
                  <a:cubicBezTo>
                    <a:pt x="879" y="694"/>
                    <a:pt x="1" y="1008"/>
                    <a:pt x="252" y="1134"/>
                  </a:cubicBezTo>
                  <a:cubicBezTo>
                    <a:pt x="335" y="1167"/>
                    <a:pt x="405" y="1213"/>
                    <a:pt x="482" y="1241"/>
                  </a:cubicBezTo>
                  <a:lnTo>
                    <a:pt x="482" y="1241"/>
                  </a:lnTo>
                  <a:cubicBezTo>
                    <a:pt x="671" y="2621"/>
                    <a:pt x="1319" y="3771"/>
                    <a:pt x="1905" y="5025"/>
                  </a:cubicBezTo>
                  <a:cubicBezTo>
                    <a:pt x="1931" y="5105"/>
                    <a:pt x="2029" y="5132"/>
                    <a:pt x="2143" y="5132"/>
                  </a:cubicBezTo>
                  <a:cubicBezTo>
                    <a:pt x="2298" y="5132"/>
                    <a:pt x="2481" y="5082"/>
                    <a:pt x="2553" y="5046"/>
                  </a:cubicBezTo>
                  <a:cubicBezTo>
                    <a:pt x="4143" y="4628"/>
                    <a:pt x="7659" y="3958"/>
                    <a:pt x="7847" y="1866"/>
                  </a:cubicBezTo>
                  <a:cubicBezTo>
                    <a:pt x="7972" y="506"/>
                    <a:pt x="6236" y="67"/>
                    <a:pt x="5252" y="4"/>
                  </a:cubicBezTo>
                  <a:cubicBezTo>
                    <a:pt x="5187" y="2"/>
                    <a:pt x="5121" y="1"/>
                    <a:pt x="50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0"/>
            <p:cNvSpPr/>
            <p:nvPr/>
          </p:nvSpPr>
          <p:spPr>
            <a:xfrm>
              <a:off x="4363675" y="1810000"/>
              <a:ext cx="224950" cy="157700"/>
            </a:xfrm>
            <a:custGeom>
              <a:avLst/>
              <a:gdLst/>
              <a:ahLst/>
              <a:cxnLst/>
              <a:rect l="l" t="t" r="r" b="b"/>
              <a:pathLst>
                <a:path w="8998" h="6308" extrusionOk="0">
                  <a:moveTo>
                    <a:pt x="6644" y="1277"/>
                  </a:moveTo>
                  <a:lnTo>
                    <a:pt x="6644" y="1277"/>
                  </a:lnTo>
                  <a:cubicBezTo>
                    <a:pt x="7170" y="2683"/>
                    <a:pt x="7473" y="4067"/>
                    <a:pt x="7687" y="5604"/>
                  </a:cubicBezTo>
                  <a:lnTo>
                    <a:pt x="7687" y="5604"/>
                  </a:lnTo>
                  <a:cubicBezTo>
                    <a:pt x="7270" y="5636"/>
                    <a:pt x="6855" y="5649"/>
                    <a:pt x="6440" y="5649"/>
                  </a:cubicBezTo>
                  <a:cubicBezTo>
                    <a:pt x="4892" y="5649"/>
                    <a:pt x="3352" y="5468"/>
                    <a:pt x="1799" y="5387"/>
                  </a:cubicBezTo>
                  <a:lnTo>
                    <a:pt x="1799" y="5387"/>
                  </a:lnTo>
                  <a:cubicBezTo>
                    <a:pt x="3412" y="4019"/>
                    <a:pt x="5092" y="2718"/>
                    <a:pt x="6644" y="1277"/>
                  </a:cubicBezTo>
                  <a:close/>
                  <a:moveTo>
                    <a:pt x="7161" y="1"/>
                  </a:moveTo>
                  <a:cubicBezTo>
                    <a:pt x="6827" y="1"/>
                    <a:pt x="6411" y="171"/>
                    <a:pt x="6336" y="382"/>
                  </a:cubicBezTo>
                  <a:lnTo>
                    <a:pt x="6336" y="382"/>
                  </a:lnTo>
                  <a:cubicBezTo>
                    <a:pt x="4456" y="2259"/>
                    <a:pt x="2264" y="3863"/>
                    <a:pt x="273" y="5608"/>
                  </a:cubicBezTo>
                  <a:cubicBezTo>
                    <a:pt x="1" y="5838"/>
                    <a:pt x="231" y="6047"/>
                    <a:pt x="524" y="6047"/>
                  </a:cubicBezTo>
                  <a:cubicBezTo>
                    <a:pt x="2400" y="6063"/>
                    <a:pt x="4254" y="6307"/>
                    <a:pt x="6118" y="6307"/>
                  </a:cubicBezTo>
                  <a:cubicBezTo>
                    <a:pt x="6832" y="6307"/>
                    <a:pt x="7547" y="6271"/>
                    <a:pt x="8265" y="6173"/>
                  </a:cubicBezTo>
                  <a:cubicBezTo>
                    <a:pt x="8496" y="6152"/>
                    <a:pt x="8998" y="5985"/>
                    <a:pt x="8977" y="5671"/>
                  </a:cubicBezTo>
                  <a:cubicBezTo>
                    <a:pt x="8747" y="3725"/>
                    <a:pt x="8349" y="2009"/>
                    <a:pt x="7575" y="189"/>
                  </a:cubicBezTo>
                  <a:cubicBezTo>
                    <a:pt x="7515" y="56"/>
                    <a:pt x="7351" y="1"/>
                    <a:pt x="7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p:nvPr/>
          </p:nvSpPr>
          <p:spPr>
            <a:xfrm>
              <a:off x="4386700" y="1898400"/>
              <a:ext cx="80050" cy="55325"/>
            </a:xfrm>
            <a:custGeom>
              <a:avLst/>
              <a:gdLst/>
              <a:ahLst/>
              <a:cxnLst/>
              <a:rect l="l" t="t" r="r" b="b"/>
              <a:pathLst>
                <a:path w="3202" h="2213" extrusionOk="0">
                  <a:moveTo>
                    <a:pt x="2469" y="1"/>
                  </a:moveTo>
                  <a:cubicBezTo>
                    <a:pt x="2072" y="356"/>
                    <a:pt x="1674" y="754"/>
                    <a:pt x="1256" y="1151"/>
                  </a:cubicBezTo>
                  <a:cubicBezTo>
                    <a:pt x="900" y="1507"/>
                    <a:pt x="314" y="1737"/>
                    <a:pt x="0" y="2135"/>
                  </a:cubicBezTo>
                  <a:cubicBezTo>
                    <a:pt x="708" y="2164"/>
                    <a:pt x="1475" y="2212"/>
                    <a:pt x="2219" y="2212"/>
                  </a:cubicBezTo>
                  <a:cubicBezTo>
                    <a:pt x="2554" y="2212"/>
                    <a:pt x="2884" y="2203"/>
                    <a:pt x="3202" y="2177"/>
                  </a:cubicBezTo>
                  <a:cubicBezTo>
                    <a:pt x="3013" y="1465"/>
                    <a:pt x="2825" y="754"/>
                    <a:pt x="2699" y="21"/>
                  </a:cubicBezTo>
                  <a:lnTo>
                    <a:pt x="2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p:nvPr/>
          </p:nvSpPr>
          <p:spPr>
            <a:xfrm>
              <a:off x="4366300" y="1887325"/>
              <a:ext cx="115625" cy="77725"/>
            </a:xfrm>
            <a:custGeom>
              <a:avLst/>
              <a:gdLst/>
              <a:ahLst/>
              <a:cxnLst/>
              <a:rect l="l" t="t" r="r" b="b"/>
              <a:pathLst>
                <a:path w="4625" h="3109" extrusionOk="0">
                  <a:moveTo>
                    <a:pt x="3031" y="1339"/>
                  </a:moveTo>
                  <a:cubicBezTo>
                    <a:pt x="3095" y="1624"/>
                    <a:pt x="3166" y="1909"/>
                    <a:pt x="3240" y="2195"/>
                  </a:cubicBezTo>
                  <a:lnTo>
                    <a:pt x="3240" y="2195"/>
                  </a:lnTo>
                  <a:cubicBezTo>
                    <a:pt x="3181" y="2195"/>
                    <a:pt x="3121" y="2196"/>
                    <a:pt x="3062" y="2196"/>
                  </a:cubicBezTo>
                  <a:cubicBezTo>
                    <a:pt x="2717" y="2196"/>
                    <a:pt x="2373" y="2185"/>
                    <a:pt x="2027" y="2172"/>
                  </a:cubicBezTo>
                  <a:lnTo>
                    <a:pt x="2027" y="2172"/>
                  </a:lnTo>
                  <a:cubicBezTo>
                    <a:pt x="2165" y="2075"/>
                    <a:pt x="2302" y="1977"/>
                    <a:pt x="2427" y="1866"/>
                  </a:cubicBezTo>
                  <a:cubicBezTo>
                    <a:pt x="2639" y="1701"/>
                    <a:pt x="2838" y="1523"/>
                    <a:pt x="3031" y="1339"/>
                  </a:cubicBezTo>
                  <a:close/>
                  <a:moveTo>
                    <a:pt x="3649" y="0"/>
                  </a:moveTo>
                  <a:cubicBezTo>
                    <a:pt x="3605" y="0"/>
                    <a:pt x="3560" y="4"/>
                    <a:pt x="3514" y="12"/>
                  </a:cubicBezTo>
                  <a:lnTo>
                    <a:pt x="3514" y="12"/>
                  </a:lnTo>
                  <a:cubicBezTo>
                    <a:pt x="3492" y="11"/>
                    <a:pt x="3470" y="10"/>
                    <a:pt x="3448" y="10"/>
                  </a:cubicBezTo>
                  <a:cubicBezTo>
                    <a:pt x="2817" y="10"/>
                    <a:pt x="2481" y="431"/>
                    <a:pt x="2009" y="904"/>
                  </a:cubicBezTo>
                  <a:cubicBezTo>
                    <a:pt x="1465" y="1448"/>
                    <a:pt x="754" y="1825"/>
                    <a:pt x="230" y="2389"/>
                  </a:cubicBezTo>
                  <a:cubicBezTo>
                    <a:pt x="0" y="2661"/>
                    <a:pt x="210" y="2996"/>
                    <a:pt x="523" y="3017"/>
                  </a:cubicBezTo>
                  <a:cubicBezTo>
                    <a:pt x="1265" y="3058"/>
                    <a:pt x="2008" y="3109"/>
                    <a:pt x="2738" y="3109"/>
                  </a:cubicBezTo>
                  <a:cubicBezTo>
                    <a:pt x="3119" y="3109"/>
                    <a:pt x="3498" y="3095"/>
                    <a:pt x="3871" y="3059"/>
                  </a:cubicBezTo>
                  <a:cubicBezTo>
                    <a:pt x="4164" y="3017"/>
                    <a:pt x="4624" y="2829"/>
                    <a:pt x="4520" y="2452"/>
                  </a:cubicBezTo>
                  <a:cubicBezTo>
                    <a:pt x="4359" y="1769"/>
                    <a:pt x="4198" y="1106"/>
                    <a:pt x="4056" y="387"/>
                  </a:cubicBezTo>
                  <a:lnTo>
                    <a:pt x="4056" y="387"/>
                  </a:lnTo>
                  <a:cubicBezTo>
                    <a:pt x="4067" y="322"/>
                    <a:pt x="4057" y="260"/>
                    <a:pt x="4022" y="205"/>
                  </a:cubicBezTo>
                  <a:lnTo>
                    <a:pt x="4022" y="205"/>
                  </a:lnTo>
                  <a:cubicBezTo>
                    <a:pt x="3974" y="62"/>
                    <a:pt x="3824" y="0"/>
                    <a:pt x="3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0"/>
            <p:cNvSpPr/>
            <p:nvPr/>
          </p:nvSpPr>
          <p:spPr>
            <a:xfrm>
              <a:off x="4543100" y="1540500"/>
              <a:ext cx="1042325" cy="357400"/>
            </a:xfrm>
            <a:custGeom>
              <a:avLst/>
              <a:gdLst/>
              <a:ahLst/>
              <a:cxnLst/>
              <a:rect l="l" t="t" r="r" b="b"/>
              <a:pathLst>
                <a:path w="41693" h="14296" extrusionOk="0">
                  <a:moveTo>
                    <a:pt x="41379" y="0"/>
                  </a:moveTo>
                  <a:cubicBezTo>
                    <a:pt x="41081" y="0"/>
                    <a:pt x="40597" y="88"/>
                    <a:pt x="40446" y="214"/>
                  </a:cubicBezTo>
                  <a:cubicBezTo>
                    <a:pt x="39672" y="863"/>
                    <a:pt x="37893" y="863"/>
                    <a:pt x="36889" y="1177"/>
                  </a:cubicBezTo>
                  <a:cubicBezTo>
                    <a:pt x="35152" y="1741"/>
                    <a:pt x="33374" y="2202"/>
                    <a:pt x="31595" y="2725"/>
                  </a:cubicBezTo>
                  <a:cubicBezTo>
                    <a:pt x="28059" y="3792"/>
                    <a:pt x="24628" y="5152"/>
                    <a:pt x="21154" y="6407"/>
                  </a:cubicBezTo>
                  <a:cubicBezTo>
                    <a:pt x="17786" y="7642"/>
                    <a:pt x="14333" y="8604"/>
                    <a:pt x="10923" y="9818"/>
                  </a:cubicBezTo>
                  <a:cubicBezTo>
                    <a:pt x="9374" y="10362"/>
                    <a:pt x="7910" y="11073"/>
                    <a:pt x="6445" y="11785"/>
                  </a:cubicBezTo>
                  <a:cubicBezTo>
                    <a:pt x="4918" y="12517"/>
                    <a:pt x="2993" y="13731"/>
                    <a:pt x="1298" y="13773"/>
                  </a:cubicBezTo>
                  <a:cubicBezTo>
                    <a:pt x="984" y="13773"/>
                    <a:pt x="0" y="14296"/>
                    <a:pt x="796" y="14296"/>
                  </a:cubicBezTo>
                  <a:cubicBezTo>
                    <a:pt x="2030" y="14254"/>
                    <a:pt x="3160" y="13814"/>
                    <a:pt x="4290" y="13312"/>
                  </a:cubicBezTo>
                  <a:cubicBezTo>
                    <a:pt x="5985" y="12559"/>
                    <a:pt x="7658" y="11722"/>
                    <a:pt x="9332" y="10948"/>
                  </a:cubicBezTo>
                  <a:cubicBezTo>
                    <a:pt x="13224" y="9128"/>
                    <a:pt x="17534" y="8186"/>
                    <a:pt x="21594" y="6721"/>
                  </a:cubicBezTo>
                  <a:cubicBezTo>
                    <a:pt x="25590" y="5257"/>
                    <a:pt x="29545" y="3750"/>
                    <a:pt x="33625" y="2578"/>
                  </a:cubicBezTo>
                  <a:cubicBezTo>
                    <a:pt x="35382" y="2055"/>
                    <a:pt x="37140" y="1490"/>
                    <a:pt x="38939" y="1114"/>
                  </a:cubicBezTo>
                  <a:cubicBezTo>
                    <a:pt x="39818" y="925"/>
                    <a:pt x="40843" y="737"/>
                    <a:pt x="41576" y="130"/>
                  </a:cubicBezTo>
                  <a:cubicBezTo>
                    <a:pt x="41692" y="39"/>
                    <a:pt x="41577" y="0"/>
                    <a:pt x="4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0"/>
            <p:cNvSpPr/>
            <p:nvPr/>
          </p:nvSpPr>
          <p:spPr>
            <a:xfrm>
              <a:off x="5560275" y="1479400"/>
              <a:ext cx="75725" cy="119325"/>
            </a:xfrm>
            <a:custGeom>
              <a:avLst/>
              <a:gdLst/>
              <a:ahLst/>
              <a:cxnLst/>
              <a:rect l="l" t="t" r="r" b="b"/>
              <a:pathLst>
                <a:path w="3029" h="4773" extrusionOk="0">
                  <a:moveTo>
                    <a:pt x="993" y="1"/>
                  </a:moveTo>
                  <a:cubicBezTo>
                    <a:pt x="544" y="1"/>
                    <a:pt x="0" y="468"/>
                    <a:pt x="407" y="859"/>
                  </a:cubicBezTo>
                  <a:cubicBezTo>
                    <a:pt x="847" y="1298"/>
                    <a:pt x="931" y="2135"/>
                    <a:pt x="1056" y="2721"/>
                  </a:cubicBezTo>
                  <a:cubicBezTo>
                    <a:pt x="1203" y="3369"/>
                    <a:pt x="1349" y="3997"/>
                    <a:pt x="1684" y="4562"/>
                  </a:cubicBezTo>
                  <a:cubicBezTo>
                    <a:pt x="1770" y="4710"/>
                    <a:pt x="1931" y="4773"/>
                    <a:pt x="2107" y="4773"/>
                  </a:cubicBezTo>
                  <a:cubicBezTo>
                    <a:pt x="2527" y="4773"/>
                    <a:pt x="3029" y="4416"/>
                    <a:pt x="2793" y="4018"/>
                  </a:cubicBezTo>
                  <a:cubicBezTo>
                    <a:pt x="2102" y="2825"/>
                    <a:pt x="2374" y="1152"/>
                    <a:pt x="1328" y="126"/>
                  </a:cubicBezTo>
                  <a:cubicBezTo>
                    <a:pt x="1240" y="38"/>
                    <a:pt x="1120"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0"/>
            <p:cNvSpPr/>
            <p:nvPr/>
          </p:nvSpPr>
          <p:spPr>
            <a:xfrm>
              <a:off x="5598700" y="1475175"/>
              <a:ext cx="70975" cy="106500"/>
            </a:xfrm>
            <a:custGeom>
              <a:avLst/>
              <a:gdLst/>
              <a:ahLst/>
              <a:cxnLst/>
              <a:rect l="l" t="t" r="r" b="b"/>
              <a:pathLst>
                <a:path w="2839" h="4260" extrusionOk="0">
                  <a:moveTo>
                    <a:pt x="907" y="1"/>
                  </a:moveTo>
                  <a:cubicBezTo>
                    <a:pt x="514" y="1"/>
                    <a:pt x="1" y="241"/>
                    <a:pt x="84" y="546"/>
                  </a:cubicBezTo>
                  <a:cubicBezTo>
                    <a:pt x="398" y="1781"/>
                    <a:pt x="1088" y="2848"/>
                    <a:pt x="1507" y="4041"/>
                  </a:cubicBezTo>
                  <a:cubicBezTo>
                    <a:pt x="1556" y="4195"/>
                    <a:pt x="1727" y="4260"/>
                    <a:pt x="1928" y="4260"/>
                  </a:cubicBezTo>
                  <a:cubicBezTo>
                    <a:pt x="2326" y="4260"/>
                    <a:pt x="2839" y="4005"/>
                    <a:pt x="2741" y="3685"/>
                  </a:cubicBezTo>
                  <a:cubicBezTo>
                    <a:pt x="2323" y="2513"/>
                    <a:pt x="1611" y="1446"/>
                    <a:pt x="1318" y="212"/>
                  </a:cubicBezTo>
                  <a:cubicBezTo>
                    <a:pt x="1276" y="63"/>
                    <a:pt x="1107" y="1"/>
                    <a:pt x="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20"/>
          <p:cNvGrpSpPr/>
          <p:nvPr/>
        </p:nvGrpSpPr>
        <p:grpSpPr>
          <a:xfrm>
            <a:off x="5865516" y="-83313"/>
            <a:ext cx="1335271" cy="622817"/>
            <a:chOff x="3474325" y="1617750"/>
            <a:chExt cx="380300" cy="177375"/>
          </a:xfrm>
        </p:grpSpPr>
        <p:sp>
          <p:nvSpPr>
            <p:cNvPr id="181" name="Google Shape;181;p20"/>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20"/>
          <p:cNvSpPr/>
          <p:nvPr/>
        </p:nvSpPr>
        <p:spPr>
          <a:xfrm>
            <a:off x="8142858" y="4603988"/>
            <a:ext cx="861080" cy="808712"/>
          </a:xfrm>
          <a:custGeom>
            <a:avLst/>
            <a:gdLst/>
            <a:ahLst/>
            <a:cxnLst/>
            <a:rect l="l" t="t" r="r" b="b"/>
            <a:pathLst>
              <a:path w="10803" h="10146" extrusionOk="0">
                <a:moveTo>
                  <a:pt x="6038" y="2483"/>
                </a:moveTo>
                <a:lnTo>
                  <a:pt x="6038" y="2483"/>
                </a:lnTo>
                <a:cubicBezTo>
                  <a:pt x="6205" y="2883"/>
                  <a:pt x="6172" y="3350"/>
                  <a:pt x="5871" y="3617"/>
                </a:cubicBezTo>
                <a:cubicBezTo>
                  <a:pt x="5705" y="3184"/>
                  <a:pt x="5838" y="2850"/>
                  <a:pt x="6038" y="2483"/>
                </a:cubicBezTo>
                <a:close/>
                <a:moveTo>
                  <a:pt x="3203" y="4084"/>
                </a:moveTo>
                <a:cubicBezTo>
                  <a:pt x="3536" y="4151"/>
                  <a:pt x="3837" y="4318"/>
                  <a:pt x="3970" y="4685"/>
                </a:cubicBezTo>
                <a:cubicBezTo>
                  <a:pt x="3703" y="4518"/>
                  <a:pt x="3470" y="4351"/>
                  <a:pt x="3169" y="4184"/>
                </a:cubicBezTo>
                <a:cubicBezTo>
                  <a:pt x="3169" y="4151"/>
                  <a:pt x="3203" y="4151"/>
                  <a:pt x="3203" y="4084"/>
                </a:cubicBezTo>
                <a:close/>
                <a:moveTo>
                  <a:pt x="3992" y="4670"/>
                </a:moveTo>
                <a:cubicBezTo>
                  <a:pt x="4000" y="4670"/>
                  <a:pt x="3992" y="4685"/>
                  <a:pt x="3970" y="4685"/>
                </a:cubicBezTo>
                <a:cubicBezTo>
                  <a:pt x="3981" y="4674"/>
                  <a:pt x="3989" y="4670"/>
                  <a:pt x="3992" y="4670"/>
                </a:cubicBezTo>
                <a:close/>
                <a:moveTo>
                  <a:pt x="8073" y="5352"/>
                </a:moveTo>
                <a:lnTo>
                  <a:pt x="8073" y="5352"/>
                </a:lnTo>
                <a:cubicBezTo>
                  <a:pt x="8340" y="5385"/>
                  <a:pt x="8540" y="5485"/>
                  <a:pt x="8807" y="5519"/>
                </a:cubicBezTo>
                <a:lnTo>
                  <a:pt x="8807" y="5619"/>
                </a:lnTo>
                <a:cubicBezTo>
                  <a:pt x="8747" y="5625"/>
                  <a:pt x="8691" y="5629"/>
                  <a:pt x="8638" y="5629"/>
                </a:cubicBezTo>
                <a:cubicBezTo>
                  <a:pt x="8425" y="5629"/>
                  <a:pt x="8260" y="5565"/>
                  <a:pt x="8073" y="5352"/>
                </a:cubicBezTo>
                <a:close/>
                <a:moveTo>
                  <a:pt x="4268" y="6418"/>
                </a:moveTo>
                <a:cubicBezTo>
                  <a:pt x="4460" y="6418"/>
                  <a:pt x="4594" y="6526"/>
                  <a:pt x="4671" y="6653"/>
                </a:cubicBezTo>
                <a:cubicBezTo>
                  <a:pt x="4737" y="6853"/>
                  <a:pt x="4604" y="7153"/>
                  <a:pt x="4370" y="7220"/>
                </a:cubicBezTo>
                <a:cubicBezTo>
                  <a:pt x="3970" y="7353"/>
                  <a:pt x="3536" y="7387"/>
                  <a:pt x="3136" y="7487"/>
                </a:cubicBezTo>
                <a:cubicBezTo>
                  <a:pt x="3136" y="7420"/>
                  <a:pt x="3069" y="7387"/>
                  <a:pt x="3069" y="7353"/>
                </a:cubicBezTo>
                <a:cubicBezTo>
                  <a:pt x="3303" y="6886"/>
                  <a:pt x="3570" y="6553"/>
                  <a:pt x="4070" y="6453"/>
                </a:cubicBezTo>
                <a:cubicBezTo>
                  <a:pt x="4142" y="6429"/>
                  <a:pt x="4208" y="6418"/>
                  <a:pt x="4268" y="6418"/>
                </a:cubicBezTo>
                <a:close/>
                <a:moveTo>
                  <a:pt x="6839" y="6986"/>
                </a:moveTo>
                <a:cubicBezTo>
                  <a:pt x="6905" y="7053"/>
                  <a:pt x="7072" y="7153"/>
                  <a:pt x="7072" y="7220"/>
                </a:cubicBezTo>
                <a:cubicBezTo>
                  <a:pt x="7072" y="7420"/>
                  <a:pt x="7006" y="7587"/>
                  <a:pt x="6905" y="7820"/>
                </a:cubicBezTo>
                <a:cubicBezTo>
                  <a:pt x="6872" y="7787"/>
                  <a:pt x="6872" y="7787"/>
                  <a:pt x="6839" y="7787"/>
                </a:cubicBezTo>
                <a:cubicBezTo>
                  <a:pt x="6839" y="7553"/>
                  <a:pt x="6739" y="7387"/>
                  <a:pt x="6705" y="7253"/>
                </a:cubicBezTo>
                <a:cubicBezTo>
                  <a:pt x="6705" y="7153"/>
                  <a:pt x="6805" y="7053"/>
                  <a:pt x="6839" y="6986"/>
                </a:cubicBezTo>
                <a:close/>
                <a:moveTo>
                  <a:pt x="3757" y="305"/>
                </a:moveTo>
                <a:cubicBezTo>
                  <a:pt x="4059" y="305"/>
                  <a:pt x="4383" y="405"/>
                  <a:pt x="4704" y="615"/>
                </a:cubicBezTo>
                <a:cubicBezTo>
                  <a:pt x="5171" y="882"/>
                  <a:pt x="5471" y="1316"/>
                  <a:pt x="5705" y="1783"/>
                </a:cubicBezTo>
                <a:cubicBezTo>
                  <a:pt x="5738" y="1816"/>
                  <a:pt x="5705" y="1949"/>
                  <a:pt x="5671" y="2016"/>
                </a:cubicBezTo>
                <a:cubicBezTo>
                  <a:pt x="5371" y="2450"/>
                  <a:pt x="5171" y="2950"/>
                  <a:pt x="5338" y="3484"/>
                </a:cubicBezTo>
                <a:cubicBezTo>
                  <a:pt x="5371" y="3717"/>
                  <a:pt x="5471" y="4017"/>
                  <a:pt x="5705" y="4017"/>
                </a:cubicBezTo>
                <a:cubicBezTo>
                  <a:pt x="5905" y="4017"/>
                  <a:pt x="6138" y="3817"/>
                  <a:pt x="6238" y="3651"/>
                </a:cubicBezTo>
                <a:cubicBezTo>
                  <a:pt x="6572" y="3184"/>
                  <a:pt x="6539" y="2650"/>
                  <a:pt x="6372" y="2149"/>
                </a:cubicBezTo>
                <a:cubicBezTo>
                  <a:pt x="6338" y="2016"/>
                  <a:pt x="6338" y="1949"/>
                  <a:pt x="6472" y="1849"/>
                </a:cubicBezTo>
                <a:cubicBezTo>
                  <a:pt x="6919" y="1533"/>
                  <a:pt x="7433" y="1381"/>
                  <a:pt x="7937" y="1381"/>
                </a:cubicBezTo>
                <a:cubicBezTo>
                  <a:pt x="8973" y="1381"/>
                  <a:pt x="9961" y="2027"/>
                  <a:pt x="10208" y="3217"/>
                </a:cubicBezTo>
                <a:cubicBezTo>
                  <a:pt x="10375" y="4051"/>
                  <a:pt x="10041" y="4685"/>
                  <a:pt x="9407" y="5185"/>
                </a:cubicBezTo>
                <a:cubicBezTo>
                  <a:pt x="9391" y="5202"/>
                  <a:pt x="9349" y="5210"/>
                  <a:pt x="9303" y="5210"/>
                </a:cubicBezTo>
                <a:cubicBezTo>
                  <a:pt x="9257" y="5210"/>
                  <a:pt x="9207" y="5202"/>
                  <a:pt x="9174" y="5185"/>
                </a:cubicBezTo>
                <a:cubicBezTo>
                  <a:pt x="8807" y="4985"/>
                  <a:pt x="8373" y="4851"/>
                  <a:pt x="7906" y="4851"/>
                </a:cubicBezTo>
                <a:cubicBezTo>
                  <a:pt x="7573" y="4851"/>
                  <a:pt x="7473" y="5052"/>
                  <a:pt x="7573" y="5385"/>
                </a:cubicBezTo>
                <a:cubicBezTo>
                  <a:pt x="7739" y="5785"/>
                  <a:pt x="8040" y="5885"/>
                  <a:pt x="8407" y="5952"/>
                </a:cubicBezTo>
                <a:cubicBezTo>
                  <a:pt x="8444" y="5957"/>
                  <a:pt x="8480" y="5959"/>
                  <a:pt x="8515" y="5959"/>
                </a:cubicBezTo>
                <a:cubicBezTo>
                  <a:pt x="8731" y="5959"/>
                  <a:pt x="8911" y="5881"/>
                  <a:pt x="9140" y="5852"/>
                </a:cubicBezTo>
                <a:cubicBezTo>
                  <a:pt x="9174" y="5841"/>
                  <a:pt x="9211" y="5834"/>
                  <a:pt x="9249" y="5834"/>
                </a:cubicBezTo>
                <a:cubicBezTo>
                  <a:pt x="9326" y="5834"/>
                  <a:pt x="9407" y="5863"/>
                  <a:pt x="9474" y="5952"/>
                </a:cubicBezTo>
                <a:cubicBezTo>
                  <a:pt x="10308" y="6853"/>
                  <a:pt x="10141" y="8554"/>
                  <a:pt x="9140" y="9321"/>
                </a:cubicBezTo>
                <a:cubicBezTo>
                  <a:pt x="8883" y="9503"/>
                  <a:pt x="8626" y="9595"/>
                  <a:pt x="8375" y="9595"/>
                </a:cubicBezTo>
                <a:cubicBezTo>
                  <a:pt x="8073" y="9595"/>
                  <a:pt x="7779" y="9461"/>
                  <a:pt x="7506" y="9188"/>
                </a:cubicBezTo>
                <a:cubicBezTo>
                  <a:pt x="7372" y="9054"/>
                  <a:pt x="7306" y="8954"/>
                  <a:pt x="7206" y="8821"/>
                </a:cubicBezTo>
                <a:cubicBezTo>
                  <a:pt x="6972" y="8354"/>
                  <a:pt x="6972" y="8321"/>
                  <a:pt x="7239" y="7887"/>
                </a:cubicBezTo>
                <a:cubicBezTo>
                  <a:pt x="7372" y="7720"/>
                  <a:pt x="7506" y="7520"/>
                  <a:pt x="7539" y="7320"/>
                </a:cubicBezTo>
                <a:cubicBezTo>
                  <a:pt x="7673" y="7020"/>
                  <a:pt x="7506" y="6719"/>
                  <a:pt x="7239" y="6553"/>
                </a:cubicBezTo>
                <a:cubicBezTo>
                  <a:pt x="7111" y="6510"/>
                  <a:pt x="6983" y="6453"/>
                  <a:pt x="6855" y="6453"/>
                </a:cubicBezTo>
                <a:cubicBezTo>
                  <a:pt x="6783" y="6453"/>
                  <a:pt x="6711" y="6471"/>
                  <a:pt x="6639" y="6519"/>
                </a:cubicBezTo>
                <a:cubicBezTo>
                  <a:pt x="6405" y="6653"/>
                  <a:pt x="6338" y="6819"/>
                  <a:pt x="6338" y="7053"/>
                </a:cubicBezTo>
                <a:cubicBezTo>
                  <a:pt x="6372" y="7353"/>
                  <a:pt x="6405" y="7687"/>
                  <a:pt x="6472" y="7987"/>
                </a:cubicBezTo>
                <a:cubicBezTo>
                  <a:pt x="6472" y="8054"/>
                  <a:pt x="6472" y="8220"/>
                  <a:pt x="6405" y="8287"/>
                </a:cubicBezTo>
                <a:cubicBezTo>
                  <a:pt x="5971" y="8721"/>
                  <a:pt x="5504" y="9121"/>
                  <a:pt x="4837" y="9221"/>
                </a:cubicBezTo>
                <a:cubicBezTo>
                  <a:pt x="4697" y="9255"/>
                  <a:pt x="4559" y="9271"/>
                  <a:pt x="4427" y="9271"/>
                </a:cubicBezTo>
                <a:cubicBezTo>
                  <a:pt x="3653" y="9271"/>
                  <a:pt x="3060" y="8709"/>
                  <a:pt x="3003" y="7854"/>
                </a:cubicBezTo>
                <a:cubicBezTo>
                  <a:pt x="3403" y="7854"/>
                  <a:pt x="3837" y="7854"/>
                  <a:pt x="4170" y="7687"/>
                </a:cubicBezTo>
                <a:cubicBezTo>
                  <a:pt x="4537" y="7653"/>
                  <a:pt x="4837" y="7453"/>
                  <a:pt x="5004" y="7120"/>
                </a:cubicBezTo>
                <a:cubicBezTo>
                  <a:pt x="5304" y="6553"/>
                  <a:pt x="4971" y="5986"/>
                  <a:pt x="4337" y="5952"/>
                </a:cubicBezTo>
                <a:cubicBezTo>
                  <a:pt x="4292" y="5948"/>
                  <a:pt x="4247" y="5945"/>
                  <a:pt x="4201" y="5945"/>
                </a:cubicBezTo>
                <a:cubicBezTo>
                  <a:pt x="3581" y="5945"/>
                  <a:pt x="2982" y="6367"/>
                  <a:pt x="2702" y="7020"/>
                </a:cubicBezTo>
                <a:cubicBezTo>
                  <a:pt x="2652" y="7170"/>
                  <a:pt x="2565" y="7245"/>
                  <a:pt x="2440" y="7245"/>
                </a:cubicBezTo>
                <a:cubicBezTo>
                  <a:pt x="2398" y="7245"/>
                  <a:pt x="2352" y="7236"/>
                  <a:pt x="2302" y="7220"/>
                </a:cubicBezTo>
                <a:cubicBezTo>
                  <a:pt x="1668" y="7053"/>
                  <a:pt x="1168" y="6786"/>
                  <a:pt x="834" y="6219"/>
                </a:cubicBezTo>
                <a:cubicBezTo>
                  <a:pt x="534" y="5719"/>
                  <a:pt x="568" y="5152"/>
                  <a:pt x="1001" y="4685"/>
                </a:cubicBezTo>
                <a:cubicBezTo>
                  <a:pt x="1335" y="4318"/>
                  <a:pt x="1802" y="4118"/>
                  <a:pt x="2302" y="3984"/>
                </a:cubicBezTo>
                <a:cubicBezTo>
                  <a:pt x="2326" y="3976"/>
                  <a:pt x="2349" y="3972"/>
                  <a:pt x="2373" y="3972"/>
                </a:cubicBezTo>
                <a:cubicBezTo>
                  <a:pt x="2451" y="3972"/>
                  <a:pt x="2534" y="4016"/>
                  <a:pt x="2636" y="4118"/>
                </a:cubicBezTo>
                <a:cubicBezTo>
                  <a:pt x="2903" y="4384"/>
                  <a:pt x="3303" y="4651"/>
                  <a:pt x="3636" y="4951"/>
                </a:cubicBezTo>
                <a:cubicBezTo>
                  <a:pt x="3670" y="4985"/>
                  <a:pt x="3803" y="5018"/>
                  <a:pt x="3870" y="5018"/>
                </a:cubicBezTo>
                <a:cubicBezTo>
                  <a:pt x="3932" y="5033"/>
                  <a:pt x="3990" y="5039"/>
                  <a:pt x="4042" y="5039"/>
                </a:cubicBezTo>
                <a:cubicBezTo>
                  <a:pt x="4354" y="5039"/>
                  <a:pt x="4485" y="4799"/>
                  <a:pt x="4370" y="4484"/>
                </a:cubicBezTo>
                <a:cubicBezTo>
                  <a:pt x="4204" y="3984"/>
                  <a:pt x="3636" y="3517"/>
                  <a:pt x="2969" y="3517"/>
                </a:cubicBezTo>
                <a:cubicBezTo>
                  <a:pt x="2736" y="3517"/>
                  <a:pt x="2669" y="3450"/>
                  <a:pt x="2569" y="3284"/>
                </a:cubicBezTo>
                <a:cubicBezTo>
                  <a:pt x="2336" y="2683"/>
                  <a:pt x="2202" y="2049"/>
                  <a:pt x="2402" y="1449"/>
                </a:cubicBezTo>
                <a:cubicBezTo>
                  <a:pt x="2625" y="713"/>
                  <a:pt x="3147" y="305"/>
                  <a:pt x="3757" y="305"/>
                </a:cubicBezTo>
                <a:close/>
                <a:moveTo>
                  <a:pt x="3895" y="1"/>
                </a:moveTo>
                <a:cubicBezTo>
                  <a:pt x="3078" y="1"/>
                  <a:pt x="2357" y="527"/>
                  <a:pt x="2069" y="1416"/>
                </a:cubicBezTo>
                <a:cubicBezTo>
                  <a:pt x="1969" y="1949"/>
                  <a:pt x="1969" y="2483"/>
                  <a:pt x="2069" y="3017"/>
                </a:cubicBezTo>
                <a:cubicBezTo>
                  <a:pt x="2169" y="3217"/>
                  <a:pt x="2235" y="3417"/>
                  <a:pt x="2302" y="3617"/>
                </a:cubicBezTo>
                <a:cubicBezTo>
                  <a:pt x="1869" y="3817"/>
                  <a:pt x="1468" y="3984"/>
                  <a:pt x="1068" y="4218"/>
                </a:cubicBezTo>
                <a:cubicBezTo>
                  <a:pt x="67" y="4918"/>
                  <a:pt x="1" y="6152"/>
                  <a:pt x="868" y="7020"/>
                </a:cubicBezTo>
                <a:cubicBezTo>
                  <a:pt x="1335" y="7487"/>
                  <a:pt x="1902" y="7687"/>
                  <a:pt x="2569" y="7820"/>
                </a:cubicBezTo>
                <a:cubicBezTo>
                  <a:pt x="2569" y="7887"/>
                  <a:pt x="2569" y="7954"/>
                  <a:pt x="2536" y="8020"/>
                </a:cubicBezTo>
                <a:cubicBezTo>
                  <a:pt x="2636" y="9021"/>
                  <a:pt x="3470" y="9755"/>
                  <a:pt x="4470" y="9755"/>
                </a:cubicBezTo>
                <a:cubicBezTo>
                  <a:pt x="5238" y="9755"/>
                  <a:pt x="5871" y="9421"/>
                  <a:pt x="6405" y="8921"/>
                </a:cubicBezTo>
                <a:cubicBezTo>
                  <a:pt x="6505" y="8888"/>
                  <a:pt x="6539" y="8821"/>
                  <a:pt x="6639" y="8754"/>
                </a:cubicBezTo>
                <a:cubicBezTo>
                  <a:pt x="6739" y="8988"/>
                  <a:pt x="6839" y="9154"/>
                  <a:pt x="6972" y="9321"/>
                </a:cubicBezTo>
                <a:cubicBezTo>
                  <a:pt x="7343" y="9869"/>
                  <a:pt x="7864" y="10145"/>
                  <a:pt x="8396" y="10145"/>
                </a:cubicBezTo>
                <a:cubicBezTo>
                  <a:pt x="8868" y="10145"/>
                  <a:pt x="9349" y="9927"/>
                  <a:pt x="9741" y="9488"/>
                </a:cubicBezTo>
                <a:cubicBezTo>
                  <a:pt x="10341" y="8754"/>
                  <a:pt x="10541" y="7920"/>
                  <a:pt x="10375" y="7020"/>
                </a:cubicBezTo>
                <a:cubicBezTo>
                  <a:pt x="10308" y="6486"/>
                  <a:pt x="10041" y="6052"/>
                  <a:pt x="9707" y="5685"/>
                </a:cubicBezTo>
                <a:cubicBezTo>
                  <a:pt x="10408" y="5052"/>
                  <a:pt x="10742" y="4518"/>
                  <a:pt x="10742" y="3851"/>
                </a:cubicBezTo>
                <a:cubicBezTo>
                  <a:pt x="10803" y="2283"/>
                  <a:pt x="9533" y="1055"/>
                  <a:pt x="7975" y="1055"/>
                </a:cubicBezTo>
                <a:cubicBezTo>
                  <a:pt x="7843" y="1055"/>
                  <a:pt x="7709" y="1064"/>
                  <a:pt x="7573" y="1082"/>
                </a:cubicBezTo>
                <a:cubicBezTo>
                  <a:pt x="7072" y="1182"/>
                  <a:pt x="6572" y="1382"/>
                  <a:pt x="6172" y="1682"/>
                </a:cubicBezTo>
                <a:cubicBezTo>
                  <a:pt x="6138" y="1582"/>
                  <a:pt x="6038" y="1482"/>
                  <a:pt x="6005" y="1382"/>
                </a:cubicBezTo>
                <a:cubicBezTo>
                  <a:pt x="5705" y="915"/>
                  <a:pt x="5371" y="515"/>
                  <a:pt x="4871" y="248"/>
                </a:cubicBezTo>
                <a:cubicBezTo>
                  <a:pt x="4544" y="80"/>
                  <a:pt x="4212" y="1"/>
                  <a:pt x="3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0"/>
          <p:cNvSpPr/>
          <p:nvPr/>
        </p:nvSpPr>
        <p:spPr>
          <a:xfrm>
            <a:off x="-66412" y="1648371"/>
            <a:ext cx="307903" cy="348882"/>
          </a:xfrm>
          <a:custGeom>
            <a:avLst/>
            <a:gdLst/>
            <a:ahLst/>
            <a:cxnLst/>
            <a:rect l="l" t="t" r="r" b="b"/>
            <a:pathLst>
              <a:path w="2736" h="3100" extrusionOk="0">
                <a:moveTo>
                  <a:pt x="1502" y="731"/>
                </a:moveTo>
                <a:cubicBezTo>
                  <a:pt x="1502" y="1164"/>
                  <a:pt x="1602" y="1531"/>
                  <a:pt x="1935" y="1831"/>
                </a:cubicBezTo>
                <a:cubicBezTo>
                  <a:pt x="1735" y="1932"/>
                  <a:pt x="1568" y="2032"/>
                  <a:pt x="1335" y="2098"/>
                </a:cubicBezTo>
                <a:cubicBezTo>
                  <a:pt x="1168" y="1898"/>
                  <a:pt x="1001" y="1665"/>
                  <a:pt x="801" y="1398"/>
                </a:cubicBezTo>
                <a:cubicBezTo>
                  <a:pt x="1168" y="1364"/>
                  <a:pt x="1401" y="1098"/>
                  <a:pt x="1502" y="731"/>
                </a:cubicBezTo>
                <a:close/>
                <a:moveTo>
                  <a:pt x="1544" y="1"/>
                </a:moveTo>
                <a:cubicBezTo>
                  <a:pt x="1433" y="1"/>
                  <a:pt x="1321" y="76"/>
                  <a:pt x="1235" y="230"/>
                </a:cubicBezTo>
                <a:cubicBezTo>
                  <a:pt x="1135" y="364"/>
                  <a:pt x="1101" y="497"/>
                  <a:pt x="1068" y="597"/>
                </a:cubicBezTo>
                <a:cubicBezTo>
                  <a:pt x="968" y="864"/>
                  <a:pt x="834" y="931"/>
                  <a:pt x="601" y="998"/>
                </a:cubicBezTo>
                <a:cubicBezTo>
                  <a:pt x="401" y="1031"/>
                  <a:pt x="101" y="1031"/>
                  <a:pt x="67" y="1331"/>
                </a:cubicBezTo>
                <a:cubicBezTo>
                  <a:pt x="0" y="1565"/>
                  <a:pt x="267" y="1665"/>
                  <a:pt x="434" y="1765"/>
                </a:cubicBezTo>
                <a:cubicBezTo>
                  <a:pt x="434" y="1831"/>
                  <a:pt x="467" y="1831"/>
                  <a:pt x="467" y="1831"/>
                </a:cubicBezTo>
                <a:cubicBezTo>
                  <a:pt x="768" y="1998"/>
                  <a:pt x="934" y="2232"/>
                  <a:pt x="934" y="2565"/>
                </a:cubicBezTo>
                <a:cubicBezTo>
                  <a:pt x="934" y="2699"/>
                  <a:pt x="934" y="2765"/>
                  <a:pt x="968" y="2866"/>
                </a:cubicBezTo>
                <a:cubicBezTo>
                  <a:pt x="1001" y="2932"/>
                  <a:pt x="1101" y="3099"/>
                  <a:pt x="1168" y="3099"/>
                </a:cubicBezTo>
                <a:cubicBezTo>
                  <a:pt x="1268" y="3099"/>
                  <a:pt x="1401" y="3032"/>
                  <a:pt x="1468" y="2932"/>
                </a:cubicBezTo>
                <a:cubicBezTo>
                  <a:pt x="1568" y="2866"/>
                  <a:pt x="1602" y="2765"/>
                  <a:pt x="1635" y="2665"/>
                </a:cubicBezTo>
                <a:cubicBezTo>
                  <a:pt x="1735" y="2399"/>
                  <a:pt x="1835" y="2265"/>
                  <a:pt x="2102" y="2265"/>
                </a:cubicBezTo>
                <a:cubicBezTo>
                  <a:pt x="2169" y="2265"/>
                  <a:pt x="2302" y="2265"/>
                  <a:pt x="2402" y="2232"/>
                </a:cubicBezTo>
                <a:cubicBezTo>
                  <a:pt x="2669" y="2165"/>
                  <a:pt x="2736" y="1932"/>
                  <a:pt x="2569" y="1731"/>
                </a:cubicBezTo>
                <a:cubicBezTo>
                  <a:pt x="2502" y="1698"/>
                  <a:pt x="2436" y="1665"/>
                  <a:pt x="2402" y="1598"/>
                </a:cubicBezTo>
                <a:cubicBezTo>
                  <a:pt x="2069" y="1398"/>
                  <a:pt x="1969" y="1098"/>
                  <a:pt x="2002" y="731"/>
                </a:cubicBezTo>
                <a:cubicBezTo>
                  <a:pt x="1969" y="564"/>
                  <a:pt x="1935" y="364"/>
                  <a:pt x="1835" y="197"/>
                </a:cubicBezTo>
                <a:cubicBezTo>
                  <a:pt x="1754" y="67"/>
                  <a:pt x="1650" y="1"/>
                  <a:pt x="1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72375" y="2142324"/>
            <a:ext cx="5067600" cy="1510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842802" y="1210900"/>
            <a:ext cx="14697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772375" y="36385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 name="Google Shape;19;p3"/>
          <p:cNvSpPr/>
          <p:nvPr/>
        </p:nvSpPr>
        <p:spPr>
          <a:xfrm>
            <a:off x="772371" y="-72824"/>
            <a:ext cx="320452" cy="383663"/>
          </a:xfrm>
          <a:custGeom>
            <a:avLst/>
            <a:gdLst/>
            <a:ahLst/>
            <a:cxnLst/>
            <a:rect l="l" t="t" r="r" b="b"/>
            <a:pathLst>
              <a:path w="4370" h="5232" extrusionOk="0">
                <a:moveTo>
                  <a:pt x="1635" y="428"/>
                </a:moveTo>
                <a:cubicBezTo>
                  <a:pt x="1701" y="529"/>
                  <a:pt x="1835" y="662"/>
                  <a:pt x="1868" y="762"/>
                </a:cubicBezTo>
                <a:cubicBezTo>
                  <a:pt x="1968" y="929"/>
                  <a:pt x="2002" y="1096"/>
                  <a:pt x="2068" y="1262"/>
                </a:cubicBezTo>
                <a:cubicBezTo>
                  <a:pt x="2335" y="1896"/>
                  <a:pt x="2802" y="2330"/>
                  <a:pt x="3469" y="2497"/>
                </a:cubicBezTo>
                <a:cubicBezTo>
                  <a:pt x="3536" y="2530"/>
                  <a:pt x="3569" y="2530"/>
                  <a:pt x="3703" y="2563"/>
                </a:cubicBezTo>
                <a:cubicBezTo>
                  <a:pt x="3036" y="2897"/>
                  <a:pt x="2502" y="3264"/>
                  <a:pt x="2569" y="4164"/>
                </a:cubicBezTo>
                <a:cubicBezTo>
                  <a:pt x="2202" y="3230"/>
                  <a:pt x="1468" y="2897"/>
                  <a:pt x="534" y="2730"/>
                </a:cubicBezTo>
                <a:cubicBezTo>
                  <a:pt x="701" y="2663"/>
                  <a:pt x="834" y="2563"/>
                  <a:pt x="901" y="2497"/>
                </a:cubicBezTo>
                <a:cubicBezTo>
                  <a:pt x="1368" y="2196"/>
                  <a:pt x="1568" y="1763"/>
                  <a:pt x="1535" y="1229"/>
                </a:cubicBezTo>
                <a:lnTo>
                  <a:pt x="1535" y="495"/>
                </a:lnTo>
                <a:cubicBezTo>
                  <a:pt x="1568" y="428"/>
                  <a:pt x="1568" y="428"/>
                  <a:pt x="1635" y="428"/>
                </a:cubicBezTo>
                <a:close/>
                <a:moveTo>
                  <a:pt x="1579" y="1"/>
                </a:moveTo>
                <a:cubicBezTo>
                  <a:pt x="1524" y="1"/>
                  <a:pt x="1474" y="9"/>
                  <a:pt x="1435" y="28"/>
                </a:cubicBezTo>
                <a:cubicBezTo>
                  <a:pt x="1334" y="95"/>
                  <a:pt x="1234" y="295"/>
                  <a:pt x="1201" y="462"/>
                </a:cubicBezTo>
                <a:cubicBezTo>
                  <a:pt x="1168" y="729"/>
                  <a:pt x="1168" y="996"/>
                  <a:pt x="1201" y="1229"/>
                </a:cubicBezTo>
                <a:cubicBezTo>
                  <a:pt x="1234" y="1629"/>
                  <a:pt x="1101" y="1930"/>
                  <a:pt x="734" y="2130"/>
                </a:cubicBezTo>
                <a:cubicBezTo>
                  <a:pt x="567" y="2263"/>
                  <a:pt x="367" y="2363"/>
                  <a:pt x="200" y="2530"/>
                </a:cubicBezTo>
                <a:cubicBezTo>
                  <a:pt x="67" y="2597"/>
                  <a:pt x="0" y="2763"/>
                  <a:pt x="34" y="2897"/>
                </a:cubicBezTo>
                <a:cubicBezTo>
                  <a:pt x="67" y="3030"/>
                  <a:pt x="200" y="3130"/>
                  <a:pt x="334" y="3197"/>
                </a:cubicBezTo>
                <a:cubicBezTo>
                  <a:pt x="467" y="3264"/>
                  <a:pt x="634" y="3264"/>
                  <a:pt x="801" y="3297"/>
                </a:cubicBezTo>
                <a:cubicBezTo>
                  <a:pt x="1501" y="3397"/>
                  <a:pt x="2002" y="3831"/>
                  <a:pt x="2235" y="4498"/>
                </a:cubicBezTo>
                <a:cubicBezTo>
                  <a:pt x="2335" y="4732"/>
                  <a:pt x="2535" y="4932"/>
                  <a:pt x="2702" y="5232"/>
                </a:cubicBezTo>
                <a:cubicBezTo>
                  <a:pt x="3036" y="4832"/>
                  <a:pt x="3069" y="4431"/>
                  <a:pt x="3036" y="4031"/>
                </a:cubicBezTo>
                <a:cubicBezTo>
                  <a:pt x="3036" y="3664"/>
                  <a:pt x="3202" y="3364"/>
                  <a:pt x="3503" y="3197"/>
                </a:cubicBezTo>
                <a:lnTo>
                  <a:pt x="4136" y="2830"/>
                </a:lnTo>
                <a:cubicBezTo>
                  <a:pt x="4370" y="2597"/>
                  <a:pt x="4337" y="2330"/>
                  <a:pt x="4036" y="2196"/>
                </a:cubicBezTo>
                <a:cubicBezTo>
                  <a:pt x="3870" y="2096"/>
                  <a:pt x="3703" y="2063"/>
                  <a:pt x="3536" y="2030"/>
                </a:cubicBezTo>
                <a:cubicBezTo>
                  <a:pt x="3136" y="1930"/>
                  <a:pt x="2836" y="1629"/>
                  <a:pt x="2635" y="1262"/>
                </a:cubicBezTo>
                <a:cubicBezTo>
                  <a:pt x="2535" y="1062"/>
                  <a:pt x="2502" y="862"/>
                  <a:pt x="2369" y="629"/>
                </a:cubicBezTo>
                <a:cubicBezTo>
                  <a:pt x="2235" y="462"/>
                  <a:pt x="2135" y="228"/>
                  <a:pt x="1968" y="95"/>
                </a:cubicBezTo>
                <a:cubicBezTo>
                  <a:pt x="1874" y="48"/>
                  <a:pt x="1713" y="1"/>
                  <a:pt x="1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28642">
            <a:off x="5108100" y="4883976"/>
            <a:ext cx="863865" cy="374991"/>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85"/>
        <p:cNvGrpSpPr/>
        <p:nvPr/>
      </p:nvGrpSpPr>
      <p:grpSpPr>
        <a:xfrm>
          <a:off x="0" y="0"/>
          <a:ext cx="0" cy="0"/>
          <a:chOff x="0" y="0"/>
          <a:chExt cx="0" cy="0"/>
        </a:xfrm>
      </p:grpSpPr>
      <p:sp>
        <p:nvSpPr>
          <p:cNvPr id="186" name="Google Shape;18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1"/>
          <p:cNvSpPr txBox="1">
            <a:spLocks noGrp="1"/>
          </p:cNvSpPr>
          <p:nvPr>
            <p:ph type="subTitle" idx="1"/>
          </p:nvPr>
        </p:nvSpPr>
        <p:spPr>
          <a:xfrm>
            <a:off x="720000" y="21169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 name="Google Shape;188;p21"/>
          <p:cNvSpPr txBox="1">
            <a:spLocks noGrp="1"/>
          </p:cNvSpPr>
          <p:nvPr>
            <p:ph type="subTitle" idx="2"/>
          </p:nvPr>
        </p:nvSpPr>
        <p:spPr>
          <a:xfrm>
            <a:off x="3419269" y="21169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21"/>
          <p:cNvSpPr txBox="1">
            <a:spLocks noGrp="1"/>
          </p:cNvSpPr>
          <p:nvPr>
            <p:ph type="subTitle" idx="3"/>
          </p:nvPr>
        </p:nvSpPr>
        <p:spPr>
          <a:xfrm>
            <a:off x="720000" y="3550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 name="Google Shape;190;p21"/>
          <p:cNvSpPr txBox="1">
            <a:spLocks noGrp="1"/>
          </p:cNvSpPr>
          <p:nvPr>
            <p:ph type="subTitle" idx="4"/>
          </p:nvPr>
        </p:nvSpPr>
        <p:spPr>
          <a:xfrm>
            <a:off x="3419269" y="3550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1"/>
          <p:cNvSpPr txBox="1">
            <a:spLocks noGrp="1"/>
          </p:cNvSpPr>
          <p:nvPr>
            <p:ph type="subTitle" idx="5"/>
          </p:nvPr>
        </p:nvSpPr>
        <p:spPr>
          <a:xfrm>
            <a:off x="6118545" y="21169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2" name="Google Shape;192;p21"/>
          <p:cNvSpPr txBox="1">
            <a:spLocks noGrp="1"/>
          </p:cNvSpPr>
          <p:nvPr>
            <p:ph type="subTitle" idx="6"/>
          </p:nvPr>
        </p:nvSpPr>
        <p:spPr>
          <a:xfrm>
            <a:off x="6118545" y="3550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1"/>
          <p:cNvSpPr txBox="1">
            <a:spLocks noGrp="1"/>
          </p:cNvSpPr>
          <p:nvPr>
            <p:ph type="title" idx="7" hasCustomPrompt="1"/>
          </p:nvPr>
        </p:nvSpPr>
        <p:spPr>
          <a:xfrm>
            <a:off x="818402"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4" name="Google Shape;194;p21"/>
          <p:cNvSpPr txBox="1">
            <a:spLocks noGrp="1"/>
          </p:cNvSpPr>
          <p:nvPr>
            <p:ph type="title" idx="8" hasCustomPrompt="1"/>
          </p:nvPr>
        </p:nvSpPr>
        <p:spPr>
          <a:xfrm>
            <a:off x="818402" y="27781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 name="Google Shape;195;p21"/>
          <p:cNvSpPr txBox="1">
            <a:spLocks noGrp="1"/>
          </p:cNvSpPr>
          <p:nvPr>
            <p:ph type="title" idx="9" hasCustomPrompt="1"/>
          </p:nvPr>
        </p:nvSpPr>
        <p:spPr>
          <a:xfrm>
            <a:off x="3517677"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6" name="Google Shape;196;p21"/>
          <p:cNvSpPr txBox="1">
            <a:spLocks noGrp="1"/>
          </p:cNvSpPr>
          <p:nvPr>
            <p:ph type="title" idx="13" hasCustomPrompt="1"/>
          </p:nvPr>
        </p:nvSpPr>
        <p:spPr>
          <a:xfrm>
            <a:off x="3517677" y="27781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21"/>
          <p:cNvSpPr txBox="1">
            <a:spLocks noGrp="1"/>
          </p:cNvSpPr>
          <p:nvPr>
            <p:ph type="title" idx="14" hasCustomPrompt="1"/>
          </p:nvPr>
        </p:nvSpPr>
        <p:spPr>
          <a:xfrm>
            <a:off x="6216952" y="1344783"/>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8" name="Google Shape;198;p21"/>
          <p:cNvSpPr txBox="1">
            <a:spLocks noGrp="1"/>
          </p:cNvSpPr>
          <p:nvPr>
            <p:ph type="title" idx="15" hasCustomPrompt="1"/>
          </p:nvPr>
        </p:nvSpPr>
        <p:spPr>
          <a:xfrm>
            <a:off x="6216952" y="27781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 name="Google Shape;199;p21"/>
          <p:cNvSpPr txBox="1">
            <a:spLocks noGrp="1"/>
          </p:cNvSpPr>
          <p:nvPr>
            <p:ph type="subTitle" idx="16"/>
          </p:nvPr>
        </p:nvSpPr>
        <p:spPr>
          <a:xfrm>
            <a:off x="720000"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00" name="Google Shape;200;p21"/>
          <p:cNvSpPr txBox="1">
            <a:spLocks noGrp="1"/>
          </p:cNvSpPr>
          <p:nvPr>
            <p:ph type="subTitle" idx="17"/>
          </p:nvPr>
        </p:nvSpPr>
        <p:spPr>
          <a:xfrm>
            <a:off x="3419275"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01" name="Google Shape;201;p21"/>
          <p:cNvSpPr txBox="1">
            <a:spLocks noGrp="1"/>
          </p:cNvSpPr>
          <p:nvPr>
            <p:ph type="subTitle" idx="18"/>
          </p:nvPr>
        </p:nvSpPr>
        <p:spPr>
          <a:xfrm>
            <a:off x="6118550"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02" name="Google Shape;202;p21"/>
          <p:cNvSpPr txBox="1">
            <a:spLocks noGrp="1"/>
          </p:cNvSpPr>
          <p:nvPr>
            <p:ph type="subTitle" idx="19"/>
          </p:nvPr>
        </p:nvSpPr>
        <p:spPr>
          <a:xfrm>
            <a:off x="720000" y="33376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03" name="Google Shape;203;p21"/>
          <p:cNvSpPr txBox="1">
            <a:spLocks noGrp="1"/>
          </p:cNvSpPr>
          <p:nvPr>
            <p:ph type="subTitle" idx="20"/>
          </p:nvPr>
        </p:nvSpPr>
        <p:spPr>
          <a:xfrm>
            <a:off x="3419275" y="33376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04" name="Google Shape;204;p21"/>
          <p:cNvSpPr txBox="1">
            <a:spLocks noGrp="1"/>
          </p:cNvSpPr>
          <p:nvPr>
            <p:ph type="subTitle" idx="21"/>
          </p:nvPr>
        </p:nvSpPr>
        <p:spPr>
          <a:xfrm>
            <a:off x="6118550" y="33376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grpSp>
        <p:nvGrpSpPr>
          <p:cNvPr id="205" name="Google Shape;205;p21"/>
          <p:cNvGrpSpPr/>
          <p:nvPr/>
        </p:nvGrpSpPr>
        <p:grpSpPr>
          <a:xfrm>
            <a:off x="-74144" y="4359759"/>
            <a:ext cx="1039436" cy="484801"/>
            <a:chOff x="3474325" y="1617750"/>
            <a:chExt cx="380300" cy="177375"/>
          </a:xfrm>
        </p:grpSpPr>
        <p:sp>
          <p:nvSpPr>
            <p:cNvPr id="206" name="Google Shape;206;p21"/>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8"/>
        <p:cNvGrpSpPr/>
        <p:nvPr/>
      </p:nvGrpSpPr>
      <p:grpSpPr>
        <a:xfrm>
          <a:off x="0" y="0"/>
          <a:ext cx="0" cy="0"/>
          <a:chOff x="0" y="0"/>
          <a:chExt cx="0" cy="0"/>
        </a:xfrm>
      </p:grpSpPr>
      <p:sp>
        <p:nvSpPr>
          <p:cNvPr id="209" name="Google Shape;209;p22"/>
          <p:cNvSpPr txBox="1">
            <a:spLocks noGrp="1"/>
          </p:cNvSpPr>
          <p:nvPr>
            <p:ph type="title"/>
          </p:nvPr>
        </p:nvSpPr>
        <p:spPr>
          <a:xfrm>
            <a:off x="1226400" y="3017463"/>
            <a:ext cx="66912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0" name="Google Shape;210;p22"/>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211" name="Google Shape;211;p22"/>
          <p:cNvGrpSpPr/>
          <p:nvPr/>
        </p:nvGrpSpPr>
        <p:grpSpPr>
          <a:xfrm>
            <a:off x="2162515" y="-273758"/>
            <a:ext cx="1074919" cy="1083091"/>
            <a:chOff x="2787150" y="2134475"/>
            <a:chExt cx="487050" cy="490775"/>
          </a:xfrm>
        </p:grpSpPr>
        <p:sp>
          <p:nvSpPr>
            <p:cNvPr id="212" name="Google Shape;212;p22"/>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22"/>
          <p:cNvSpPr/>
          <p:nvPr/>
        </p:nvSpPr>
        <p:spPr>
          <a:xfrm>
            <a:off x="7578675" y="4604011"/>
            <a:ext cx="1101832" cy="475683"/>
          </a:xfrm>
          <a:custGeom>
            <a:avLst/>
            <a:gdLst/>
            <a:ahLst/>
            <a:cxnLst/>
            <a:rect l="l" t="t" r="r" b="b"/>
            <a:pathLst>
              <a:path w="10942" h="4724" extrusionOk="0">
                <a:moveTo>
                  <a:pt x="9330" y="0"/>
                </a:moveTo>
                <a:cubicBezTo>
                  <a:pt x="9174" y="0"/>
                  <a:pt x="9010" y="30"/>
                  <a:pt x="8840" y="90"/>
                </a:cubicBezTo>
                <a:cubicBezTo>
                  <a:pt x="8106" y="257"/>
                  <a:pt x="7539" y="624"/>
                  <a:pt x="7239" y="1324"/>
                </a:cubicBezTo>
                <a:cubicBezTo>
                  <a:pt x="6777" y="955"/>
                  <a:pt x="6275" y="781"/>
                  <a:pt x="5796" y="781"/>
                </a:cubicBezTo>
                <a:cubicBezTo>
                  <a:pt x="4890" y="781"/>
                  <a:pt x="4063" y="1401"/>
                  <a:pt x="3736" y="2492"/>
                </a:cubicBezTo>
                <a:cubicBezTo>
                  <a:pt x="3670" y="2392"/>
                  <a:pt x="3569" y="2359"/>
                  <a:pt x="3369" y="2325"/>
                </a:cubicBezTo>
                <a:cubicBezTo>
                  <a:pt x="3002" y="2032"/>
                  <a:pt x="2545" y="1879"/>
                  <a:pt x="2091" y="1879"/>
                </a:cubicBezTo>
                <a:cubicBezTo>
                  <a:pt x="1719" y="1879"/>
                  <a:pt x="1350" y="1982"/>
                  <a:pt x="1034" y="2192"/>
                </a:cubicBezTo>
                <a:cubicBezTo>
                  <a:pt x="334" y="2659"/>
                  <a:pt x="0" y="3659"/>
                  <a:pt x="234" y="4460"/>
                </a:cubicBezTo>
                <a:cubicBezTo>
                  <a:pt x="313" y="4592"/>
                  <a:pt x="350" y="4724"/>
                  <a:pt x="461" y="4724"/>
                </a:cubicBezTo>
                <a:cubicBezTo>
                  <a:pt x="491" y="4724"/>
                  <a:pt x="525" y="4715"/>
                  <a:pt x="567" y="4694"/>
                </a:cubicBezTo>
                <a:cubicBezTo>
                  <a:pt x="767" y="4627"/>
                  <a:pt x="734" y="4493"/>
                  <a:pt x="701" y="4327"/>
                </a:cubicBezTo>
                <a:cubicBezTo>
                  <a:pt x="534" y="3693"/>
                  <a:pt x="701" y="3159"/>
                  <a:pt x="1168" y="2692"/>
                </a:cubicBezTo>
                <a:cubicBezTo>
                  <a:pt x="1430" y="2417"/>
                  <a:pt x="1776" y="2292"/>
                  <a:pt x="2130" y="2292"/>
                </a:cubicBezTo>
                <a:cubicBezTo>
                  <a:pt x="2721" y="2292"/>
                  <a:pt x="3332" y="2642"/>
                  <a:pt x="3603" y="3226"/>
                </a:cubicBezTo>
                <a:cubicBezTo>
                  <a:pt x="3670" y="3326"/>
                  <a:pt x="3836" y="3359"/>
                  <a:pt x="3903" y="3459"/>
                </a:cubicBezTo>
                <a:cubicBezTo>
                  <a:pt x="4003" y="3359"/>
                  <a:pt x="4036" y="3293"/>
                  <a:pt x="4070" y="3159"/>
                </a:cubicBezTo>
                <a:cubicBezTo>
                  <a:pt x="4103" y="2959"/>
                  <a:pt x="4103" y="2725"/>
                  <a:pt x="4170" y="2525"/>
                </a:cubicBezTo>
                <a:cubicBezTo>
                  <a:pt x="4370" y="1825"/>
                  <a:pt x="5004" y="1291"/>
                  <a:pt x="5671" y="1224"/>
                </a:cubicBezTo>
                <a:cubicBezTo>
                  <a:pt x="5699" y="1223"/>
                  <a:pt x="5727" y="1222"/>
                  <a:pt x="5754" y="1222"/>
                </a:cubicBezTo>
                <a:cubicBezTo>
                  <a:pt x="6388" y="1222"/>
                  <a:pt x="6952" y="1586"/>
                  <a:pt x="7272" y="2225"/>
                </a:cubicBezTo>
                <a:cubicBezTo>
                  <a:pt x="7348" y="2326"/>
                  <a:pt x="7404" y="2427"/>
                  <a:pt x="7499" y="2427"/>
                </a:cubicBezTo>
                <a:cubicBezTo>
                  <a:pt x="7530" y="2427"/>
                  <a:pt x="7565" y="2416"/>
                  <a:pt x="7606" y="2392"/>
                </a:cubicBezTo>
                <a:cubicBezTo>
                  <a:pt x="7772" y="2325"/>
                  <a:pt x="7772" y="2158"/>
                  <a:pt x="7706" y="2025"/>
                </a:cubicBezTo>
                <a:cubicBezTo>
                  <a:pt x="7539" y="1658"/>
                  <a:pt x="7672" y="1358"/>
                  <a:pt x="7873" y="1124"/>
                </a:cubicBezTo>
                <a:cubicBezTo>
                  <a:pt x="8173" y="791"/>
                  <a:pt x="8540" y="624"/>
                  <a:pt x="8940" y="491"/>
                </a:cubicBezTo>
                <a:cubicBezTo>
                  <a:pt x="9059" y="451"/>
                  <a:pt x="9173" y="432"/>
                  <a:pt x="9280" y="432"/>
                </a:cubicBezTo>
                <a:cubicBezTo>
                  <a:pt x="9530" y="432"/>
                  <a:pt x="9743" y="537"/>
                  <a:pt x="9907" y="724"/>
                </a:cubicBezTo>
                <a:cubicBezTo>
                  <a:pt x="10174" y="1024"/>
                  <a:pt x="10341" y="1324"/>
                  <a:pt x="10541" y="1625"/>
                </a:cubicBezTo>
                <a:cubicBezTo>
                  <a:pt x="10574" y="1691"/>
                  <a:pt x="10741" y="1691"/>
                  <a:pt x="10841" y="1758"/>
                </a:cubicBezTo>
                <a:cubicBezTo>
                  <a:pt x="10875" y="1658"/>
                  <a:pt x="10941" y="1525"/>
                  <a:pt x="10908" y="1458"/>
                </a:cubicBezTo>
                <a:cubicBezTo>
                  <a:pt x="10741" y="1124"/>
                  <a:pt x="10541" y="791"/>
                  <a:pt x="10274" y="491"/>
                </a:cubicBezTo>
                <a:cubicBezTo>
                  <a:pt x="10017" y="164"/>
                  <a:pt x="9695" y="0"/>
                  <a:pt x="9330" y="0"/>
                </a:cubicBezTo>
                <a:close/>
              </a:path>
            </a:pathLst>
          </a:custGeom>
          <a:solidFill>
            <a:srgbClr val="08B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a:off x="8069064" y="4848496"/>
            <a:ext cx="1074946" cy="466621"/>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720000" y="1354375"/>
            <a:ext cx="37170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5" name="Google Shape;225;p23"/>
          <p:cNvSpPr txBox="1">
            <a:spLocks noGrp="1"/>
          </p:cNvSpPr>
          <p:nvPr>
            <p:ph type="subTitle" idx="1"/>
          </p:nvPr>
        </p:nvSpPr>
        <p:spPr>
          <a:xfrm>
            <a:off x="720000" y="2986350"/>
            <a:ext cx="37170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 name="Google Shape;226;p23"/>
          <p:cNvSpPr>
            <a:spLocks noGrp="1"/>
          </p:cNvSpPr>
          <p:nvPr>
            <p:ph type="pic" idx="2"/>
          </p:nvPr>
        </p:nvSpPr>
        <p:spPr>
          <a:xfrm>
            <a:off x="4824850" y="761725"/>
            <a:ext cx="3238500" cy="3762900"/>
          </a:xfrm>
          <a:prstGeom prst="rect">
            <a:avLst/>
          </a:prstGeom>
          <a:noFill/>
          <a:ln w="19050" cap="flat" cmpd="sng">
            <a:solidFill>
              <a:schemeClr val="lt1"/>
            </a:solidFill>
            <a:prstDash val="solid"/>
            <a:round/>
            <a:headEnd type="none" w="sm" len="sm"/>
            <a:tailEnd type="none" w="sm" len="sm"/>
          </a:ln>
        </p:spPr>
      </p:sp>
      <p:grpSp>
        <p:nvGrpSpPr>
          <p:cNvPr id="227" name="Google Shape;227;p23"/>
          <p:cNvGrpSpPr/>
          <p:nvPr/>
        </p:nvGrpSpPr>
        <p:grpSpPr>
          <a:xfrm>
            <a:off x="3855221" y="4782450"/>
            <a:ext cx="798316" cy="713690"/>
            <a:chOff x="2648725" y="2947000"/>
            <a:chExt cx="239375" cy="214000"/>
          </a:xfrm>
        </p:grpSpPr>
        <p:sp>
          <p:nvSpPr>
            <p:cNvPr id="228" name="Google Shape;228;p23"/>
            <p:cNvSpPr/>
            <p:nvPr/>
          </p:nvSpPr>
          <p:spPr>
            <a:xfrm>
              <a:off x="2648725" y="2947000"/>
              <a:ext cx="239375" cy="214000"/>
            </a:xfrm>
            <a:custGeom>
              <a:avLst/>
              <a:gdLst/>
              <a:ahLst/>
              <a:cxnLst/>
              <a:rect l="l" t="t" r="r" b="b"/>
              <a:pathLst>
                <a:path w="9575" h="8560" extrusionOk="0">
                  <a:moveTo>
                    <a:pt x="6972" y="3058"/>
                  </a:moveTo>
                  <a:lnTo>
                    <a:pt x="6972" y="3058"/>
                  </a:lnTo>
                  <a:cubicBezTo>
                    <a:pt x="6906" y="3425"/>
                    <a:pt x="6705" y="3659"/>
                    <a:pt x="6339" y="3725"/>
                  </a:cubicBezTo>
                  <a:cubicBezTo>
                    <a:pt x="6472" y="3392"/>
                    <a:pt x="6672" y="3192"/>
                    <a:pt x="6972" y="3058"/>
                  </a:cubicBezTo>
                  <a:close/>
                  <a:moveTo>
                    <a:pt x="2185" y="4146"/>
                  </a:moveTo>
                  <a:cubicBezTo>
                    <a:pt x="2534" y="4146"/>
                    <a:pt x="2883" y="4304"/>
                    <a:pt x="3036" y="4559"/>
                  </a:cubicBezTo>
                  <a:cubicBezTo>
                    <a:pt x="3070" y="4693"/>
                    <a:pt x="3103" y="4859"/>
                    <a:pt x="3070" y="4926"/>
                  </a:cubicBezTo>
                  <a:cubicBezTo>
                    <a:pt x="3036" y="5026"/>
                    <a:pt x="2903" y="5060"/>
                    <a:pt x="2803" y="5060"/>
                  </a:cubicBezTo>
                  <a:cubicBezTo>
                    <a:pt x="2784" y="5061"/>
                    <a:pt x="2766" y="5062"/>
                    <a:pt x="2748" y="5062"/>
                  </a:cubicBezTo>
                  <a:cubicBezTo>
                    <a:pt x="2338" y="5062"/>
                    <a:pt x="1996" y="4703"/>
                    <a:pt x="1869" y="4192"/>
                  </a:cubicBezTo>
                  <a:cubicBezTo>
                    <a:pt x="1970" y="4161"/>
                    <a:pt x="2077" y="4146"/>
                    <a:pt x="2185" y="4146"/>
                  </a:cubicBezTo>
                  <a:close/>
                  <a:moveTo>
                    <a:pt x="6472" y="5460"/>
                  </a:moveTo>
                  <a:lnTo>
                    <a:pt x="6472" y="5460"/>
                  </a:lnTo>
                  <a:cubicBezTo>
                    <a:pt x="6522" y="5493"/>
                    <a:pt x="6589" y="5493"/>
                    <a:pt x="6651" y="5493"/>
                  </a:cubicBezTo>
                  <a:cubicBezTo>
                    <a:pt x="6714" y="5493"/>
                    <a:pt x="6772" y="5493"/>
                    <a:pt x="6806" y="5527"/>
                  </a:cubicBezTo>
                  <a:cubicBezTo>
                    <a:pt x="6972" y="5693"/>
                    <a:pt x="7072" y="5860"/>
                    <a:pt x="7239" y="6060"/>
                  </a:cubicBezTo>
                  <a:lnTo>
                    <a:pt x="7139" y="6194"/>
                  </a:lnTo>
                  <a:cubicBezTo>
                    <a:pt x="6906" y="6060"/>
                    <a:pt x="6705" y="5994"/>
                    <a:pt x="6505" y="5793"/>
                  </a:cubicBezTo>
                  <a:cubicBezTo>
                    <a:pt x="6472" y="5760"/>
                    <a:pt x="6472" y="5593"/>
                    <a:pt x="6472" y="5460"/>
                  </a:cubicBezTo>
                  <a:close/>
                  <a:moveTo>
                    <a:pt x="4167" y="5952"/>
                  </a:moveTo>
                  <a:cubicBezTo>
                    <a:pt x="4267" y="5952"/>
                    <a:pt x="4350" y="5991"/>
                    <a:pt x="4370" y="6094"/>
                  </a:cubicBezTo>
                  <a:cubicBezTo>
                    <a:pt x="4404" y="6227"/>
                    <a:pt x="4270" y="6427"/>
                    <a:pt x="4204" y="6494"/>
                  </a:cubicBezTo>
                  <a:cubicBezTo>
                    <a:pt x="3903" y="6594"/>
                    <a:pt x="3637" y="6661"/>
                    <a:pt x="3303" y="6761"/>
                  </a:cubicBezTo>
                  <a:cubicBezTo>
                    <a:pt x="3370" y="6360"/>
                    <a:pt x="3570" y="6094"/>
                    <a:pt x="3970" y="5994"/>
                  </a:cubicBezTo>
                  <a:cubicBezTo>
                    <a:pt x="4035" y="5968"/>
                    <a:pt x="4104" y="5952"/>
                    <a:pt x="4167" y="5952"/>
                  </a:cubicBezTo>
                  <a:close/>
                  <a:moveTo>
                    <a:pt x="5401" y="520"/>
                  </a:moveTo>
                  <a:cubicBezTo>
                    <a:pt x="5542" y="520"/>
                    <a:pt x="5688" y="554"/>
                    <a:pt x="5838" y="623"/>
                  </a:cubicBezTo>
                  <a:cubicBezTo>
                    <a:pt x="6539" y="957"/>
                    <a:pt x="7039" y="1857"/>
                    <a:pt x="6972" y="2591"/>
                  </a:cubicBezTo>
                  <a:cubicBezTo>
                    <a:pt x="6739" y="2725"/>
                    <a:pt x="6539" y="2791"/>
                    <a:pt x="6372" y="2925"/>
                  </a:cubicBezTo>
                  <a:cubicBezTo>
                    <a:pt x="6038" y="3125"/>
                    <a:pt x="5872" y="3425"/>
                    <a:pt x="5838" y="3792"/>
                  </a:cubicBezTo>
                  <a:cubicBezTo>
                    <a:pt x="5771" y="4059"/>
                    <a:pt x="5872" y="4192"/>
                    <a:pt x="6172" y="4192"/>
                  </a:cubicBezTo>
                  <a:cubicBezTo>
                    <a:pt x="6193" y="4194"/>
                    <a:pt x="6214" y="4194"/>
                    <a:pt x="6235" y="4194"/>
                  </a:cubicBezTo>
                  <a:cubicBezTo>
                    <a:pt x="6714" y="4194"/>
                    <a:pt x="7179" y="3835"/>
                    <a:pt x="7339" y="3292"/>
                  </a:cubicBezTo>
                  <a:cubicBezTo>
                    <a:pt x="7373" y="3192"/>
                    <a:pt x="7373" y="3091"/>
                    <a:pt x="7406" y="3025"/>
                  </a:cubicBezTo>
                  <a:cubicBezTo>
                    <a:pt x="8173" y="3025"/>
                    <a:pt x="8974" y="3759"/>
                    <a:pt x="9007" y="4559"/>
                  </a:cubicBezTo>
                  <a:cubicBezTo>
                    <a:pt x="9040" y="5293"/>
                    <a:pt x="8373" y="6060"/>
                    <a:pt x="7606" y="6127"/>
                  </a:cubicBezTo>
                  <a:cubicBezTo>
                    <a:pt x="7439" y="5893"/>
                    <a:pt x="7339" y="5627"/>
                    <a:pt x="7172" y="5393"/>
                  </a:cubicBezTo>
                  <a:cubicBezTo>
                    <a:pt x="7139" y="5260"/>
                    <a:pt x="7006" y="5226"/>
                    <a:pt x="6872" y="5126"/>
                  </a:cubicBezTo>
                  <a:cubicBezTo>
                    <a:pt x="6739" y="5038"/>
                    <a:pt x="6613" y="4995"/>
                    <a:pt x="6493" y="4995"/>
                  </a:cubicBezTo>
                  <a:cubicBezTo>
                    <a:pt x="6342" y="4995"/>
                    <a:pt x="6202" y="5063"/>
                    <a:pt x="6072" y="5193"/>
                  </a:cubicBezTo>
                  <a:cubicBezTo>
                    <a:pt x="5872" y="5426"/>
                    <a:pt x="5838" y="5760"/>
                    <a:pt x="6038" y="6060"/>
                  </a:cubicBezTo>
                  <a:cubicBezTo>
                    <a:pt x="6305" y="6394"/>
                    <a:pt x="6705" y="6527"/>
                    <a:pt x="7139" y="6594"/>
                  </a:cubicBezTo>
                  <a:cubicBezTo>
                    <a:pt x="7139" y="7028"/>
                    <a:pt x="6906" y="7361"/>
                    <a:pt x="6639" y="7595"/>
                  </a:cubicBezTo>
                  <a:cubicBezTo>
                    <a:pt x="6218" y="7955"/>
                    <a:pt x="5558" y="8135"/>
                    <a:pt x="4931" y="8135"/>
                  </a:cubicBezTo>
                  <a:cubicBezTo>
                    <a:pt x="4513" y="8135"/>
                    <a:pt x="4110" y="8055"/>
                    <a:pt x="3803" y="7895"/>
                  </a:cubicBezTo>
                  <a:cubicBezTo>
                    <a:pt x="3436" y="7695"/>
                    <a:pt x="3270" y="7461"/>
                    <a:pt x="3236" y="7194"/>
                  </a:cubicBezTo>
                  <a:cubicBezTo>
                    <a:pt x="3537" y="7094"/>
                    <a:pt x="3837" y="7061"/>
                    <a:pt x="4104" y="6961"/>
                  </a:cubicBezTo>
                  <a:cubicBezTo>
                    <a:pt x="4471" y="6894"/>
                    <a:pt x="4671" y="6694"/>
                    <a:pt x="4737" y="6360"/>
                  </a:cubicBezTo>
                  <a:cubicBezTo>
                    <a:pt x="4837" y="5927"/>
                    <a:pt x="4537" y="5593"/>
                    <a:pt x="4104" y="5560"/>
                  </a:cubicBezTo>
                  <a:cubicBezTo>
                    <a:pt x="4081" y="5558"/>
                    <a:pt x="4059" y="5558"/>
                    <a:pt x="4036" y="5558"/>
                  </a:cubicBezTo>
                  <a:cubicBezTo>
                    <a:pt x="3526" y="5558"/>
                    <a:pt x="3029" y="5920"/>
                    <a:pt x="2869" y="6527"/>
                  </a:cubicBezTo>
                  <a:cubicBezTo>
                    <a:pt x="2844" y="6704"/>
                    <a:pt x="2761" y="6785"/>
                    <a:pt x="2636" y="6785"/>
                  </a:cubicBezTo>
                  <a:cubicBezTo>
                    <a:pt x="2596" y="6785"/>
                    <a:pt x="2551" y="6777"/>
                    <a:pt x="2502" y="6761"/>
                  </a:cubicBezTo>
                  <a:cubicBezTo>
                    <a:pt x="2102" y="6727"/>
                    <a:pt x="1735" y="6694"/>
                    <a:pt x="1402" y="6427"/>
                  </a:cubicBezTo>
                  <a:cubicBezTo>
                    <a:pt x="668" y="5927"/>
                    <a:pt x="668" y="4893"/>
                    <a:pt x="1368" y="4392"/>
                  </a:cubicBezTo>
                  <a:lnTo>
                    <a:pt x="1368" y="4392"/>
                  </a:lnTo>
                  <a:cubicBezTo>
                    <a:pt x="1568" y="4659"/>
                    <a:pt x="1735" y="4926"/>
                    <a:pt x="1835" y="5226"/>
                  </a:cubicBezTo>
                  <a:cubicBezTo>
                    <a:pt x="2045" y="5436"/>
                    <a:pt x="2335" y="5565"/>
                    <a:pt x="2634" y="5565"/>
                  </a:cubicBezTo>
                  <a:cubicBezTo>
                    <a:pt x="2668" y="5565"/>
                    <a:pt x="2702" y="5563"/>
                    <a:pt x="2736" y="5560"/>
                  </a:cubicBezTo>
                  <a:cubicBezTo>
                    <a:pt x="3370" y="5527"/>
                    <a:pt x="3670" y="4926"/>
                    <a:pt x="3336" y="4426"/>
                  </a:cubicBezTo>
                  <a:cubicBezTo>
                    <a:pt x="3003" y="3959"/>
                    <a:pt x="2502" y="3759"/>
                    <a:pt x="1935" y="3759"/>
                  </a:cubicBezTo>
                  <a:lnTo>
                    <a:pt x="1702" y="3759"/>
                  </a:lnTo>
                  <a:cubicBezTo>
                    <a:pt x="1702" y="3042"/>
                    <a:pt x="2407" y="2440"/>
                    <a:pt x="3104" y="2440"/>
                  </a:cubicBezTo>
                  <a:cubicBezTo>
                    <a:pt x="3251" y="2440"/>
                    <a:pt x="3397" y="2466"/>
                    <a:pt x="3537" y="2524"/>
                  </a:cubicBezTo>
                  <a:cubicBezTo>
                    <a:pt x="3637" y="2558"/>
                    <a:pt x="3670" y="2624"/>
                    <a:pt x="3703" y="2725"/>
                  </a:cubicBezTo>
                  <a:cubicBezTo>
                    <a:pt x="3837" y="3025"/>
                    <a:pt x="3937" y="3358"/>
                    <a:pt x="4104" y="3592"/>
                  </a:cubicBezTo>
                  <a:cubicBezTo>
                    <a:pt x="4211" y="3721"/>
                    <a:pt x="4347" y="3795"/>
                    <a:pt x="4483" y="3795"/>
                  </a:cubicBezTo>
                  <a:cubicBezTo>
                    <a:pt x="4558" y="3795"/>
                    <a:pt x="4633" y="3773"/>
                    <a:pt x="4704" y="3725"/>
                  </a:cubicBezTo>
                  <a:cubicBezTo>
                    <a:pt x="4904" y="3592"/>
                    <a:pt x="5004" y="3392"/>
                    <a:pt x="4871" y="3192"/>
                  </a:cubicBezTo>
                  <a:cubicBezTo>
                    <a:pt x="4704" y="2891"/>
                    <a:pt x="4471" y="2624"/>
                    <a:pt x="4237" y="2391"/>
                  </a:cubicBezTo>
                  <a:cubicBezTo>
                    <a:pt x="4204" y="2358"/>
                    <a:pt x="4104" y="2258"/>
                    <a:pt x="4104" y="2191"/>
                  </a:cubicBezTo>
                  <a:cubicBezTo>
                    <a:pt x="4170" y="1690"/>
                    <a:pt x="4270" y="1223"/>
                    <a:pt x="4671" y="857"/>
                  </a:cubicBezTo>
                  <a:cubicBezTo>
                    <a:pt x="4889" y="639"/>
                    <a:pt x="5135" y="520"/>
                    <a:pt x="5401" y="520"/>
                  </a:cubicBezTo>
                  <a:close/>
                  <a:moveTo>
                    <a:pt x="5470" y="0"/>
                  </a:moveTo>
                  <a:cubicBezTo>
                    <a:pt x="4841" y="0"/>
                    <a:pt x="4263" y="423"/>
                    <a:pt x="3970" y="1223"/>
                  </a:cubicBezTo>
                  <a:cubicBezTo>
                    <a:pt x="3870" y="1490"/>
                    <a:pt x="3837" y="1724"/>
                    <a:pt x="3737" y="1991"/>
                  </a:cubicBezTo>
                  <a:cubicBezTo>
                    <a:pt x="3670" y="1991"/>
                    <a:pt x="3570" y="1924"/>
                    <a:pt x="3503" y="1924"/>
                  </a:cubicBezTo>
                  <a:cubicBezTo>
                    <a:pt x="3439" y="1916"/>
                    <a:pt x="3374" y="1913"/>
                    <a:pt x="3309" y="1913"/>
                  </a:cubicBezTo>
                  <a:cubicBezTo>
                    <a:pt x="2525" y="1913"/>
                    <a:pt x="1687" y="2455"/>
                    <a:pt x="1502" y="3225"/>
                  </a:cubicBezTo>
                  <a:cubicBezTo>
                    <a:pt x="1368" y="3659"/>
                    <a:pt x="1202" y="3925"/>
                    <a:pt x="901" y="4226"/>
                  </a:cubicBezTo>
                  <a:cubicBezTo>
                    <a:pt x="1" y="5160"/>
                    <a:pt x="468" y="6594"/>
                    <a:pt x="1735" y="7028"/>
                  </a:cubicBezTo>
                  <a:cubicBezTo>
                    <a:pt x="2069" y="7161"/>
                    <a:pt x="2436" y="7161"/>
                    <a:pt x="2836" y="7228"/>
                  </a:cubicBezTo>
                  <a:cubicBezTo>
                    <a:pt x="3003" y="7895"/>
                    <a:pt x="3436" y="8262"/>
                    <a:pt x="4137" y="8395"/>
                  </a:cubicBezTo>
                  <a:cubicBezTo>
                    <a:pt x="4457" y="8507"/>
                    <a:pt x="4777" y="8560"/>
                    <a:pt x="5095" y="8560"/>
                  </a:cubicBezTo>
                  <a:cubicBezTo>
                    <a:pt x="5539" y="8560"/>
                    <a:pt x="5978" y="8456"/>
                    <a:pt x="6405" y="8262"/>
                  </a:cubicBezTo>
                  <a:cubicBezTo>
                    <a:pt x="7039" y="7995"/>
                    <a:pt x="7539" y="7528"/>
                    <a:pt x="7673" y="6827"/>
                  </a:cubicBezTo>
                  <a:cubicBezTo>
                    <a:pt x="7673" y="6594"/>
                    <a:pt x="7740" y="6527"/>
                    <a:pt x="7973" y="6494"/>
                  </a:cubicBezTo>
                  <a:cubicBezTo>
                    <a:pt x="8907" y="6260"/>
                    <a:pt x="9574" y="5393"/>
                    <a:pt x="9541" y="4492"/>
                  </a:cubicBezTo>
                  <a:cubicBezTo>
                    <a:pt x="9507" y="3558"/>
                    <a:pt x="8707" y="2691"/>
                    <a:pt x="7740" y="2558"/>
                  </a:cubicBezTo>
                  <a:cubicBezTo>
                    <a:pt x="7573" y="2524"/>
                    <a:pt x="7506" y="2424"/>
                    <a:pt x="7506" y="2258"/>
                  </a:cubicBezTo>
                  <a:cubicBezTo>
                    <a:pt x="7406" y="1657"/>
                    <a:pt x="7206" y="1090"/>
                    <a:pt x="6806" y="656"/>
                  </a:cubicBezTo>
                  <a:cubicBezTo>
                    <a:pt x="6390" y="213"/>
                    <a:pt x="5917" y="0"/>
                    <a:pt x="5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2807175" y="3023450"/>
              <a:ext cx="15875" cy="16700"/>
            </a:xfrm>
            <a:custGeom>
              <a:avLst/>
              <a:gdLst/>
              <a:ahLst/>
              <a:cxnLst/>
              <a:rect l="l" t="t" r="r" b="b"/>
              <a:pathLst>
                <a:path w="635" h="668" extrusionOk="0">
                  <a:moveTo>
                    <a:pt x="634" y="0"/>
                  </a:moveTo>
                  <a:cubicBezTo>
                    <a:pt x="334" y="167"/>
                    <a:pt x="67" y="334"/>
                    <a:pt x="1" y="667"/>
                  </a:cubicBezTo>
                  <a:cubicBezTo>
                    <a:pt x="401" y="601"/>
                    <a:pt x="568" y="367"/>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30"/>
        <p:cNvGrpSpPr/>
        <p:nvPr/>
      </p:nvGrpSpPr>
      <p:grpSpPr>
        <a:xfrm>
          <a:off x="0" y="0"/>
          <a:ext cx="0" cy="0"/>
          <a:chOff x="0" y="0"/>
          <a:chExt cx="0" cy="0"/>
        </a:xfrm>
      </p:grpSpPr>
      <p:sp>
        <p:nvSpPr>
          <p:cNvPr id="231" name="Google Shape;231;p24"/>
          <p:cNvSpPr txBox="1">
            <a:spLocks noGrp="1"/>
          </p:cNvSpPr>
          <p:nvPr>
            <p:ph type="title"/>
          </p:nvPr>
        </p:nvSpPr>
        <p:spPr>
          <a:xfrm>
            <a:off x="975125" y="1510050"/>
            <a:ext cx="2761800" cy="11361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2" name="Google Shape;232;p24"/>
          <p:cNvSpPr txBox="1">
            <a:spLocks noGrp="1"/>
          </p:cNvSpPr>
          <p:nvPr>
            <p:ph type="subTitle" idx="1"/>
          </p:nvPr>
        </p:nvSpPr>
        <p:spPr>
          <a:xfrm>
            <a:off x="975125" y="2646150"/>
            <a:ext cx="2761800" cy="89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3" name="Google Shape;233;p24"/>
          <p:cNvSpPr/>
          <p:nvPr/>
        </p:nvSpPr>
        <p:spPr>
          <a:xfrm>
            <a:off x="8929973" y="2126625"/>
            <a:ext cx="427853" cy="438448"/>
          </a:xfrm>
          <a:custGeom>
            <a:avLst/>
            <a:gdLst/>
            <a:ahLst/>
            <a:cxnLst/>
            <a:rect l="l" t="t" r="r" b="b"/>
            <a:pathLst>
              <a:path w="2836" h="3461" extrusionOk="0">
                <a:moveTo>
                  <a:pt x="1668" y="0"/>
                </a:moveTo>
                <a:cubicBezTo>
                  <a:pt x="1610" y="0"/>
                  <a:pt x="1552" y="42"/>
                  <a:pt x="1501" y="125"/>
                </a:cubicBezTo>
                <a:cubicBezTo>
                  <a:pt x="1435" y="259"/>
                  <a:pt x="1335" y="425"/>
                  <a:pt x="1301" y="626"/>
                </a:cubicBezTo>
                <a:cubicBezTo>
                  <a:pt x="1168" y="992"/>
                  <a:pt x="968" y="1193"/>
                  <a:pt x="567" y="1226"/>
                </a:cubicBezTo>
                <a:cubicBezTo>
                  <a:pt x="401" y="1226"/>
                  <a:pt x="234" y="1326"/>
                  <a:pt x="0" y="1359"/>
                </a:cubicBezTo>
                <a:cubicBezTo>
                  <a:pt x="401" y="1693"/>
                  <a:pt x="768" y="1893"/>
                  <a:pt x="968" y="2293"/>
                </a:cubicBezTo>
                <a:cubicBezTo>
                  <a:pt x="1168" y="2627"/>
                  <a:pt x="1168" y="3027"/>
                  <a:pt x="1301" y="3461"/>
                </a:cubicBezTo>
                <a:cubicBezTo>
                  <a:pt x="1468" y="3161"/>
                  <a:pt x="1602" y="2827"/>
                  <a:pt x="1835" y="2627"/>
                </a:cubicBezTo>
                <a:cubicBezTo>
                  <a:pt x="2102" y="2393"/>
                  <a:pt x="2469" y="2393"/>
                  <a:pt x="2836" y="2293"/>
                </a:cubicBezTo>
                <a:cubicBezTo>
                  <a:pt x="2802" y="2193"/>
                  <a:pt x="2769" y="2093"/>
                  <a:pt x="2669" y="2060"/>
                </a:cubicBezTo>
                <a:cubicBezTo>
                  <a:pt x="2102" y="1726"/>
                  <a:pt x="1935" y="1193"/>
                  <a:pt x="1968" y="559"/>
                </a:cubicBezTo>
                <a:cubicBezTo>
                  <a:pt x="1968" y="392"/>
                  <a:pt x="1935" y="225"/>
                  <a:pt x="1835" y="125"/>
                </a:cubicBezTo>
                <a:cubicBezTo>
                  <a:pt x="1785" y="42"/>
                  <a:pt x="1727" y="0"/>
                  <a:pt x="1668" y="0"/>
                </a:cubicBezTo>
                <a:close/>
              </a:path>
            </a:pathLst>
          </a:custGeom>
          <a:solidFill>
            <a:srgbClr val="FE700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a:off x="7429600" y="4744097"/>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35"/>
        <p:cNvGrpSpPr/>
        <p:nvPr/>
      </p:nvGrpSpPr>
      <p:grpSpPr>
        <a:xfrm>
          <a:off x="0" y="0"/>
          <a:ext cx="0" cy="0"/>
          <a:chOff x="0" y="0"/>
          <a:chExt cx="0" cy="0"/>
        </a:xfrm>
      </p:grpSpPr>
      <p:sp>
        <p:nvSpPr>
          <p:cNvPr id="236" name="Google Shape;236;p25"/>
          <p:cNvSpPr txBox="1">
            <a:spLocks noGrp="1"/>
          </p:cNvSpPr>
          <p:nvPr>
            <p:ph type="title"/>
          </p:nvPr>
        </p:nvSpPr>
        <p:spPr>
          <a:xfrm>
            <a:off x="4982350" y="1454413"/>
            <a:ext cx="2630400" cy="108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7" name="Google Shape;237;p25"/>
          <p:cNvSpPr txBox="1">
            <a:spLocks noGrp="1"/>
          </p:cNvSpPr>
          <p:nvPr>
            <p:ph type="subTitle" idx="1"/>
          </p:nvPr>
        </p:nvSpPr>
        <p:spPr>
          <a:xfrm>
            <a:off x="4982350" y="2549057"/>
            <a:ext cx="26304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25"/>
          <p:cNvSpPr/>
          <p:nvPr/>
        </p:nvSpPr>
        <p:spPr>
          <a:xfrm>
            <a:off x="5465750" y="-70049"/>
            <a:ext cx="887341" cy="383093"/>
          </a:xfrm>
          <a:custGeom>
            <a:avLst/>
            <a:gdLst/>
            <a:ahLst/>
            <a:cxnLst/>
            <a:rect l="l" t="t" r="r" b="b"/>
            <a:pathLst>
              <a:path w="10942" h="4724" extrusionOk="0">
                <a:moveTo>
                  <a:pt x="9330" y="0"/>
                </a:moveTo>
                <a:cubicBezTo>
                  <a:pt x="9174" y="0"/>
                  <a:pt x="9010" y="30"/>
                  <a:pt x="8840" y="90"/>
                </a:cubicBezTo>
                <a:cubicBezTo>
                  <a:pt x="8106" y="257"/>
                  <a:pt x="7539" y="624"/>
                  <a:pt x="7239" y="1324"/>
                </a:cubicBezTo>
                <a:cubicBezTo>
                  <a:pt x="6777" y="955"/>
                  <a:pt x="6275" y="781"/>
                  <a:pt x="5796" y="781"/>
                </a:cubicBezTo>
                <a:cubicBezTo>
                  <a:pt x="4890" y="781"/>
                  <a:pt x="4063" y="1401"/>
                  <a:pt x="3736" y="2492"/>
                </a:cubicBezTo>
                <a:cubicBezTo>
                  <a:pt x="3670" y="2392"/>
                  <a:pt x="3569" y="2359"/>
                  <a:pt x="3369" y="2325"/>
                </a:cubicBezTo>
                <a:cubicBezTo>
                  <a:pt x="3002" y="2032"/>
                  <a:pt x="2545" y="1879"/>
                  <a:pt x="2091" y="1879"/>
                </a:cubicBezTo>
                <a:cubicBezTo>
                  <a:pt x="1719" y="1879"/>
                  <a:pt x="1350" y="1982"/>
                  <a:pt x="1034" y="2192"/>
                </a:cubicBezTo>
                <a:cubicBezTo>
                  <a:pt x="334" y="2659"/>
                  <a:pt x="0" y="3659"/>
                  <a:pt x="234" y="4460"/>
                </a:cubicBezTo>
                <a:cubicBezTo>
                  <a:pt x="313" y="4592"/>
                  <a:pt x="350" y="4724"/>
                  <a:pt x="461" y="4724"/>
                </a:cubicBezTo>
                <a:cubicBezTo>
                  <a:pt x="491" y="4724"/>
                  <a:pt x="525" y="4715"/>
                  <a:pt x="567" y="4694"/>
                </a:cubicBezTo>
                <a:cubicBezTo>
                  <a:pt x="767" y="4627"/>
                  <a:pt x="734" y="4493"/>
                  <a:pt x="701" y="4327"/>
                </a:cubicBezTo>
                <a:cubicBezTo>
                  <a:pt x="534" y="3693"/>
                  <a:pt x="701" y="3159"/>
                  <a:pt x="1168" y="2692"/>
                </a:cubicBezTo>
                <a:cubicBezTo>
                  <a:pt x="1430" y="2417"/>
                  <a:pt x="1776" y="2292"/>
                  <a:pt x="2130" y="2292"/>
                </a:cubicBezTo>
                <a:cubicBezTo>
                  <a:pt x="2721" y="2292"/>
                  <a:pt x="3332" y="2642"/>
                  <a:pt x="3603" y="3226"/>
                </a:cubicBezTo>
                <a:cubicBezTo>
                  <a:pt x="3670" y="3326"/>
                  <a:pt x="3836" y="3359"/>
                  <a:pt x="3903" y="3459"/>
                </a:cubicBezTo>
                <a:cubicBezTo>
                  <a:pt x="4003" y="3359"/>
                  <a:pt x="4036" y="3293"/>
                  <a:pt x="4070" y="3159"/>
                </a:cubicBezTo>
                <a:cubicBezTo>
                  <a:pt x="4103" y="2959"/>
                  <a:pt x="4103" y="2725"/>
                  <a:pt x="4170" y="2525"/>
                </a:cubicBezTo>
                <a:cubicBezTo>
                  <a:pt x="4370" y="1825"/>
                  <a:pt x="5004" y="1291"/>
                  <a:pt x="5671" y="1224"/>
                </a:cubicBezTo>
                <a:cubicBezTo>
                  <a:pt x="5699" y="1223"/>
                  <a:pt x="5727" y="1222"/>
                  <a:pt x="5754" y="1222"/>
                </a:cubicBezTo>
                <a:cubicBezTo>
                  <a:pt x="6388" y="1222"/>
                  <a:pt x="6952" y="1586"/>
                  <a:pt x="7272" y="2225"/>
                </a:cubicBezTo>
                <a:cubicBezTo>
                  <a:pt x="7348" y="2326"/>
                  <a:pt x="7404" y="2427"/>
                  <a:pt x="7499" y="2427"/>
                </a:cubicBezTo>
                <a:cubicBezTo>
                  <a:pt x="7530" y="2427"/>
                  <a:pt x="7565" y="2416"/>
                  <a:pt x="7606" y="2392"/>
                </a:cubicBezTo>
                <a:cubicBezTo>
                  <a:pt x="7772" y="2325"/>
                  <a:pt x="7772" y="2158"/>
                  <a:pt x="7706" y="2025"/>
                </a:cubicBezTo>
                <a:cubicBezTo>
                  <a:pt x="7539" y="1658"/>
                  <a:pt x="7672" y="1358"/>
                  <a:pt x="7873" y="1124"/>
                </a:cubicBezTo>
                <a:cubicBezTo>
                  <a:pt x="8173" y="791"/>
                  <a:pt x="8540" y="624"/>
                  <a:pt x="8940" y="491"/>
                </a:cubicBezTo>
                <a:cubicBezTo>
                  <a:pt x="9059" y="451"/>
                  <a:pt x="9173" y="432"/>
                  <a:pt x="9280" y="432"/>
                </a:cubicBezTo>
                <a:cubicBezTo>
                  <a:pt x="9530" y="432"/>
                  <a:pt x="9743" y="537"/>
                  <a:pt x="9907" y="724"/>
                </a:cubicBezTo>
                <a:cubicBezTo>
                  <a:pt x="10174" y="1024"/>
                  <a:pt x="10341" y="1324"/>
                  <a:pt x="10541" y="1625"/>
                </a:cubicBezTo>
                <a:cubicBezTo>
                  <a:pt x="10574" y="1691"/>
                  <a:pt x="10741" y="1691"/>
                  <a:pt x="10841" y="1758"/>
                </a:cubicBezTo>
                <a:cubicBezTo>
                  <a:pt x="10875" y="1658"/>
                  <a:pt x="10941" y="1525"/>
                  <a:pt x="10908" y="1458"/>
                </a:cubicBezTo>
                <a:cubicBezTo>
                  <a:pt x="10741" y="1124"/>
                  <a:pt x="10541" y="791"/>
                  <a:pt x="10274" y="491"/>
                </a:cubicBezTo>
                <a:cubicBezTo>
                  <a:pt x="10017" y="164"/>
                  <a:pt x="9695" y="0"/>
                  <a:pt x="9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p:nvPr/>
        </p:nvSpPr>
        <p:spPr>
          <a:xfrm>
            <a:off x="-313800" y="2652022"/>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 name="Google Shape;240;p25"/>
          <p:cNvGrpSpPr/>
          <p:nvPr/>
        </p:nvGrpSpPr>
        <p:grpSpPr>
          <a:xfrm>
            <a:off x="3025218" y="4837330"/>
            <a:ext cx="530443" cy="526837"/>
            <a:chOff x="2942175" y="1715156"/>
            <a:chExt cx="637245" cy="666714"/>
          </a:xfrm>
        </p:grpSpPr>
        <p:sp>
          <p:nvSpPr>
            <p:cNvPr id="241" name="Google Shape;241;p25"/>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5"/>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3386862" y="1919802"/>
              <a:ext cx="78" cy="78"/>
            </a:xfrm>
            <a:custGeom>
              <a:avLst/>
              <a:gdLst/>
              <a:ahLst/>
              <a:cxnLst/>
              <a:rect l="l" t="t" r="r" b="b"/>
              <a:pathLst>
                <a:path w="1" h="1" extrusionOk="0">
                  <a:moveTo>
                    <a:pt x="1" y="1"/>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45"/>
        <p:cNvGrpSpPr/>
        <p:nvPr/>
      </p:nvGrpSpPr>
      <p:grpSpPr>
        <a:xfrm>
          <a:off x="0" y="0"/>
          <a:ext cx="0" cy="0"/>
          <a:chOff x="0" y="0"/>
          <a:chExt cx="0" cy="0"/>
        </a:xfrm>
      </p:grpSpPr>
      <p:sp>
        <p:nvSpPr>
          <p:cNvPr id="246" name="Google Shape;24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6"/>
          <p:cNvSpPr txBox="1">
            <a:spLocks noGrp="1"/>
          </p:cNvSpPr>
          <p:nvPr>
            <p:ph type="subTitle" idx="1"/>
          </p:nvPr>
        </p:nvSpPr>
        <p:spPr>
          <a:xfrm>
            <a:off x="4965232" y="2845200"/>
            <a:ext cx="2806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26"/>
          <p:cNvSpPr txBox="1">
            <a:spLocks noGrp="1"/>
          </p:cNvSpPr>
          <p:nvPr>
            <p:ph type="subTitle" idx="2"/>
          </p:nvPr>
        </p:nvSpPr>
        <p:spPr>
          <a:xfrm>
            <a:off x="1371975" y="2845200"/>
            <a:ext cx="28068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9" name="Google Shape;249;p26"/>
          <p:cNvSpPr txBox="1">
            <a:spLocks noGrp="1"/>
          </p:cNvSpPr>
          <p:nvPr>
            <p:ph type="subTitle" idx="3"/>
          </p:nvPr>
        </p:nvSpPr>
        <p:spPr>
          <a:xfrm>
            <a:off x="1371975" y="2357580"/>
            <a:ext cx="28068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50" name="Google Shape;250;p26"/>
          <p:cNvSpPr txBox="1">
            <a:spLocks noGrp="1"/>
          </p:cNvSpPr>
          <p:nvPr>
            <p:ph type="subTitle" idx="4"/>
          </p:nvPr>
        </p:nvSpPr>
        <p:spPr>
          <a:xfrm>
            <a:off x="4965236" y="2357580"/>
            <a:ext cx="28068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51" name="Google Shape;251;p26"/>
          <p:cNvSpPr/>
          <p:nvPr/>
        </p:nvSpPr>
        <p:spPr>
          <a:xfrm>
            <a:off x="-271725" y="2280524"/>
            <a:ext cx="759181" cy="713010"/>
          </a:xfrm>
          <a:custGeom>
            <a:avLst/>
            <a:gdLst/>
            <a:ahLst/>
            <a:cxnLst/>
            <a:rect l="l" t="t" r="r" b="b"/>
            <a:pathLst>
              <a:path w="10803" h="10146" extrusionOk="0">
                <a:moveTo>
                  <a:pt x="6038" y="2483"/>
                </a:moveTo>
                <a:lnTo>
                  <a:pt x="6038" y="2483"/>
                </a:lnTo>
                <a:cubicBezTo>
                  <a:pt x="6205" y="2883"/>
                  <a:pt x="6172" y="3350"/>
                  <a:pt x="5871" y="3617"/>
                </a:cubicBezTo>
                <a:cubicBezTo>
                  <a:pt x="5705" y="3184"/>
                  <a:pt x="5838" y="2850"/>
                  <a:pt x="6038" y="2483"/>
                </a:cubicBezTo>
                <a:close/>
                <a:moveTo>
                  <a:pt x="3203" y="4084"/>
                </a:moveTo>
                <a:cubicBezTo>
                  <a:pt x="3536" y="4151"/>
                  <a:pt x="3837" y="4318"/>
                  <a:pt x="3970" y="4685"/>
                </a:cubicBezTo>
                <a:cubicBezTo>
                  <a:pt x="3703" y="4518"/>
                  <a:pt x="3470" y="4351"/>
                  <a:pt x="3169" y="4184"/>
                </a:cubicBezTo>
                <a:cubicBezTo>
                  <a:pt x="3169" y="4151"/>
                  <a:pt x="3203" y="4151"/>
                  <a:pt x="3203" y="4084"/>
                </a:cubicBezTo>
                <a:close/>
                <a:moveTo>
                  <a:pt x="3992" y="4670"/>
                </a:moveTo>
                <a:cubicBezTo>
                  <a:pt x="4000" y="4670"/>
                  <a:pt x="3992" y="4685"/>
                  <a:pt x="3970" y="4685"/>
                </a:cubicBezTo>
                <a:cubicBezTo>
                  <a:pt x="3981" y="4674"/>
                  <a:pt x="3989" y="4670"/>
                  <a:pt x="3992" y="4670"/>
                </a:cubicBezTo>
                <a:close/>
                <a:moveTo>
                  <a:pt x="8073" y="5352"/>
                </a:moveTo>
                <a:lnTo>
                  <a:pt x="8073" y="5352"/>
                </a:lnTo>
                <a:cubicBezTo>
                  <a:pt x="8340" y="5385"/>
                  <a:pt x="8540" y="5485"/>
                  <a:pt x="8807" y="5519"/>
                </a:cubicBezTo>
                <a:lnTo>
                  <a:pt x="8807" y="5619"/>
                </a:lnTo>
                <a:cubicBezTo>
                  <a:pt x="8747" y="5625"/>
                  <a:pt x="8691" y="5629"/>
                  <a:pt x="8638" y="5629"/>
                </a:cubicBezTo>
                <a:cubicBezTo>
                  <a:pt x="8425" y="5629"/>
                  <a:pt x="8260" y="5565"/>
                  <a:pt x="8073" y="5352"/>
                </a:cubicBezTo>
                <a:close/>
                <a:moveTo>
                  <a:pt x="4268" y="6418"/>
                </a:moveTo>
                <a:cubicBezTo>
                  <a:pt x="4460" y="6418"/>
                  <a:pt x="4594" y="6526"/>
                  <a:pt x="4671" y="6653"/>
                </a:cubicBezTo>
                <a:cubicBezTo>
                  <a:pt x="4737" y="6853"/>
                  <a:pt x="4604" y="7153"/>
                  <a:pt x="4370" y="7220"/>
                </a:cubicBezTo>
                <a:cubicBezTo>
                  <a:pt x="3970" y="7353"/>
                  <a:pt x="3536" y="7387"/>
                  <a:pt x="3136" y="7487"/>
                </a:cubicBezTo>
                <a:cubicBezTo>
                  <a:pt x="3136" y="7420"/>
                  <a:pt x="3069" y="7387"/>
                  <a:pt x="3069" y="7353"/>
                </a:cubicBezTo>
                <a:cubicBezTo>
                  <a:pt x="3303" y="6886"/>
                  <a:pt x="3570" y="6553"/>
                  <a:pt x="4070" y="6453"/>
                </a:cubicBezTo>
                <a:cubicBezTo>
                  <a:pt x="4142" y="6429"/>
                  <a:pt x="4208" y="6418"/>
                  <a:pt x="4268" y="6418"/>
                </a:cubicBezTo>
                <a:close/>
                <a:moveTo>
                  <a:pt x="6839" y="6986"/>
                </a:moveTo>
                <a:cubicBezTo>
                  <a:pt x="6905" y="7053"/>
                  <a:pt x="7072" y="7153"/>
                  <a:pt x="7072" y="7220"/>
                </a:cubicBezTo>
                <a:cubicBezTo>
                  <a:pt x="7072" y="7420"/>
                  <a:pt x="7006" y="7587"/>
                  <a:pt x="6905" y="7820"/>
                </a:cubicBezTo>
                <a:cubicBezTo>
                  <a:pt x="6872" y="7787"/>
                  <a:pt x="6872" y="7787"/>
                  <a:pt x="6839" y="7787"/>
                </a:cubicBezTo>
                <a:cubicBezTo>
                  <a:pt x="6839" y="7553"/>
                  <a:pt x="6739" y="7387"/>
                  <a:pt x="6705" y="7253"/>
                </a:cubicBezTo>
                <a:cubicBezTo>
                  <a:pt x="6705" y="7153"/>
                  <a:pt x="6805" y="7053"/>
                  <a:pt x="6839" y="6986"/>
                </a:cubicBezTo>
                <a:close/>
                <a:moveTo>
                  <a:pt x="3757" y="305"/>
                </a:moveTo>
                <a:cubicBezTo>
                  <a:pt x="4059" y="305"/>
                  <a:pt x="4383" y="405"/>
                  <a:pt x="4704" y="615"/>
                </a:cubicBezTo>
                <a:cubicBezTo>
                  <a:pt x="5171" y="882"/>
                  <a:pt x="5471" y="1316"/>
                  <a:pt x="5705" y="1783"/>
                </a:cubicBezTo>
                <a:cubicBezTo>
                  <a:pt x="5738" y="1816"/>
                  <a:pt x="5705" y="1949"/>
                  <a:pt x="5671" y="2016"/>
                </a:cubicBezTo>
                <a:cubicBezTo>
                  <a:pt x="5371" y="2450"/>
                  <a:pt x="5171" y="2950"/>
                  <a:pt x="5338" y="3484"/>
                </a:cubicBezTo>
                <a:cubicBezTo>
                  <a:pt x="5371" y="3717"/>
                  <a:pt x="5471" y="4017"/>
                  <a:pt x="5705" y="4017"/>
                </a:cubicBezTo>
                <a:cubicBezTo>
                  <a:pt x="5905" y="4017"/>
                  <a:pt x="6138" y="3817"/>
                  <a:pt x="6238" y="3651"/>
                </a:cubicBezTo>
                <a:cubicBezTo>
                  <a:pt x="6572" y="3184"/>
                  <a:pt x="6539" y="2650"/>
                  <a:pt x="6372" y="2149"/>
                </a:cubicBezTo>
                <a:cubicBezTo>
                  <a:pt x="6338" y="2016"/>
                  <a:pt x="6338" y="1949"/>
                  <a:pt x="6472" y="1849"/>
                </a:cubicBezTo>
                <a:cubicBezTo>
                  <a:pt x="6919" y="1533"/>
                  <a:pt x="7433" y="1381"/>
                  <a:pt x="7937" y="1381"/>
                </a:cubicBezTo>
                <a:cubicBezTo>
                  <a:pt x="8973" y="1381"/>
                  <a:pt x="9961" y="2027"/>
                  <a:pt x="10208" y="3217"/>
                </a:cubicBezTo>
                <a:cubicBezTo>
                  <a:pt x="10375" y="4051"/>
                  <a:pt x="10041" y="4685"/>
                  <a:pt x="9407" y="5185"/>
                </a:cubicBezTo>
                <a:cubicBezTo>
                  <a:pt x="9391" y="5202"/>
                  <a:pt x="9349" y="5210"/>
                  <a:pt x="9303" y="5210"/>
                </a:cubicBezTo>
                <a:cubicBezTo>
                  <a:pt x="9257" y="5210"/>
                  <a:pt x="9207" y="5202"/>
                  <a:pt x="9174" y="5185"/>
                </a:cubicBezTo>
                <a:cubicBezTo>
                  <a:pt x="8807" y="4985"/>
                  <a:pt x="8373" y="4851"/>
                  <a:pt x="7906" y="4851"/>
                </a:cubicBezTo>
                <a:cubicBezTo>
                  <a:pt x="7573" y="4851"/>
                  <a:pt x="7473" y="5052"/>
                  <a:pt x="7573" y="5385"/>
                </a:cubicBezTo>
                <a:cubicBezTo>
                  <a:pt x="7739" y="5785"/>
                  <a:pt x="8040" y="5885"/>
                  <a:pt x="8407" y="5952"/>
                </a:cubicBezTo>
                <a:cubicBezTo>
                  <a:pt x="8444" y="5957"/>
                  <a:pt x="8480" y="5959"/>
                  <a:pt x="8515" y="5959"/>
                </a:cubicBezTo>
                <a:cubicBezTo>
                  <a:pt x="8731" y="5959"/>
                  <a:pt x="8911" y="5881"/>
                  <a:pt x="9140" y="5852"/>
                </a:cubicBezTo>
                <a:cubicBezTo>
                  <a:pt x="9174" y="5841"/>
                  <a:pt x="9211" y="5834"/>
                  <a:pt x="9249" y="5834"/>
                </a:cubicBezTo>
                <a:cubicBezTo>
                  <a:pt x="9326" y="5834"/>
                  <a:pt x="9407" y="5863"/>
                  <a:pt x="9474" y="5952"/>
                </a:cubicBezTo>
                <a:cubicBezTo>
                  <a:pt x="10308" y="6853"/>
                  <a:pt x="10141" y="8554"/>
                  <a:pt x="9140" y="9321"/>
                </a:cubicBezTo>
                <a:cubicBezTo>
                  <a:pt x="8883" y="9503"/>
                  <a:pt x="8626" y="9595"/>
                  <a:pt x="8375" y="9595"/>
                </a:cubicBezTo>
                <a:cubicBezTo>
                  <a:pt x="8073" y="9595"/>
                  <a:pt x="7779" y="9461"/>
                  <a:pt x="7506" y="9188"/>
                </a:cubicBezTo>
                <a:cubicBezTo>
                  <a:pt x="7372" y="9054"/>
                  <a:pt x="7306" y="8954"/>
                  <a:pt x="7206" y="8821"/>
                </a:cubicBezTo>
                <a:cubicBezTo>
                  <a:pt x="6972" y="8354"/>
                  <a:pt x="6972" y="8321"/>
                  <a:pt x="7239" y="7887"/>
                </a:cubicBezTo>
                <a:cubicBezTo>
                  <a:pt x="7372" y="7720"/>
                  <a:pt x="7506" y="7520"/>
                  <a:pt x="7539" y="7320"/>
                </a:cubicBezTo>
                <a:cubicBezTo>
                  <a:pt x="7673" y="7020"/>
                  <a:pt x="7506" y="6719"/>
                  <a:pt x="7239" y="6553"/>
                </a:cubicBezTo>
                <a:cubicBezTo>
                  <a:pt x="7111" y="6510"/>
                  <a:pt x="6983" y="6453"/>
                  <a:pt x="6855" y="6453"/>
                </a:cubicBezTo>
                <a:cubicBezTo>
                  <a:pt x="6783" y="6453"/>
                  <a:pt x="6711" y="6471"/>
                  <a:pt x="6639" y="6519"/>
                </a:cubicBezTo>
                <a:cubicBezTo>
                  <a:pt x="6405" y="6653"/>
                  <a:pt x="6338" y="6819"/>
                  <a:pt x="6338" y="7053"/>
                </a:cubicBezTo>
                <a:cubicBezTo>
                  <a:pt x="6372" y="7353"/>
                  <a:pt x="6405" y="7687"/>
                  <a:pt x="6472" y="7987"/>
                </a:cubicBezTo>
                <a:cubicBezTo>
                  <a:pt x="6472" y="8054"/>
                  <a:pt x="6472" y="8220"/>
                  <a:pt x="6405" y="8287"/>
                </a:cubicBezTo>
                <a:cubicBezTo>
                  <a:pt x="5971" y="8721"/>
                  <a:pt x="5504" y="9121"/>
                  <a:pt x="4837" y="9221"/>
                </a:cubicBezTo>
                <a:cubicBezTo>
                  <a:pt x="4697" y="9255"/>
                  <a:pt x="4559" y="9271"/>
                  <a:pt x="4427" y="9271"/>
                </a:cubicBezTo>
                <a:cubicBezTo>
                  <a:pt x="3653" y="9271"/>
                  <a:pt x="3060" y="8709"/>
                  <a:pt x="3003" y="7854"/>
                </a:cubicBezTo>
                <a:cubicBezTo>
                  <a:pt x="3403" y="7854"/>
                  <a:pt x="3837" y="7854"/>
                  <a:pt x="4170" y="7687"/>
                </a:cubicBezTo>
                <a:cubicBezTo>
                  <a:pt x="4537" y="7653"/>
                  <a:pt x="4837" y="7453"/>
                  <a:pt x="5004" y="7120"/>
                </a:cubicBezTo>
                <a:cubicBezTo>
                  <a:pt x="5304" y="6553"/>
                  <a:pt x="4971" y="5986"/>
                  <a:pt x="4337" y="5952"/>
                </a:cubicBezTo>
                <a:cubicBezTo>
                  <a:pt x="4292" y="5948"/>
                  <a:pt x="4247" y="5945"/>
                  <a:pt x="4201" y="5945"/>
                </a:cubicBezTo>
                <a:cubicBezTo>
                  <a:pt x="3581" y="5945"/>
                  <a:pt x="2982" y="6367"/>
                  <a:pt x="2702" y="7020"/>
                </a:cubicBezTo>
                <a:cubicBezTo>
                  <a:pt x="2652" y="7170"/>
                  <a:pt x="2565" y="7245"/>
                  <a:pt x="2440" y="7245"/>
                </a:cubicBezTo>
                <a:cubicBezTo>
                  <a:pt x="2398" y="7245"/>
                  <a:pt x="2352" y="7236"/>
                  <a:pt x="2302" y="7220"/>
                </a:cubicBezTo>
                <a:cubicBezTo>
                  <a:pt x="1668" y="7053"/>
                  <a:pt x="1168" y="6786"/>
                  <a:pt x="834" y="6219"/>
                </a:cubicBezTo>
                <a:cubicBezTo>
                  <a:pt x="534" y="5719"/>
                  <a:pt x="568" y="5152"/>
                  <a:pt x="1001" y="4685"/>
                </a:cubicBezTo>
                <a:cubicBezTo>
                  <a:pt x="1335" y="4318"/>
                  <a:pt x="1802" y="4118"/>
                  <a:pt x="2302" y="3984"/>
                </a:cubicBezTo>
                <a:cubicBezTo>
                  <a:pt x="2326" y="3976"/>
                  <a:pt x="2349" y="3972"/>
                  <a:pt x="2373" y="3972"/>
                </a:cubicBezTo>
                <a:cubicBezTo>
                  <a:pt x="2451" y="3972"/>
                  <a:pt x="2534" y="4016"/>
                  <a:pt x="2636" y="4118"/>
                </a:cubicBezTo>
                <a:cubicBezTo>
                  <a:pt x="2903" y="4384"/>
                  <a:pt x="3303" y="4651"/>
                  <a:pt x="3636" y="4951"/>
                </a:cubicBezTo>
                <a:cubicBezTo>
                  <a:pt x="3670" y="4985"/>
                  <a:pt x="3803" y="5018"/>
                  <a:pt x="3870" y="5018"/>
                </a:cubicBezTo>
                <a:cubicBezTo>
                  <a:pt x="3932" y="5033"/>
                  <a:pt x="3990" y="5039"/>
                  <a:pt x="4042" y="5039"/>
                </a:cubicBezTo>
                <a:cubicBezTo>
                  <a:pt x="4354" y="5039"/>
                  <a:pt x="4485" y="4799"/>
                  <a:pt x="4370" y="4484"/>
                </a:cubicBezTo>
                <a:cubicBezTo>
                  <a:pt x="4204" y="3984"/>
                  <a:pt x="3636" y="3517"/>
                  <a:pt x="2969" y="3517"/>
                </a:cubicBezTo>
                <a:cubicBezTo>
                  <a:pt x="2736" y="3517"/>
                  <a:pt x="2669" y="3450"/>
                  <a:pt x="2569" y="3284"/>
                </a:cubicBezTo>
                <a:cubicBezTo>
                  <a:pt x="2336" y="2683"/>
                  <a:pt x="2202" y="2049"/>
                  <a:pt x="2402" y="1449"/>
                </a:cubicBezTo>
                <a:cubicBezTo>
                  <a:pt x="2625" y="713"/>
                  <a:pt x="3147" y="305"/>
                  <a:pt x="3757" y="305"/>
                </a:cubicBezTo>
                <a:close/>
                <a:moveTo>
                  <a:pt x="3895" y="1"/>
                </a:moveTo>
                <a:cubicBezTo>
                  <a:pt x="3078" y="1"/>
                  <a:pt x="2357" y="527"/>
                  <a:pt x="2069" y="1416"/>
                </a:cubicBezTo>
                <a:cubicBezTo>
                  <a:pt x="1969" y="1949"/>
                  <a:pt x="1969" y="2483"/>
                  <a:pt x="2069" y="3017"/>
                </a:cubicBezTo>
                <a:cubicBezTo>
                  <a:pt x="2169" y="3217"/>
                  <a:pt x="2235" y="3417"/>
                  <a:pt x="2302" y="3617"/>
                </a:cubicBezTo>
                <a:cubicBezTo>
                  <a:pt x="1869" y="3817"/>
                  <a:pt x="1468" y="3984"/>
                  <a:pt x="1068" y="4218"/>
                </a:cubicBezTo>
                <a:cubicBezTo>
                  <a:pt x="67" y="4918"/>
                  <a:pt x="1" y="6152"/>
                  <a:pt x="868" y="7020"/>
                </a:cubicBezTo>
                <a:cubicBezTo>
                  <a:pt x="1335" y="7487"/>
                  <a:pt x="1902" y="7687"/>
                  <a:pt x="2569" y="7820"/>
                </a:cubicBezTo>
                <a:cubicBezTo>
                  <a:pt x="2569" y="7887"/>
                  <a:pt x="2569" y="7954"/>
                  <a:pt x="2536" y="8020"/>
                </a:cubicBezTo>
                <a:cubicBezTo>
                  <a:pt x="2636" y="9021"/>
                  <a:pt x="3470" y="9755"/>
                  <a:pt x="4470" y="9755"/>
                </a:cubicBezTo>
                <a:cubicBezTo>
                  <a:pt x="5238" y="9755"/>
                  <a:pt x="5871" y="9421"/>
                  <a:pt x="6405" y="8921"/>
                </a:cubicBezTo>
                <a:cubicBezTo>
                  <a:pt x="6505" y="8888"/>
                  <a:pt x="6539" y="8821"/>
                  <a:pt x="6639" y="8754"/>
                </a:cubicBezTo>
                <a:cubicBezTo>
                  <a:pt x="6739" y="8988"/>
                  <a:pt x="6839" y="9154"/>
                  <a:pt x="6972" y="9321"/>
                </a:cubicBezTo>
                <a:cubicBezTo>
                  <a:pt x="7343" y="9869"/>
                  <a:pt x="7864" y="10145"/>
                  <a:pt x="8396" y="10145"/>
                </a:cubicBezTo>
                <a:cubicBezTo>
                  <a:pt x="8868" y="10145"/>
                  <a:pt x="9349" y="9927"/>
                  <a:pt x="9741" y="9488"/>
                </a:cubicBezTo>
                <a:cubicBezTo>
                  <a:pt x="10341" y="8754"/>
                  <a:pt x="10541" y="7920"/>
                  <a:pt x="10375" y="7020"/>
                </a:cubicBezTo>
                <a:cubicBezTo>
                  <a:pt x="10308" y="6486"/>
                  <a:pt x="10041" y="6052"/>
                  <a:pt x="9707" y="5685"/>
                </a:cubicBezTo>
                <a:cubicBezTo>
                  <a:pt x="10408" y="5052"/>
                  <a:pt x="10742" y="4518"/>
                  <a:pt x="10742" y="3851"/>
                </a:cubicBezTo>
                <a:cubicBezTo>
                  <a:pt x="10803" y="2283"/>
                  <a:pt x="9533" y="1055"/>
                  <a:pt x="7975" y="1055"/>
                </a:cubicBezTo>
                <a:cubicBezTo>
                  <a:pt x="7843" y="1055"/>
                  <a:pt x="7709" y="1064"/>
                  <a:pt x="7573" y="1082"/>
                </a:cubicBezTo>
                <a:cubicBezTo>
                  <a:pt x="7072" y="1182"/>
                  <a:pt x="6572" y="1382"/>
                  <a:pt x="6172" y="1682"/>
                </a:cubicBezTo>
                <a:cubicBezTo>
                  <a:pt x="6138" y="1582"/>
                  <a:pt x="6038" y="1482"/>
                  <a:pt x="6005" y="1382"/>
                </a:cubicBezTo>
                <a:cubicBezTo>
                  <a:pt x="5705" y="915"/>
                  <a:pt x="5371" y="515"/>
                  <a:pt x="4871" y="248"/>
                </a:cubicBezTo>
                <a:cubicBezTo>
                  <a:pt x="4544" y="80"/>
                  <a:pt x="4212" y="1"/>
                  <a:pt x="3895" y="1"/>
                </a:cubicBezTo>
                <a:close/>
              </a:path>
            </a:pathLst>
          </a:custGeom>
          <a:solidFill>
            <a:srgbClr val="FE71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52"/>
        <p:cNvGrpSpPr/>
        <p:nvPr/>
      </p:nvGrpSpPr>
      <p:grpSpPr>
        <a:xfrm>
          <a:off x="0" y="0"/>
          <a:ext cx="0" cy="0"/>
          <a:chOff x="0" y="0"/>
          <a:chExt cx="0" cy="0"/>
        </a:xfrm>
      </p:grpSpPr>
      <p:sp>
        <p:nvSpPr>
          <p:cNvPr id="253" name="Google Shape;25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 name="Google Shape;254;p27"/>
          <p:cNvSpPr txBox="1">
            <a:spLocks noGrp="1"/>
          </p:cNvSpPr>
          <p:nvPr>
            <p:ph type="subTitle" idx="1"/>
          </p:nvPr>
        </p:nvSpPr>
        <p:spPr>
          <a:xfrm>
            <a:off x="4985189" y="14342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7"/>
          <p:cNvSpPr txBox="1">
            <a:spLocks noGrp="1"/>
          </p:cNvSpPr>
          <p:nvPr>
            <p:ph type="subTitle" idx="2"/>
          </p:nvPr>
        </p:nvSpPr>
        <p:spPr>
          <a:xfrm>
            <a:off x="1211000" y="1434225"/>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6" name="Google Shape;256;p27"/>
          <p:cNvGrpSpPr/>
          <p:nvPr/>
        </p:nvGrpSpPr>
        <p:grpSpPr>
          <a:xfrm rot="701207">
            <a:off x="-51593" y="3819906"/>
            <a:ext cx="874260" cy="880947"/>
            <a:chOff x="2787150" y="2134475"/>
            <a:chExt cx="487050" cy="490775"/>
          </a:xfrm>
        </p:grpSpPr>
        <p:sp>
          <p:nvSpPr>
            <p:cNvPr id="257" name="Google Shape;257;p27"/>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7"/>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7"/>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7"/>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7"/>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7"/>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7"/>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7"/>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7"/>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66"/>
        <p:cNvGrpSpPr/>
        <p:nvPr/>
      </p:nvGrpSpPr>
      <p:grpSpPr>
        <a:xfrm>
          <a:off x="0" y="0"/>
          <a:ext cx="0" cy="0"/>
          <a:chOff x="0" y="0"/>
          <a:chExt cx="0" cy="0"/>
        </a:xfrm>
      </p:grpSpPr>
      <p:sp>
        <p:nvSpPr>
          <p:cNvPr id="267" name="Google Shape;267;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8"/>
          <p:cNvSpPr txBox="1">
            <a:spLocks noGrp="1"/>
          </p:cNvSpPr>
          <p:nvPr>
            <p:ph type="subTitle" idx="1"/>
          </p:nvPr>
        </p:nvSpPr>
        <p:spPr>
          <a:xfrm>
            <a:off x="769050" y="2726250"/>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9" name="Google Shape;269;p28"/>
          <p:cNvSpPr txBox="1">
            <a:spLocks noGrp="1"/>
          </p:cNvSpPr>
          <p:nvPr>
            <p:ph type="subTitle" idx="2"/>
          </p:nvPr>
        </p:nvSpPr>
        <p:spPr>
          <a:xfrm>
            <a:off x="3468279" y="2726250"/>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0" name="Google Shape;270;p28"/>
          <p:cNvSpPr txBox="1">
            <a:spLocks noGrp="1"/>
          </p:cNvSpPr>
          <p:nvPr>
            <p:ph type="subTitle" idx="3"/>
          </p:nvPr>
        </p:nvSpPr>
        <p:spPr>
          <a:xfrm>
            <a:off x="6167514" y="2726250"/>
            <a:ext cx="23055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1" name="Google Shape;271;p28"/>
          <p:cNvSpPr txBox="1">
            <a:spLocks noGrp="1"/>
          </p:cNvSpPr>
          <p:nvPr>
            <p:ph type="subTitle" idx="4"/>
          </p:nvPr>
        </p:nvSpPr>
        <p:spPr>
          <a:xfrm>
            <a:off x="762300" y="2411700"/>
            <a:ext cx="2305500" cy="38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72" name="Google Shape;272;p28"/>
          <p:cNvSpPr txBox="1">
            <a:spLocks noGrp="1"/>
          </p:cNvSpPr>
          <p:nvPr>
            <p:ph type="subTitle" idx="5"/>
          </p:nvPr>
        </p:nvSpPr>
        <p:spPr>
          <a:xfrm>
            <a:off x="3468275" y="2411700"/>
            <a:ext cx="2305500" cy="38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73" name="Google Shape;273;p28"/>
          <p:cNvSpPr txBox="1">
            <a:spLocks noGrp="1"/>
          </p:cNvSpPr>
          <p:nvPr>
            <p:ph type="subTitle" idx="6"/>
          </p:nvPr>
        </p:nvSpPr>
        <p:spPr>
          <a:xfrm>
            <a:off x="6167525" y="2411700"/>
            <a:ext cx="2305500" cy="38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74" name="Google Shape;274;p28"/>
          <p:cNvSpPr/>
          <p:nvPr/>
        </p:nvSpPr>
        <p:spPr>
          <a:xfrm>
            <a:off x="94038" y="-279275"/>
            <a:ext cx="772762" cy="724291"/>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75"/>
        <p:cNvGrpSpPr/>
        <p:nvPr/>
      </p:nvGrpSpPr>
      <p:grpSpPr>
        <a:xfrm>
          <a:off x="0" y="0"/>
          <a:ext cx="0" cy="0"/>
          <a:chOff x="0" y="0"/>
          <a:chExt cx="0" cy="0"/>
        </a:xfrm>
      </p:grpSpPr>
      <p:sp>
        <p:nvSpPr>
          <p:cNvPr id="276" name="Google Shape;276;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 name="Google Shape;277;p29"/>
          <p:cNvSpPr txBox="1">
            <a:spLocks noGrp="1"/>
          </p:cNvSpPr>
          <p:nvPr>
            <p:ph type="subTitle" idx="1"/>
          </p:nvPr>
        </p:nvSpPr>
        <p:spPr>
          <a:xfrm>
            <a:off x="2424850" y="22047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8" name="Google Shape;278;p29"/>
          <p:cNvSpPr txBox="1">
            <a:spLocks noGrp="1"/>
          </p:cNvSpPr>
          <p:nvPr>
            <p:ph type="subTitle" idx="2"/>
          </p:nvPr>
        </p:nvSpPr>
        <p:spPr>
          <a:xfrm>
            <a:off x="4740954" y="22047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9" name="Google Shape;279;p29"/>
          <p:cNvSpPr txBox="1">
            <a:spLocks noGrp="1"/>
          </p:cNvSpPr>
          <p:nvPr>
            <p:ph type="subTitle" idx="3"/>
          </p:nvPr>
        </p:nvSpPr>
        <p:spPr>
          <a:xfrm>
            <a:off x="2424850" y="3638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 name="Google Shape;280;p29"/>
          <p:cNvSpPr txBox="1">
            <a:spLocks noGrp="1"/>
          </p:cNvSpPr>
          <p:nvPr>
            <p:ph type="subTitle" idx="4"/>
          </p:nvPr>
        </p:nvSpPr>
        <p:spPr>
          <a:xfrm>
            <a:off x="4740954" y="3638175"/>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1" name="Google Shape;281;p29"/>
          <p:cNvSpPr txBox="1">
            <a:spLocks noGrp="1"/>
          </p:cNvSpPr>
          <p:nvPr>
            <p:ph type="subTitle" idx="5"/>
          </p:nvPr>
        </p:nvSpPr>
        <p:spPr>
          <a:xfrm>
            <a:off x="2424850" y="19211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82" name="Google Shape;282;p29"/>
          <p:cNvSpPr txBox="1">
            <a:spLocks noGrp="1"/>
          </p:cNvSpPr>
          <p:nvPr>
            <p:ph type="subTitle" idx="6"/>
          </p:nvPr>
        </p:nvSpPr>
        <p:spPr>
          <a:xfrm>
            <a:off x="2424850" y="33546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83" name="Google Shape;283;p29"/>
          <p:cNvSpPr txBox="1">
            <a:spLocks noGrp="1"/>
          </p:cNvSpPr>
          <p:nvPr>
            <p:ph type="subTitle" idx="7"/>
          </p:nvPr>
        </p:nvSpPr>
        <p:spPr>
          <a:xfrm>
            <a:off x="4740950" y="192117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84" name="Google Shape;284;p29"/>
          <p:cNvSpPr txBox="1">
            <a:spLocks noGrp="1"/>
          </p:cNvSpPr>
          <p:nvPr>
            <p:ph type="subTitle" idx="8"/>
          </p:nvPr>
        </p:nvSpPr>
        <p:spPr>
          <a:xfrm>
            <a:off x="4740950" y="33546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85" name="Google Shape;285;p29"/>
          <p:cNvSpPr/>
          <p:nvPr/>
        </p:nvSpPr>
        <p:spPr>
          <a:xfrm>
            <a:off x="8010928" y="4603988"/>
            <a:ext cx="714907" cy="670064"/>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86"/>
        <p:cNvGrpSpPr/>
        <p:nvPr/>
      </p:nvGrpSpPr>
      <p:grpSpPr>
        <a:xfrm>
          <a:off x="0" y="0"/>
          <a:ext cx="0" cy="0"/>
          <a:chOff x="0" y="0"/>
          <a:chExt cx="0" cy="0"/>
        </a:xfrm>
      </p:grpSpPr>
      <p:sp>
        <p:nvSpPr>
          <p:cNvPr id="287" name="Google Shape;287;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8" name="Google Shape;288;p30"/>
          <p:cNvSpPr txBox="1">
            <a:spLocks noGrp="1"/>
          </p:cNvSpPr>
          <p:nvPr>
            <p:ph type="subTitle" idx="1"/>
          </p:nvPr>
        </p:nvSpPr>
        <p:spPr>
          <a:xfrm>
            <a:off x="832088" y="2488365"/>
            <a:ext cx="2145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9" name="Google Shape;289;p30"/>
          <p:cNvSpPr txBox="1">
            <a:spLocks noGrp="1"/>
          </p:cNvSpPr>
          <p:nvPr>
            <p:ph type="subTitle" idx="2"/>
          </p:nvPr>
        </p:nvSpPr>
        <p:spPr>
          <a:xfrm>
            <a:off x="3499496" y="2488365"/>
            <a:ext cx="2145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0" name="Google Shape;290;p30"/>
          <p:cNvSpPr txBox="1">
            <a:spLocks noGrp="1"/>
          </p:cNvSpPr>
          <p:nvPr>
            <p:ph type="subTitle" idx="3"/>
          </p:nvPr>
        </p:nvSpPr>
        <p:spPr>
          <a:xfrm>
            <a:off x="832088" y="3946104"/>
            <a:ext cx="2145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1" name="Google Shape;291;p30"/>
          <p:cNvSpPr txBox="1">
            <a:spLocks noGrp="1"/>
          </p:cNvSpPr>
          <p:nvPr>
            <p:ph type="subTitle" idx="4"/>
          </p:nvPr>
        </p:nvSpPr>
        <p:spPr>
          <a:xfrm>
            <a:off x="3499496" y="3946104"/>
            <a:ext cx="2145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2" name="Google Shape;292;p30"/>
          <p:cNvSpPr txBox="1">
            <a:spLocks noGrp="1"/>
          </p:cNvSpPr>
          <p:nvPr>
            <p:ph type="subTitle" idx="5"/>
          </p:nvPr>
        </p:nvSpPr>
        <p:spPr>
          <a:xfrm>
            <a:off x="6166904" y="2488365"/>
            <a:ext cx="2145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3" name="Google Shape;293;p30"/>
          <p:cNvSpPr txBox="1">
            <a:spLocks noGrp="1"/>
          </p:cNvSpPr>
          <p:nvPr>
            <p:ph type="subTitle" idx="6"/>
          </p:nvPr>
        </p:nvSpPr>
        <p:spPr>
          <a:xfrm>
            <a:off x="6166904" y="3946104"/>
            <a:ext cx="21450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4" name="Google Shape;294;p30"/>
          <p:cNvSpPr txBox="1">
            <a:spLocks noGrp="1"/>
          </p:cNvSpPr>
          <p:nvPr>
            <p:ph type="subTitle" idx="7"/>
          </p:nvPr>
        </p:nvSpPr>
        <p:spPr>
          <a:xfrm>
            <a:off x="836300" y="2270900"/>
            <a:ext cx="213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95" name="Google Shape;295;p30"/>
          <p:cNvSpPr txBox="1">
            <a:spLocks noGrp="1"/>
          </p:cNvSpPr>
          <p:nvPr>
            <p:ph type="subTitle" idx="8"/>
          </p:nvPr>
        </p:nvSpPr>
        <p:spPr>
          <a:xfrm>
            <a:off x="3503708" y="2270900"/>
            <a:ext cx="213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96" name="Google Shape;296;p30"/>
          <p:cNvSpPr txBox="1">
            <a:spLocks noGrp="1"/>
          </p:cNvSpPr>
          <p:nvPr>
            <p:ph type="subTitle" idx="9"/>
          </p:nvPr>
        </p:nvSpPr>
        <p:spPr>
          <a:xfrm>
            <a:off x="6171116" y="2270900"/>
            <a:ext cx="213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97" name="Google Shape;297;p30"/>
          <p:cNvSpPr txBox="1">
            <a:spLocks noGrp="1"/>
          </p:cNvSpPr>
          <p:nvPr>
            <p:ph type="subTitle" idx="13"/>
          </p:nvPr>
        </p:nvSpPr>
        <p:spPr>
          <a:xfrm>
            <a:off x="836300" y="3651302"/>
            <a:ext cx="213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98" name="Google Shape;298;p30"/>
          <p:cNvSpPr txBox="1">
            <a:spLocks noGrp="1"/>
          </p:cNvSpPr>
          <p:nvPr>
            <p:ph type="subTitle" idx="14"/>
          </p:nvPr>
        </p:nvSpPr>
        <p:spPr>
          <a:xfrm>
            <a:off x="3503708" y="3651302"/>
            <a:ext cx="213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299" name="Google Shape;299;p30"/>
          <p:cNvSpPr txBox="1">
            <a:spLocks noGrp="1"/>
          </p:cNvSpPr>
          <p:nvPr>
            <p:ph type="subTitle" idx="15"/>
          </p:nvPr>
        </p:nvSpPr>
        <p:spPr>
          <a:xfrm>
            <a:off x="6171116" y="3651302"/>
            <a:ext cx="2136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300" name="Google Shape;300;p30"/>
          <p:cNvSpPr/>
          <p:nvPr/>
        </p:nvSpPr>
        <p:spPr>
          <a:xfrm>
            <a:off x="2337813" y="4830775"/>
            <a:ext cx="373137" cy="430283"/>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0"/>
          <p:cNvSpPr/>
          <p:nvPr/>
        </p:nvSpPr>
        <p:spPr>
          <a:xfrm>
            <a:off x="7932991" y="-53675"/>
            <a:ext cx="277098" cy="321500"/>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20000" y="981925"/>
            <a:ext cx="7704000" cy="3585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3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4" name="Google Shape;24;p4"/>
          <p:cNvGrpSpPr/>
          <p:nvPr/>
        </p:nvGrpSpPr>
        <p:grpSpPr>
          <a:xfrm>
            <a:off x="-387184" y="12"/>
            <a:ext cx="1335271" cy="622817"/>
            <a:chOff x="3474325" y="1617750"/>
            <a:chExt cx="380300" cy="177375"/>
          </a:xfrm>
        </p:grpSpPr>
        <p:sp>
          <p:nvSpPr>
            <p:cNvPr id="25" name="Google Shape;25;p4"/>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4"/>
          <p:cNvSpPr/>
          <p:nvPr/>
        </p:nvSpPr>
        <p:spPr>
          <a:xfrm>
            <a:off x="8634258" y="209013"/>
            <a:ext cx="861080" cy="808712"/>
          </a:xfrm>
          <a:custGeom>
            <a:avLst/>
            <a:gdLst/>
            <a:ahLst/>
            <a:cxnLst/>
            <a:rect l="l" t="t" r="r" b="b"/>
            <a:pathLst>
              <a:path w="10803" h="10146" extrusionOk="0">
                <a:moveTo>
                  <a:pt x="6038" y="2483"/>
                </a:moveTo>
                <a:lnTo>
                  <a:pt x="6038" y="2483"/>
                </a:lnTo>
                <a:cubicBezTo>
                  <a:pt x="6205" y="2883"/>
                  <a:pt x="6172" y="3350"/>
                  <a:pt x="5871" y="3617"/>
                </a:cubicBezTo>
                <a:cubicBezTo>
                  <a:pt x="5705" y="3184"/>
                  <a:pt x="5838" y="2850"/>
                  <a:pt x="6038" y="2483"/>
                </a:cubicBezTo>
                <a:close/>
                <a:moveTo>
                  <a:pt x="3203" y="4084"/>
                </a:moveTo>
                <a:cubicBezTo>
                  <a:pt x="3536" y="4151"/>
                  <a:pt x="3837" y="4318"/>
                  <a:pt x="3970" y="4685"/>
                </a:cubicBezTo>
                <a:cubicBezTo>
                  <a:pt x="3703" y="4518"/>
                  <a:pt x="3470" y="4351"/>
                  <a:pt x="3169" y="4184"/>
                </a:cubicBezTo>
                <a:cubicBezTo>
                  <a:pt x="3169" y="4151"/>
                  <a:pt x="3203" y="4151"/>
                  <a:pt x="3203" y="4084"/>
                </a:cubicBezTo>
                <a:close/>
                <a:moveTo>
                  <a:pt x="3992" y="4670"/>
                </a:moveTo>
                <a:cubicBezTo>
                  <a:pt x="4000" y="4670"/>
                  <a:pt x="3992" y="4685"/>
                  <a:pt x="3970" y="4685"/>
                </a:cubicBezTo>
                <a:cubicBezTo>
                  <a:pt x="3981" y="4674"/>
                  <a:pt x="3989" y="4670"/>
                  <a:pt x="3992" y="4670"/>
                </a:cubicBezTo>
                <a:close/>
                <a:moveTo>
                  <a:pt x="8073" y="5352"/>
                </a:moveTo>
                <a:lnTo>
                  <a:pt x="8073" y="5352"/>
                </a:lnTo>
                <a:cubicBezTo>
                  <a:pt x="8340" y="5385"/>
                  <a:pt x="8540" y="5485"/>
                  <a:pt x="8807" y="5519"/>
                </a:cubicBezTo>
                <a:lnTo>
                  <a:pt x="8807" y="5619"/>
                </a:lnTo>
                <a:cubicBezTo>
                  <a:pt x="8747" y="5625"/>
                  <a:pt x="8691" y="5629"/>
                  <a:pt x="8638" y="5629"/>
                </a:cubicBezTo>
                <a:cubicBezTo>
                  <a:pt x="8425" y="5629"/>
                  <a:pt x="8260" y="5565"/>
                  <a:pt x="8073" y="5352"/>
                </a:cubicBezTo>
                <a:close/>
                <a:moveTo>
                  <a:pt x="4268" y="6418"/>
                </a:moveTo>
                <a:cubicBezTo>
                  <a:pt x="4460" y="6418"/>
                  <a:pt x="4594" y="6526"/>
                  <a:pt x="4671" y="6653"/>
                </a:cubicBezTo>
                <a:cubicBezTo>
                  <a:pt x="4737" y="6853"/>
                  <a:pt x="4604" y="7153"/>
                  <a:pt x="4370" y="7220"/>
                </a:cubicBezTo>
                <a:cubicBezTo>
                  <a:pt x="3970" y="7353"/>
                  <a:pt x="3536" y="7387"/>
                  <a:pt x="3136" y="7487"/>
                </a:cubicBezTo>
                <a:cubicBezTo>
                  <a:pt x="3136" y="7420"/>
                  <a:pt x="3069" y="7387"/>
                  <a:pt x="3069" y="7353"/>
                </a:cubicBezTo>
                <a:cubicBezTo>
                  <a:pt x="3303" y="6886"/>
                  <a:pt x="3570" y="6553"/>
                  <a:pt x="4070" y="6453"/>
                </a:cubicBezTo>
                <a:cubicBezTo>
                  <a:pt x="4142" y="6429"/>
                  <a:pt x="4208" y="6418"/>
                  <a:pt x="4268" y="6418"/>
                </a:cubicBezTo>
                <a:close/>
                <a:moveTo>
                  <a:pt x="6839" y="6986"/>
                </a:moveTo>
                <a:cubicBezTo>
                  <a:pt x="6905" y="7053"/>
                  <a:pt x="7072" y="7153"/>
                  <a:pt x="7072" y="7220"/>
                </a:cubicBezTo>
                <a:cubicBezTo>
                  <a:pt x="7072" y="7420"/>
                  <a:pt x="7006" y="7587"/>
                  <a:pt x="6905" y="7820"/>
                </a:cubicBezTo>
                <a:cubicBezTo>
                  <a:pt x="6872" y="7787"/>
                  <a:pt x="6872" y="7787"/>
                  <a:pt x="6839" y="7787"/>
                </a:cubicBezTo>
                <a:cubicBezTo>
                  <a:pt x="6839" y="7553"/>
                  <a:pt x="6739" y="7387"/>
                  <a:pt x="6705" y="7253"/>
                </a:cubicBezTo>
                <a:cubicBezTo>
                  <a:pt x="6705" y="7153"/>
                  <a:pt x="6805" y="7053"/>
                  <a:pt x="6839" y="6986"/>
                </a:cubicBezTo>
                <a:close/>
                <a:moveTo>
                  <a:pt x="3757" y="305"/>
                </a:moveTo>
                <a:cubicBezTo>
                  <a:pt x="4059" y="305"/>
                  <a:pt x="4383" y="405"/>
                  <a:pt x="4704" y="615"/>
                </a:cubicBezTo>
                <a:cubicBezTo>
                  <a:pt x="5171" y="882"/>
                  <a:pt x="5471" y="1316"/>
                  <a:pt x="5705" y="1783"/>
                </a:cubicBezTo>
                <a:cubicBezTo>
                  <a:pt x="5738" y="1816"/>
                  <a:pt x="5705" y="1949"/>
                  <a:pt x="5671" y="2016"/>
                </a:cubicBezTo>
                <a:cubicBezTo>
                  <a:pt x="5371" y="2450"/>
                  <a:pt x="5171" y="2950"/>
                  <a:pt x="5338" y="3484"/>
                </a:cubicBezTo>
                <a:cubicBezTo>
                  <a:pt x="5371" y="3717"/>
                  <a:pt x="5471" y="4017"/>
                  <a:pt x="5705" y="4017"/>
                </a:cubicBezTo>
                <a:cubicBezTo>
                  <a:pt x="5905" y="4017"/>
                  <a:pt x="6138" y="3817"/>
                  <a:pt x="6238" y="3651"/>
                </a:cubicBezTo>
                <a:cubicBezTo>
                  <a:pt x="6572" y="3184"/>
                  <a:pt x="6539" y="2650"/>
                  <a:pt x="6372" y="2149"/>
                </a:cubicBezTo>
                <a:cubicBezTo>
                  <a:pt x="6338" y="2016"/>
                  <a:pt x="6338" y="1949"/>
                  <a:pt x="6472" y="1849"/>
                </a:cubicBezTo>
                <a:cubicBezTo>
                  <a:pt x="6919" y="1533"/>
                  <a:pt x="7433" y="1381"/>
                  <a:pt x="7937" y="1381"/>
                </a:cubicBezTo>
                <a:cubicBezTo>
                  <a:pt x="8973" y="1381"/>
                  <a:pt x="9961" y="2027"/>
                  <a:pt x="10208" y="3217"/>
                </a:cubicBezTo>
                <a:cubicBezTo>
                  <a:pt x="10375" y="4051"/>
                  <a:pt x="10041" y="4685"/>
                  <a:pt x="9407" y="5185"/>
                </a:cubicBezTo>
                <a:cubicBezTo>
                  <a:pt x="9391" y="5202"/>
                  <a:pt x="9349" y="5210"/>
                  <a:pt x="9303" y="5210"/>
                </a:cubicBezTo>
                <a:cubicBezTo>
                  <a:pt x="9257" y="5210"/>
                  <a:pt x="9207" y="5202"/>
                  <a:pt x="9174" y="5185"/>
                </a:cubicBezTo>
                <a:cubicBezTo>
                  <a:pt x="8807" y="4985"/>
                  <a:pt x="8373" y="4851"/>
                  <a:pt x="7906" y="4851"/>
                </a:cubicBezTo>
                <a:cubicBezTo>
                  <a:pt x="7573" y="4851"/>
                  <a:pt x="7473" y="5052"/>
                  <a:pt x="7573" y="5385"/>
                </a:cubicBezTo>
                <a:cubicBezTo>
                  <a:pt x="7739" y="5785"/>
                  <a:pt x="8040" y="5885"/>
                  <a:pt x="8407" y="5952"/>
                </a:cubicBezTo>
                <a:cubicBezTo>
                  <a:pt x="8444" y="5957"/>
                  <a:pt x="8480" y="5959"/>
                  <a:pt x="8515" y="5959"/>
                </a:cubicBezTo>
                <a:cubicBezTo>
                  <a:pt x="8731" y="5959"/>
                  <a:pt x="8911" y="5881"/>
                  <a:pt x="9140" y="5852"/>
                </a:cubicBezTo>
                <a:cubicBezTo>
                  <a:pt x="9174" y="5841"/>
                  <a:pt x="9211" y="5834"/>
                  <a:pt x="9249" y="5834"/>
                </a:cubicBezTo>
                <a:cubicBezTo>
                  <a:pt x="9326" y="5834"/>
                  <a:pt x="9407" y="5863"/>
                  <a:pt x="9474" y="5952"/>
                </a:cubicBezTo>
                <a:cubicBezTo>
                  <a:pt x="10308" y="6853"/>
                  <a:pt x="10141" y="8554"/>
                  <a:pt x="9140" y="9321"/>
                </a:cubicBezTo>
                <a:cubicBezTo>
                  <a:pt x="8883" y="9503"/>
                  <a:pt x="8626" y="9595"/>
                  <a:pt x="8375" y="9595"/>
                </a:cubicBezTo>
                <a:cubicBezTo>
                  <a:pt x="8073" y="9595"/>
                  <a:pt x="7779" y="9461"/>
                  <a:pt x="7506" y="9188"/>
                </a:cubicBezTo>
                <a:cubicBezTo>
                  <a:pt x="7372" y="9054"/>
                  <a:pt x="7306" y="8954"/>
                  <a:pt x="7206" y="8821"/>
                </a:cubicBezTo>
                <a:cubicBezTo>
                  <a:pt x="6972" y="8354"/>
                  <a:pt x="6972" y="8321"/>
                  <a:pt x="7239" y="7887"/>
                </a:cubicBezTo>
                <a:cubicBezTo>
                  <a:pt x="7372" y="7720"/>
                  <a:pt x="7506" y="7520"/>
                  <a:pt x="7539" y="7320"/>
                </a:cubicBezTo>
                <a:cubicBezTo>
                  <a:pt x="7673" y="7020"/>
                  <a:pt x="7506" y="6719"/>
                  <a:pt x="7239" y="6553"/>
                </a:cubicBezTo>
                <a:cubicBezTo>
                  <a:pt x="7111" y="6510"/>
                  <a:pt x="6983" y="6453"/>
                  <a:pt x="6855" y="6453"/>
                </a:cubicBezTo>
                <a:cubicBezTo>
                  <a:pt x="6783" y="6453"/>
                  <a:pt x="6711" y="6471"/>
                  <a:pt x="6639" y="6519"/>
                </a:cubicBezTo>
                <a:cubicBezTo>
                  <a:pt x="6405" y="6653"/>
                  <a:pt x="6338" y="6819"/>
                  <a:pt x="6338" y="7053"/>
                </a:cubicBezTo>
                <a:cubicBezTo>
                  <a:pt x="6372" y="7353"/>
                  <a:pt x="6405" y="7687"/>
                  <a:pt x="6472" y="7987"/>
                </a:cubicBezTo>
                <a:cubicBezTo>
                  <a:pt x="6472" y="8054"/>
                  <a:pt x="6472" y="8220"/>
                  <a:pt x="6405" y="8287"/>
                </a:cubicBezTo>
                <a:cubicBezTo>
                  <a:pt x="5971" y="8721"/>
                  <a:pt x="5504" y="9121"/>
                  <a:pt x="4837" y="9221"/>
                </a:cubicBezTo>
                <a:cubicBezTo>
                  <a:pt x="4697" y="9255"/>
                  <a:pt x="4559" y="9271"/>
                  <a:pt x="4427" y="9271"/>
                </a:cubicBezTo>
                <a:cubicBezTo>
                  <a:pt x="3653" y="9271"/>
                  <a:pt x="3060" y="8709"/>
                  <a:pt x="3003" y="7854"/>
                </a:cubicBezTo>
                <a:cubicBezTo>
                  <a:pt x="3403" y="7854"/>
                  <a:pt x="3837" y="7854"/>
                  <a:pt x="4170" y="7687"/>
                </a:cubicBezTo>
                <a:cubicBezTo>
                  <a:pt x="4537" y="7653"/>
                  <a:pt x="4837" y="7453"/>
                  <a:pt x="5004" y="7120"/>
                </a:cubicBezTo>
                <a:cubicBezTo>
                  <a:pt x="5304" y="6553"/>
                  <a:pt x="4971" y="5986"/>
                  <a:pt x="4337" y="5952"/>
                </a:cubicBezTo>
                <a:cubicBezTo>
                  <a:pt x="4292" y="5948"/>
                  <a:pt x="4247" y="5945"/>
                  <a:pt x="4201" y="5945"/>
                </a:cubicBezTo>
                <a:cubicBezTo>
                  <a:pt x="3581" y="5945"/>
                  <a:pt x="2982" y="6367"/>
                  <a:pt x="2702" y="7020"/>
                </a:cubicBezTo>
                <a:cubicBezTo>
                  <a:pt x="2652" y="7170"/>
                  <a:pt x="2565" y="7245"/>
                  <a:pt x="2440" y="7245"/>
                </a:cubicBezTo>
                <a:cubicBezTo>
                  <a:pt x="2398" y="7245"/>
                  <a:pt x="2352" y="7236"/>
                  <a:pt x="2302" y="7220"/>
                </a:cubicBezTo>
                <a:cubicBezTo>
                  <a:pt x="1668" y="7053"/>
                  <a:pt x="1168" y="6786"/>
                  <a:pt x="834" y="6219"/>
                </a:cubicBezTo>
                <a:cubicBezTo>
                  <a:pt x="534" y="5719"/>
                  <a:pt x="568" y="5152"/>
                  <a:pt x="1001" y="4685"/>
                </a:cubicBezTo>
                <a:cubicBezTo>
                  <a:pt x="1335" y="4318"/>
                  <a:pt x="1802" y="4118"/>
                  <a:pt x="2302" y="3984"/>
                </a:cubicBezTo>
                <a:cubicBezTo>
                  <a:pt x="2326" y="3976"/>
                  <a:pt x="2349" y="3972"/>
                  <a:pt x="2373" y="3972"/>
                </a:cubicBezTo>
                <a:cubicBezTo>
                  <a:pt x="2451" y="3972"/>
                  <a:pt x="2534" y="4016"/>
                  <a:pt x="2636" y="4118"/>
                </a:cubicBezTo>
                <a:cubicBezTo>
                  <a:pt x="2903" y="4384"/>
                  <a:pt x="3303" y="4651"/>
                  <a:pt x="3636" y="4951"/>
                </a:cubicBezTo>
                <a:cubicBezTo>
                  <a:pt x="3670" y="4985"/>
                  <a:pt x="3803" y="5018"/>
                  <a:pt x="3870" y="5018"/>
                </a:cubicBezTo>
                <a:cubicBezTo>
                  <a:pt x="3932" y="5033"/>
                  <a:pt x="3990" y="5039"/>
                  <a:pt x="4042" y="5039"/>
                </a:cubicBezTo>
                <a:cubicBezTo>
                  <a:pt x="4354" y="5039"/>
                  <a:pt x="4485" y="4799"/>
                  <a:pt x="4370" y="4484"/>
                </a:cubicBezTo>
                <a:cubicBezTo>
                  <a:pt x="4204" y="3984"/>
                  <a:pt x="3636" y="3517"/>
                  <a:pt x="2969" y="3517"/>
                </a:cubicBezTo>
                <a:cubicBezTo>
                  <a:pt x="2736" y="3517"/>
                  <a:pt x="2669" y="3450"/>
                  <a:pt x="2569" y="3284"/>
                </a:cubicBezTo>
                <a:cubicBezTo>
                  <a:pt x="2336" y="2683"/>
                  <a:pt x="2202" y="2049"/>
                  <a:pt x="2402" y="1449"/>
                </a:cubicBezTo>
                <a:cubicBezTo>
                  <a:pt x="2625" y="713"/>
                  <a:pt x="3147" y="305"/>
                  <a:pt x="3757" y="305"/>
                </a:cubicBezTo>
                <a:close/>
                <a:moveTo>
                  <a:pt x="3895" y="1"/>
                </a:moveTo>
                <a:cubicBezTo>
                  <a:pt x="3078" y="1"/>
                  <a:pt x="2357" y="527"/>
                  <a:pt x="2069" y="1416"/>
                </a:cubicBezTo>
                <a:cubicBezTo>
                  <a:pt x="1969" y="1949"/>
                  <a:pt x="1969" y="2483"/>
                  <a:pt x="2069" y="3017"/>
                </a:cubicBezTo>
                <a:cubicBezTo>
                  <a:pt x="2169" y="3217"/>
                  <a:pt x="2235" y="3417"/>
                  <a:pt x="2302" y="3617"/>
                </a:cubicBezTo>
                <a:cubicBezTo>
                  <a:pt x="1869" y="3817"/>
                  <a:pt x="1468" y="3984"/>
                  <a:pt x="1068" y="4218"/>
                </a:cubicBezTo>
                <a:cubicBezTo>
                  <a:pt x="67" y="4918"/>
                  <a:pt x="1" y="6152"/>
                  <a:pt x="868" y="7020"/>
                </a:cubicBezTo>
                <a:cubicBezTo>
                  <a:pt x="1335" y="7487"/>
                  <a:pt x="1902" y="7687"/>
                  <a:pt x="2569" y="7820"/>
                </a:cubicBezTo>
                <a:cubicBezTo>
                  <a:pt x="2569" y="7887"/>
                  <a:pt x="2569" y="7954"/>
                  <a:pt x="2536" y="8020"/>
                </a:cubicBezTo>
                <a:cubicBezTo>
                  <a:pt x="2636" y="9021"/>
                  <a:pt x="3470" y="9755"/>
                  <a:pt x="4470" y="9755"/>
                </a:cubicBezTo>
                <a:cubicBezTo>
                  <a:pt x="5238" y="9755"/>
                  <a:pt x="5871" y="9421"/>
                  <a:pt x="6405" y="8921"/>
                </a:cubicBezTo>
                <a:cubicBezTo>
                  <a:pt x="6505" y="8888"/>
                  <a:pt x="6539" y="8821"/>
                  <a:pt x="6639" y="8754"/>
                </a:cubicBezTo>
                <a:cubicBezTo>
                  <a:pt x="6739" y="8988"/>
                  <a:pt x="6839" y="9154"/>
                  <a:pt x="6972" y="9321"/>
                </a:cubicBezTo>
                <a:cubicBezTo>
                  <a:pt x="7343" y="9869"/>
                  <a:pt x="7864" y="10145"/>
                  <a:pt x="8396" y="10145"/>
                </a:cubicBezTo>
                <a:cubicBezTo>
                  <a:pt x="8868" y="10145"/>
                  <a:pt x="9349" y="9927"/>
                  <a:pt x="9741" y="9488"/>
                </a:cubicBezTo>
                <a:cubicBezTo>
                  <a:pt x="10341" y="8754"/>
                  <a:pt x="10541" y="7920"/>
                  <a:pt x="10375" y="7020"/>
                </a:cubicBezTo>
                <a:cubicBezTo>
                  <a:pt x="10308" y="6486"/>
                  <a:pt x="10041" y="6052"/>
                  <a:pt x="9707" y="5685"/>
                </a:cubicBezTo>
                <a:cubicBezTo>
                  <a:pt x="10408" y="5052"/>
                  <a:pt x="10742" y="4518"/>
                  <a:pt x="10742" y="3851"/>
                </a:cubicBezTo>
                <a:cubicBezTo>
                  <a:pt x="10803" y="2283"/>
                  <a:pt x="9533" y="1055"/>
                  <a:pt x="7975" y="1055"/>
                </a:cubicBezTo>
                <a:cubicBezTo>
                  <a:pt x="7843" y="1055"/>
                  <a:pt x="7709" y="1064"/>
                  <a:pt x="7573" y="1082"/>
                </a:cubicBezTo>
                <a:cubicBezTo>
                  <a:pt x="7072" y="1182"/>
                  <a:pt x="6572" y="1382"/>
                  <a:pt x="6172" y="1682"/>
                </a:cubicBezTo>
                <a:cubicBezTo>
                  <a:pt x="6138" y="1582"/>
                  <a:pt x="6038" y="1482"/>
                  <a:pt x="6005" y="1382"/>
                </a:cubicBezTo>
                <a:cubicBezTo>
                  <a:pt x="5705" y="915"/>
                  <a:pt x="5371" y="515"/>
                  <a:pt x="4871" y="248"/>
                </a:cubicBezTo>
                <a:cubicBezTo>
                  <a:pt x="4544" y="80"/>
                  <a:pt x="4212" y="1"/>
                  <a:pt x="3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501425">
            <a:off x="8945203" y="4455109"/>
            <a:ext cx="282178" cy="391695"/>
          </a:xfrm>
          <a:custGeom>
            <a:avLst/>
            <a:gdLst/>
            <a:ahLst/>
            <a:cxnLst/>
            <a:rect l="l" t="t" r="r" b="b"/>
            <a:pathLst>
              <a:path w="3870" h="5372" extrusionOk="0">
                <a:moveTo>
                  <a:pt x="1033" y="0"/>
                </a:moveTo>
                <a:cubicBezTo>
                  <a:pt x="1021" y="0"/>
                  <a:pt x="1010" y="2"/>
                  <a:pt x="1001" y="7"/>
                </a:cubicBezTo>
                <a:cubicBezTo>
                  <a:pt x="901" y="74"/>
                  <a:pt x="834" y="240"/>
                  <a:pt x="834" y="340"/>
                </a:cubicBezTo>
                <a:cubicBezTo>
                  <a:pt x="801" y="507"/>
                  <a:pt x="834" y="674"/>
                  <a:pt x="867" y="841"/>
                </a:cubicBezTo>
                <a:cubicBezTo>
                  <a:pt x="1034" y="1641"/>
                  <a:pt x="801" y="2242"/>
                  <a:pt x="200" y="2775"/>
                </a:cubicBezTo>
                <a:cubicBezTo>
                  <a:pt x="67" y="2842"/>
                  <a:pt x="0" y="3076"/>
                  <a:pt x="0" y="3176"/>
                </a:cubicBezTo>
                <a:cubicBezTo>
                  <a:pt x="34" y="3409"/>
                  <a:pt x="234" y="3409"/>
                  <a:pt x="467" y="3409"/>
                </a:cubicBezTo>
                <a:lnTo>
                  <a:pt x="534" y="3409"/>
                </a:lnTo>
                <a:cubicBezTo>
                  <a:pt x="594" y="3401"/>
                  <a:pt x="651" y="3397"/>
                  <a:pt x="707" y="3397"/>
                </a:cubicBezTo>
                <a:cubicBezTo>
                  <a:pt x="1086" y="3397"/>
                  <a:pt x="1373" y="3590"/>
                  <a:pt x="1635" y="3910"/>
                </a:cubicBezTo>
                <a:cubicBezTo>
                  <a:pt x="1801" y="4110"/>
                  <a:pt x="1902" y="4343"/>
                  <a:pt x="2068" y="4610"/>
                </a:cubicBezTo>
                <a:cubicBezTo>
                  <a:pt x="2235" y="4810"/>
                  <a:pt x="2402" y="5044"/>
                  <a:pt x="2635" y="5277"/>
                </a:cubicBezTo>
                <a:cubicBezTo>
                  <a:pt x="2674" y="5342"/>
                  <a:pt x="2724" y="5372"/>
                  <a:pt x="2775" y="5372"/>
                </a:cubicBezTo>
                <a:cubicBezTo>
                  <a:pt x="2855" y="5372"/>
                  <a:pt x="2941" y="5299"/>
                  <a:pt x="3002" y="5177"/>
                </a:cubicBezTo>
                <a:cubicBezTo>
                  <a:pt x="3036" y="5110"/>
                  <a:pt x="3069" y="4977"/>
                  <a:pt x="3069" y="4910"/>
                </a:cubicBezTo>
                <a:cubicBezTo>
                  <a:pt x="3069" y="4577"/>
                  <a:pt x="3036" y="4277"/>
                  <a:pt x="3002" y="3976"/>
                </a:cubicBezTo>
                <a:cubicBezTo>
                  <a:pt x="2902" y="3443"/>
                  <a:pt x="3002" y="2909"/>
                  <a:pt x="3536" y="2575"/>
                </a:cubicBezTo>
                <a:cubicBezTo>
                  <a:pt x="3669" y="2475"/>
                  <a:pt x="3736" y="2308"/>
                  <a:pt x="3870" y="2142"/>
                </a:cubicBezTo>
                <a:cubicBezTo>
                  <a:pt x="3703" y="2008"/>
                  <a:pt x="3636" y="1908"/>
                  <a:pt x="3536" y="1808"/>
                </a:cubicBezTo>
                <a:cubicBezTo>
                  <a:pt x="3436" y="1775"/>
                  <a:pt x="3202" y="1775"/>
                  <a:pt x="3036" y="1775"/>
                </a:cubicBezTo>
                <a:cubicBezTo>
                  <a:pt x="2602" y="1775"/>
                  <a:pt x="2302" y="1575"/>
                  <a:pt x="2035" y="1241"/>
                </a:cubicBezTo>
                <a:cubicBezTo>
                  <a:pt x="1935" y="1074"/>
                  <a:pt x="1835" y="907"/>
                  <a:pt x="1768" y="741"/>
                </a:cubicBezTo>
                <a:cubicBezTo>
                  <a:pt x="1635" y="507"/>
                  <a:pt x="1501" y="307"/>
                  <a:pt x="1334" y="140"/>
                </a:cubicBezTo>
                <a:cubicBezTo>
                  <a:pt x="1248" y="83"/>
                  <a:pt x="1112"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02"/>
        <p:cNvGrpSpPr/>
        <p:nvPr/>
      </p:nvGrpSpPr>
      <p:grpSpPr>
        <a:xfrm>
          <a:off x="0" y="0"/>
          <a:ext cx="0" cy="0"/>
          <a:chOff x="0" y="0"/>
          <a:chExt cx="0" cy="0"/>
        </a:xfrm>
      </p:grpSpPr>
      <p:sp>
        <p:nvSpPr>
          <p:cNvPr id="303" name="Google Shape;303;p31"/>
          <p:cNvSpPr txBox="1">
            <a:spLocks noGrp="1"/>
          </p:cNvSpPr>
          <p:nvPr>
            <p:ph type="title" hasCustomPrompt="1"/>
          </p:nvPr>
        </p:nvSpPr>
        <p:spPr>
          <a:xfrm>
            <a:off x="2223600" y="670225"/>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4" name="Google Shape;304;p31"/>
          <p:cNvSpPr txBox="1">
            <a:spLocks noGrp="1"/>
          </p:cNvSpPr>
          <p:nvPr>
            <p:ph type="subTitle" idx="1"/>
          </p:nvPr>
        </p:nvSpPr>
        <p:spPr>
          <a:xfrm>
            <a:off x="2223600" y="1275827"/>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5" name="Google Shape;305;p31"/>
          <p:cNvSpPr txBox="1">
            <a:spLocks noGrp="1"/>
          </p:cNvSpPr>
          <p:nvPr>
            <p:ph type="title" idx="2" hasCustomPrompt="1"/>
          </p:nvPr>
        </p:nvSpPr>
        <p:spPr>
          <a:xfrm>
            <a:off x="2223600" y="1954311"/>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6" name="Google Shape;306;p31"/>
          <p:cNvSpPr txBox="1">
            <a:spLocks noGrp="1"/>
          </p:cNvSpPr>
          <p:nvPr>
            <p:ph type="subTitle" idx="3"/>
          </p:nvPr>
        </p:nvSpPr>
        <p:spPr>
          <a:xfrm>
            <a:off x="2223600" y="2576846"/>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7" name="Google Shape;307;p31"/>
          <p:cNvSpPr txBox="1">
            <a:spLocks noGrp="1"/>
          </p:cNvSpPr>
          <p:nvPr>
            <p:ph type="title" idx="4" hasCustomPrompt="1"/>
          </p:nvPr>
        </p:nvSpPr>
        <p:spPr>
          <a:xfrm>
            <a:off x="2223600" y="3265638"/>
            <a:ext cx="46968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8" name="Google Shape;308;p31"/>
          <p:cNvSpPr txBox="1">
            <a:spLocks noGrp="1"/>
          </p:cNvSpPr>
          <p:nvPr>
            <p:ph type="subTitle" idx="5"/>
          </p:nvPr>
        </p:nvSpPr>
        <p:spPr>
          <a:xfrm>
            <a:off x="2223600" y="389666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9" name="Google Shape;309;p31"/>
          <p:cNvSpPr/>
          <p:nvPr/>
        </p:nvSpPr>
        <p:spPr>
          <a:xfrm>
            <a:off x="8929975" y="327504"/>
            <a:ext cx="307903" cy="302982"/>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31"/>
          <p:cNvGrpSpPr/>
          <p:nvPr/>
        </p:nvGrpSpPr>
        <p:grpSpPr>
          <a:xfrm>
            <a:off x="-679736" y="2020120"/>
            <a:ext cx="1311541" cy="637433"/>
            <a:chOff x="3474325" y="1617750"/>
            <a:chExt cx="380300" cy="177375"/>
          </a:xfrm>
        </p:grpSpPr>
        <p:sp>
          <p:nvSpPr>
            <p:cNvPr id="311" name="Google Shape;311;p31"/>
            <p:cNvSpPr/>
            <p:nvPr/>
          </p:nvSpPr>
          <p:spPr>
            <a:xfrm>
              <a:off x="3586075" y="1678700"/>
              <a:ext cx="268550" cy="116425"/>
            </a:xfrm>
            <a:custGeom>
              <a:avLst/>
              <a:gdLst/>
              <a:ahLst/>
              <a:cxnLst/>
              <a:rect l="l" t="t" r="r" b="b"/>
              <a:pathLst>
                <a:path w="10742" h="4657" extrusionOk="0">
                  <a:moveTo>
                    <a:pt x="9086" y="0"/>
                  </a:moveTo>
                  <a:cubicBezTo>
                    <a:pt x="8963" y="0"/>
                    <a:pt x="8836" y="17"/>
                    <a:pt x="8706" y="52"/>
                  </a:cubicBezTo>
                  <a:cubicBezTo>
                    <a:pt x="7939" y="252"/>
                    <a:pt x="7372" y="619"/>
                    <a:pt x="7038" y="1353"/>
                  </a:cubicBezTo>
                  <a:cubicBezTo>
                    <a:pt x="6527" y="980"/>
                    <a:pt x="6023" y="818"/>
                    <a:pt x="5560" y="818"/>
                  </a:cubicBezTo>
                  <a:cubicBezTo>
                    <a:pt x="4573" y="818"/>
                    <a:pt x="3775" y="1554"/>
                    <a:pt x="3503" y="2553"/>
                  </a:cubicBezTo>
                  <a:cubicBezTo>
                    <a:pt x="3436" y="2487"/>
                    <a:pt x="3369" y="2453"/>
                    <a:pt x="3336" y="2287"/>
                  </a:cubicBezTo>
                  <a:cubicBezTo>
                    <a:pt x="2920" y="1942"/>
                    <a:pt x="2444" y="1779"/>
                    <a:pt x="1985" y="1779"/>
                  </a:cubicBezTo>
                  <a:cubicBezTo>
                    <a:pt x="1156" y="1779"/>
                    <a:pt x="379" y="2309"/>
                    <a:pt x="100" y="3254"/>
                  </a:cubicBezTo>
                  <a:cubicBezTo>
                    <a:pt x="0" y="3621"/>
                    <a:pt x="0" y="4054"/>
                    <a:pt x="100" y="4421"/>
                  </a:cubicBezTo>
                  <a:cubicBezTo>
                    <a:pt x="151" y="4548"/>
                    <a:pt x="202" y="4656"/>
                    <a:pt x="297" y="4656"/>
                  </a:cubicBezTo>
                  <a:cubicBezTo>
                    <a:pt x="326" y="4656"/>
                    <a:pt x="361" y="4645"/>
                    <a:pt x="400" y="4622"/>
                  </a:cubicBezTo>
                  <a:cubicBezTo>
                    <a:pt x="500" y="4588"/>
                    <a:pt x="500" y="4455"/>
                    <a:pt x="534" y="4355"/>
                  </a:cubicBezTo>
                  <a:cubicBezTo>
                    <a:pt x="534" y="4355"/>
                    <a:pt x="500" y="4288"/>
                    <a:pt x="500" y="4255"/>
                  </a:cubicBezTo>
                  <a:cubicBezTo>
                    <a:pt x="367" y="3587"/>
                    <a:pt x="534" y="3020"/>
                    <a:pt x="1068" y="2587"/>
                  </a:cubicBezTo>
                  <a:cubicBezTo>
                    <a:pt x="1343" y="2366"/>
                    <a:pt x="1629" y="2267"/>
                    <a:pt x="1930" y="2267"/>
                  </a:cubicBezTo>
                  <a:cubicBezTo>
                    <a:pt x="2176" y="2267"/>
                    <a:pt x="2432" y="2333"/>
                    <a:pt x="2702" y="2453"/>
                  </a:cubicBezTo>
                  <a:cubicBezTo>
                    <a:pt x="3036" y="2620"/>
                    <a:pt x="3269" y="2920"/>
                    <a:pt x="3436" y="3254"/>
                  </a:cubicBezTo>
                  <a:cubicBezTo>
                    <a:pt x="3503" y="3387"/>
                    <a:pt x="3603" y="3421"/>
                    <a:pt x="3703" y="3454"/>
                  </a:cubicBezTo>
                  <a:cubicBezTo>
                    <a:pt x="3769" y="3387"/>
                    <a:pt x="3836" y="3254"/>
                    <a:pt x="3870" y="3187"/>
                  </a:cubicBezTo>
                  <a:lnTo>
                    <a:pt x="3870" y="2920"/>
                  </a:lnTo>
                  <a:cubicBezTo>
                    <a:pt x="3903" y="2220"/>
                    <a:pt x="4236" y="1619"/>
                    <a:pt x="4904" y="1353"/>
                  </a:cubicBezTo>
                  <a:cubicBezTo>
                    <a:pt x="5111" y="1249"/>
                    <a:pt x="5329" y="1201"/>
                    <a:pt x="5545" y="1201"/>
                  </a:cubicBezTo>
                  <a:cubicBezTo>
                    <a:pt x="6165" y="1201"/>
                    <a:pt x="6766" y="1593"/>
                    <a:pt x="7038" y="2186"/>
                  </a:cubicBezTo>
                  <a:cubicBezTo>
                    <a:pt x="7065" y="2318"/>
                    <a:pt x="7132" y="2408"/>
                    <a:pt x="7257" y="2408"/>
                  </a:cubicBezTo>
                  <a:cubicBezTo>
                    <a:pt x="7291" y="2408"/>
                    <a:pt x="7329" y="2401"/>
                    <a:pt x="7372" y="2387"/>
                  </a:cubicBezTo>
                  <a:cubicBezTo>
                    <a:pt x="7539" y="2287"/>
                    <a:pt x="7505" y="2120"/>
                    <a:pt x="7439" y="2020"/>
                  </a:cubicBezTo>
                  <a:cubicBezTo>
                    <a:pt x="7272" y="1619"/>
                    <a:pt x="7372" y="1286"/>
                    <a:pt x="7672" y="1052"/>
                  </a:cubicBezTo>
                  <a:cubicBezTo>
                    <a:pt x="7906" y="819"/>
                    <a:pt x="8239" y="619"/>
                    <a:pt x="8540" y="485"/>
                  </a:cubicBezTo>
                  <a:cubicBezTo>
                    <a:pt x="8705" y="423"/>
                    <a:pt x="8860" y="393"/>
                    <a:pt x="9006" y="393"/>
                  </a:cubicBezTo>
                  <a:cubicBezTo>
                    <a:pt x="9332" y="393"/>
                    <a:pt x="9610" y="542"/>
                    <a:pt x="9840" y="819"/>
                  </a:cubicBezTo>
                  <a:cubicBezTo>
                    <a:pt x="10041" y="1086"/>
                    <a:pt x="10174" y="1353"/>
                    <a:pt x="10341" y="1586"/>
                  </a:cubicBezTo>
                  <a:cubicBezTo>
                    <a:pt x="10374" y="1686"/>
                    <a:pt x="10541" y="1686"/>
                    <a:pt x="10608" y="1719"/>
                  </a:cubicBezTo>
                  <a:cubicBezTo>
                    <a:pt x="10641" y="1619"/>
                    <a:pt x="10741" y="1453"/>
                    <a:pt x="10708" y="1419"/>
                  </a:cubicBezTo>
                  <a:cubicBezTo>
                    <a:pt x="10474" y="1052"/>
                    <a:pt x="10274" y="685"/>
                    <a:pt x="10007" y="385"/>
                  </a:cubicBezTo>
                  <a:cubicBezTo>
                    <a:pt x="9760" y="138"/>
                    <a:pt x="9439" y="0"/>
                    <a:pt x="90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1"/>
            <p:cNvSpPr/>
            <p:nvPr/>
          </p:nvSpPr>
          <p:spPr>
            <a:xfrm>
              <a:off x="3474325" y="1617750"/>
              <a:ext cx="266050" cy="117500"/>
            </a:xfrm>
            <a:custGeom>
              <a:avLst/>
              <a:gdLst/>
              <a:ahLst/>
              <a:cxnLst/>
              <a:rect l="l" t="t" r="r" b="b"/>
              <a:pathLst>
                <a:path w="10642" h="4700" extrusionOk="0">
                  <a:moveTo>
                    <a:pt x="8943" y="0"/>
                  </a:moveTo>
                  <a:cubicBezTo>
                    <a:pt x="8691" y="0"/>
                    <a:pt x="8423" y="63"/>
                    <a:pt x="8139" y="188"/>
                  </a:cubicBezTo>
                  <a:cubicBezTo>
                    <a:pt x="7639" y="455"/>
                    <a:pt x="7172" y="755"/>
                    <a:pt x="6972" y="1322"/>
                  </a:cubicBezTo>
                  <a:cubicBezTo>
                    <a:pt x="6488" y="956"/>
                    <a:pt x="5993" y="795"/>
                    <a:pt x="5532" y="795"/>
                  </a:cubicBezTo>
                  <a:cubicBezTo>
                    <a:pt x="4563" y="795"/>
                    <a:pt x="3741" y="1506"/>
                    <a:pt x="3469" y="2523"/>
                  </a:cubicBezTo>
                  <a:cubicBezTo>
                    <a:pt x="3336" y="2423"/>
                    <a:pt x="3303" y="2390"/>
                    <a:pt x="3303" y="2289"/>
                  </a:cubicBezTo>
                  <a:cubicBezTo>
                    <a:pt x="2905" y="1971"/>
                    <a:pt x="2444" y="1817"/>
                    <a:pt x="1998" y="1817"/>
                  </a:cubicBezTo>
                  <a:cubicBezTo>
                    <a:pt x="1320" y="1817"/>
                    <a:pt x="676" y="2173"/>
                    <a:pt x="334" y="2857"/>
                  </a:cubicBezTo>
                  <a:cubicBezTo>
                    <a:pt x="34" y="3390"/>
                    <a:pt x="0" y="3957"/>
                    <a:pt x="167" y="4491"/>
                  </a:cubicBezTo>
                  <a:cubicBezTo>
                    <a:pt x="195" y="4630"/>
                    <a:pt x="269" y="4700"/>
                    <a:pt x="389" y="4700"/>
                  </a:cubicBezTo>
                  <a:cubicBezTo>
                    <a:pt x="414" y="4700"/>
                    <a:pt x="439" y="4697"/>
                    <a:pt x="467" y="4691"/>
                  </a:cubicBezTo>
                  <a:cubicBezTo>
                    <a:pt x="634" y="4624"/>
                    <a:pt x="634" y="4491"/>
                    <a:pt x="567" y="4358"/>
                  </a:cubicBezTo>
                  <a:cubicBezTo>
                    <a:pt x="567" y="4324"/>
                    <a:pt x="534" y="4291"/>
                    <a:pt x="534" y="4224"/>
                  </a:cubicBezTo>
                  <a:cubicBezTo>
                    <a:pt x="367" y="3624"/>
                    <a:pt x="567" y="3057"/>
                    <a:pt x="1001" y="2656"/>
                  </a:cubicBezTo>
                  <a:cubicBezTo>
                    <a:pt x="1248" y="2364"/>
                    <a:pt x="1556" y="2239"/>
                    <a:pt x="1893" y="2239"/>
                  </a:cubicBezTo>
                  <a:cubicBezTo>
                    <a:pt x="2057" y="2239"/>
                    <a:pt x="2228" y="2268"/>
                    <a:pt x="2402" y="2323"/>
                  </a:cubicBezTo>
                  <a:cubicBezTo>
                    <a:pt x="2869" y="2490"/>
                    <a:pt x="3236" y="2790"/>
                    <a:pt x="3469" y="3223"/>
                  </a:cubicBezTo>
                  <a:cubicBezTo>
                    <a:pt x="3503" y="3357"/>
                    <a:pt x="3636" y="3390"/>
                    <a:pt x="3703" y="3457"/>
                  </a:cubicBezTo>
                  <a:cubicBezTo>
                    <a:pt x="3736" y="3324"/>
                    <a:pt x="3836" y="3223"/>
                    <a:pt x="3870" y="3157"/>
                  </a:cubicBezTo>
                  <a:lnTo>
                    <a:pt x="3870" y="2857"/>
                  </a:lnTo>
                  <a:cubicBezTo>
                    <a:pt x="3903" y="2056"/>
                    <a:pt x="4537" y="1355"/>
                    <a:pt x="5237" y="1222"/>
                  </a:cubicBezTo>
                  <a:cubicBezTo>
                    <a:pt x="5321" y="1211"/>
                    <a:pt x="5403" y="1206"/>
                    <a:pt x="5484" y="1206"/>
                  </a:cubicBezTo>
                  <a:cubicBezTo>
                    <a:pt x="6146" y="1206"/>
                    <a:pt x="6712" y="1565"/>
                    <a:pt x="7039" y="2189"/>
                  </a:cubicBezTo>
                  <a:cubicBezTo>
                    <a:pt x="7114" y="2290"/>
                    <a:pt x="7171" y="2391"/>
                    <a:pt x="7266" y="2391"/>
                  </a:cubicBezTo>
                  <a:cubicBezTo>
                    <a:pt x="7297" y="2391"/>
                    <a:pt x="7331" y="2381"/>
                    <a:pt x="7372" y="2356"/>
                  </a:cubicBezTo>
                  <a:cubicBezTo>
                    <a:pt x="7539" y="2289"/>
                    <a:pt x="7539" y="2123"/>
                    <a:pt x="7472" y="1989"/>
                  </a:cubicBezTo>
                  <a:cubicBezTo>
                    <a:pt x="7305" y="1656"/>
                    <a:pt x="7372" y="1322"/>
                    <a:pt x="7639" y="1055"/>
                  </a:cubicBezTo>
                  <a:cubicBezTo>
                    <a:pt x="7906" y="722"/>
                    <a:pt x="8306" y="555"/>
                    <a:pt x="8706" y="455"/>
                  </a:cubicBezTo>
                  <a:cubicBezTo>
                    <a:pt x="8800" y="429"/>
                    <a:pt x="8892" y="417"/>
                    <a:pt x="8981" y="417"/>
                  </a:cubicBezTo>
                  <a:cubicBezTo>
                    <a:pt x="9239" y="417"/>
                    <a:pt x="9475" y="523"/>
                    <a:pt x="9674" y="722"/>
                  </a:cubicBezTo>
                  <a:cubicBezTo>
                    <a:pt x="9874" y="989"/>
                    <a:pt x="10041" y="1322"/>
                    <a:pt x="10241" y="1556"/>
                  </a:cubicBezTo>
                  <a:cubicBezTo>
                    <a:pt x="10308" y="1656"/>
                    <a:pt x="10408" y="1689"/>
                    <a:pt x="10541" y="1722"/>
                  </a:cubicBezTo>
                  <a:cubicBezTo>
                    <a:pt x="10541" y="1622"/>
                    <a:pt x="10641" y="1489"/>
                    <a:pt x="10574" y="1389"/>
                  </a:cubicBezTo>
                  <a:cubicBezTo>
                    <a:pt x="10508" y="1155"/>
                    <a:pt x="10374" y="955"/>
                    <a:pt x="10208" y="722"/>
                  </a:cubicBezTo>
                  <a:cubicBezTo>
                    <a:pt x="9855" y="237"/>
                    <a:pt x="9431" y="0"/>
                    <a:pt x="8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31"/>
          <p:cNvSpPr/>
          <p:nvPr/>
        </p:nvSpPr>
        <p:spPr>
          <a:xfrm>
            <a:off x="7358150" y="4805347"/>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1"/>
          <p:cNvSpPr/>
          <p:nvPr/>
        </p:nvSpPr>
        <p:spPr>
          <a:xfrm>
            <a:off x="8837587" y="2238405"/>
            <a:ext cx="492684" cy="484798"/>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315"/>
        <p:cNvGrpSpPr/>
        <p:nvPr/>
      </p:nvGrpSpPr>
      <p:grpSpPr>
        <a:xfrm>
          <a:off x="0" y="0"/>
          <a:ext cx="0" cy="0"/>
          <a:chOff x="0" y="0"/>
          <a:chExt cx="0" cy="0"/>
        </a:xfrm>
      </p:grpSpPr>
      <p:sp>
        <p:nvSpPr>
          <p:cNvPr id="316" name="Google Shape;316;p32"/>
          <p:cNvSpPr txBox="1">
            <a:spLocks noGrp="1"/>
          </p:cNvSpPr>
          <p:nvPr>
            <p:ph type="title" hasCustomPrompt="1"/>
          </p:nvPr>
        </p:nvSpPr>
        <p:spPr>
          <a:xfrm>
            <a:off x="1321925" y="1962150"/>
            <a:ext cx="11004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7" name="Google Shape;317;p32"/>
          <p:cNvSpPr txBox="1">
            <a:spLocks noGrp="1"/>
          </p:cNvSpPr>
          <p:nvPr>
            <p:ph type="subTitle" idx="1"/>
          </p:nvPr>
        </p:nvSpPr>
        <p:spPr>
          <a:xfrm>
            <a:off x="720050" y="3629175"/>
            <a:ext cx="23040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18" name="Google Shape;318;p32"/>
          <p:cNvSpPr txBox="1">
            <a:spLocks noGrp="1"/>
          </p:cNvSpPr>
          <p:nvPr>
            <p:ph type="subTitle" idx="2"/>
          </p:nvPr>
        </p:nvSpPr>
        <p:spPr>
          <a:xfrm>
            <a:off x="713225" y="3197100"/>
            <a:ext cx="23040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319" name="Google Shape;319;p32"/>
          <p:cNvSpPr txBox="1">
            <a:spLocks noGrp="1"/>
          </p:cNvSpPr>
          <p:nvPr>
            <p:ph type="title" idx="3" hasCustomPrompt="1"/>
          </p:nvPr>
        </p:nvSpPr>
        <p:spPr>
          <a:xfrm>
            <a:off x="3873100"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0" name="Google Shape;320;p32"/>
          <p:cNvSpPr txBox="1">
            <a:spLocks noGrp="1"/>
          </p:cNvSpPr>
          <p:nvPr>
            <p:ph type="subTitle" idx="4"/>
          </p:nvPr>
        </p:nvSpPr>
        <p:spPr>
          <a:xfrm>
            <a:off x="3420087" y="3629175"/>
            <a:ext cx="23040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21" name="Google Shape;321;p32"/>
          <p:cNvSpPr txBox="1">
            <a:spLocks noGrp="1"/>
          </p:cNvSpPr>
          <p:nvPr>
            <p:ph type="subTitle" idx="5"/>
          </p:nvPr>
        </p:nvSpPr>
        <p:spPr>
          <a:xfrm>
            <a:off x="3420075" y="3197100"/>
            <a:ext cx="23040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322" name="Google Shape;322;p32"/>
          <p:cNvSpPr txBox="1">
            <a:spLocks noGrp="1"/>
          </p:cNvSpPr>
          <p:nvPr>
            <p:ph type="title" idx="6" hasCustomPrompt="1"/>
          </p:nvPr>
        </p:nvSpPr>
        <p:spPr>
          <a:xfrm>
            <a:off x="6573050" y="1962150"/>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3" name="Google Shape;323;p32"/>
          <p:cNvSpPr txBox="1">
            <a:spLocks noGrp="1"/>
          </p:cNvSpPr>
          <p:nvPr>
            <p:ph type="subTitle" idx="7"/>
          </p:nvPr>
        </p:nvSpPr>
        <p:spPr>
          <a:xfrm>
            <a:off x="6120123" y="3629175"/>
            <a:ext cx="23040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24" name="Google Shape;324;p32"/>
          <p:cNvSpPr txBox="1">
            <a:spLocks noGrp="1"/>
          </p:cNvSpPr>
          <p:nvPr>
            <p:ph type="subTitle" idx="8"/>
          </p:nvPr>
        </p:nvSpPr>
        <p:spPr>
          <a:xfrm>
            <a:off x="6120100" y="3197100"/>
            <a:ext cx="23040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325" name="Google Shape;325;p32"/>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6" name="Google Shape;326;p32"/>
          <p:cNvSpPr/>
          <p:nvPr/>
        </p:nvSpPr>
        <p:spPr>
          <a:xfrm>
            <a:off x="8544586" y="4800903"/>
            <a:ext cx="865689" cy="375794"/>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 name="Google Shape;327;p32"/>
          <p:cNvGrpSpPr/>
          <p:nvPr/>
        </p:nvGrpSpPr>
        <p:grpSpPr>
          <a:xfrm rot="1901810">
            <a:off x="-40" y="1624733"/>
            <a:ext cx="404356" cy="653694"/>
            <a:chOff x="2062075" y="2308625"/>
            <a:chExt cx="404375" cy="653725"/>
          </a:xfrm>
        </p:grpSpPr>
        <p:sp>
          <p:nvSpPr>
            <p:cNvPr id="328" name="Google Shape;328;p32"/>
            <p:cNvSpPr/>
            <p:nvPr/>
          </p:nvSpPr>
          <p:spPr>
            <a:xfrm>
              <a:off x="2174200" y="2308625"/>
              <a:ext cx="292250" cy="347275"/>
            </a:xfrm>
            <a:custGeom>
              <a:avLst/>
              <a:gdLst/>
              <a:ahLst/>
              <a:cxnLst/>
              <a:rect l="l" t="t" r="r" b="b"/>
              <a:pathLst>
                <a:path w="11690" h="13891" extrusionOk="0">
                  <a:moveTo>
                    <a:pt x="9381" y="937"/>
                  </a:moveTo>
                  <a:cubicBezTo>
                    <a:pt x="9239" y="2860"/>
                    <a:pt x="10474" y="4485"/>
                    <a:pt x="10455" y="6419"/>
                  </a:cubicBezTo>
                  <a:cubicBezTo>
                    <a:pt x="10455" y="7696"/>
                    <a:pt x="9535" y="9097"/>
                    <a:pt x="8949" y="10185"/>
                  </a:cubicBezTo>
                  <a:cubicBezTo>
                    <a:pt x="8447" y="11117"/>
                    <a:pt x="7930" y="12049"/>
                    <a:pt x="7529" y="13020"/>
                  </a:cubicBezTo>
                  <a:lnTo>
                    <a:pt x="7529" y="13020"/>
                  </a:lnTo>
                  <a:cubicBezTo>
                    <a:pt x="5210" y="12078"/>
                    <a:pt x="2489" y="11198"/>
                    <a:pt x="750" y="9334"/>
                  </a:cubicBezTo>
                  <a:lnTo>
                    <a:pt x="750" y="9334"/>
                  </a:lnTo>
                  <a:cubicBezTo>
                    <a:pt x="1691" y="7302"/>
                    <a:pt x="2211" y="4691"/>
                    <a:pt x="4032" y="3239"/>
                  </a:cubicBezTo>
                  <a:cubicBezTo>
                    <a:pt x="5556" y="2016"/>
                    <a:pt x="7688" y="1893"/>
                    <a:pt x="9381" y="937"/>
                  </a:cubicBezTo>
                  <a:close/>
                  <a:moveTo>
                    <a:pt x="9890" y="1"/>
                  </a:moveTo>
                  <a:cubicBezTo>
                    <a:pt x="9813" y="1"/>
                    <a:pt x="9725" y="27"/>
                    <a:pt x="9639" y="79"/>
                  </a:cubicBezTo>
                  <a:cubicBezTo>
                    <a:pt x="7693" y="1523"/>
                    <a:pt x="4994" y="1481"/>
                    <a:pt x="3195" y="3197"/>
                  </a:cubicBezTo>
                  <a:cubicBezTo>
                    <a:pt x="1542" y="4766"/>
                    <a:pt x="1019" y="7361"/>
                    <a:pt x="77" y="9328"/>
                  </a:cubicBezTo>
                  <a:cubicBezTo>
                    <a:pt x="1" y="9487"/>
                    <a:pt x="30" y="9606"/>
                    <a:pt x="109" y="9672"/>
                  </a:cubicBezTo>
                  <a:lnTo>
                    <a:pt x="109" y="9672"/>
                  </a:lnTo>
                  <a:cubicBezTo>
                    <a:pt x="97" y="9761"/>
                    <a:pt x="116" y="9848"/>
                    <a:pt x="182" y="9913"/>
                  </a:cubicBezTo>
                  <a:cubicBezTo>
                    <a:pt x="2023" y="11943"/>
                    <a:pt x="5015" y="12822"/>
                    <a:pt x="7484" y="13868"/>
                  </a:cubicBezTo>
                  <a:cubicBezTo>
                    <a:pt x="7518" y="13883"/>
                    <a:pt x="7551" y="13890"/>
                    <a:pt x="7583" y="13890"/>
                  </a:cubicBezTo>
                  <a:cubicBezTo>
                    <a:pt x="7773" y="13890"/>
                    <a:pt x="7936" y="13658"/>
                    <a:pt x="8007" y="13533"/>
                  </a:cubicBezTo>
                  <a:cubicBezTo>
                    <a:pt x="8844" y="11273"/>
                    <a:pt x="10330" y="9349"/>
                    <a:pt x="10999" y="7026"/>
                  </a:cubicBezTo>
                  <a:cubicBezTo>
                    <a:pt x="11690" y="4703"/>
                    <a:pt x="9618" y="2674"/>
                    <a:pt x="10120" y="351"/>
                  </a:cubicBezTo>
                  <a:cubicBezTo>
                    <a:pt x="10178" y="122"/>
                    <a:pt x="10058" y="1"/>
                    <a:pt x="9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2312825" y="2427650"/>
              <a:ext cx="69725" cy="69375"/>
            </a:xfrm>
            <a:custGeom>
              <a:avLst/>
              <a:gdLst/>
              <a:ahLst/>
              <a:cxnLst/>
              <a:rect l="l" t="t" r="r" b="b"/>
              <a:pathLst>
                <a:path w="2789" h="2775" extrusionOk="0">
                  <a:moveTo>
                    <a:pt x="835" y="490"/>
                  </a:moveTo>
                  <a:cubicBezTo>
                    <a:pt x="912" y="490"/>
                    <a:pt x="993" y="511"/>
                    <a:pt x="1073" y="556"/>
                  </a:cubicBezTo>
                  <a:lnTo>
                    <a:pt x="1073" y="556"/>
                  </a:lnTo>
                  <a:cubicBezTo>
                    <a:pt x="891" y="728"/>
                    <a:pt x="741" y="919"/>
                    <a:pt x="652" y="1148"/>
                  </a:cubicBezTo>
                  <a:lnTo>
                    <a:pt x="652" y="1148"/>
                  </a:lnTo>
                  <a:cubicBezTo>
                    <a:pt x="632" y="1076"/>
                    <a:pt x="624" y="1000"/>
                    <a:pt x="625" y="925"/>
                  </a:cubicBezTo>
                  <a:lnTo>
                    <a:pt x="625" y="925"/>
                  </a:lnTo>
                  <a:cubicBezTo>
                    <a:pt x="677" y="846"/>
                    <a:pt x="739" y="775"/>
                    <a:pt x="809" y="717"/>
                  </a:cubicBezTo>
                  <a:cubicBezTo>
                    <a:pt x="855" y="653"/>
                    <a:pt x="861" y="561"/>
                    <a:pt x="835" y="490"/>
                  </a:cubicBezTo>
                  <a:close/>
                  <a:moveTo>
                    <a:pt x="1235" y="1580"/>
                  </a:moveTo>
                  <a:cubicBezTo>
                    <a:pt x="1232" y="1625"/>
                    <a:pt x="1226" y="1667"/>
                    <a:pt x="1215" y="1704"/>
                  </a:cubicBezTo>
                  <a:lnTo>
                    <a:pt x="1215" y="1704"/>
                  </a:lnTo>
                  <a:cubicBezTo>
                    <a:pt x="1197" y="1699"/>
                    <a:pt x="1180" y="1693"/>
                    <a:pt x="1163" y="1686"/>
                  </a:cubicBezTo>
                  <a:lnTo>
                    <a:pt x="1163" y="1686"/>
                  </a:lnTo>
                  <a:cubicBezTo>
                    <a:pt x="1187" y="1651"/>
                    <a:pt x="1211" y="1616"/>
                    <a:pt x="1235" y="1580"/>
                  </a:cubicBezTo>
                  <a:close/>
                  <a:moveTo>
                    <a:pt x="1485" y="1757"/>
                  </a:moveTo>
                  <a:lnTo>
                    <a:pt x="1485" y="1757"/>
                  </a:lnTo>
                  <a:cubicBezTo>
                    <a:pt x="1483" y="1763"/>
                    <a:pt x="1481" y="1768"/>
                    <a:pt x="1479" y="1774"/>
                  </a:cubicBezTo>
                  <a:lnTo>
                    <a:pt x="1479" y="1774"/>
                  </a:lnTo>
                  <a:cubicBezTo>
                    <a:pt x="1460" y="1804"/>
                    <a:pt x="1440" y="1833"/>
                    <a:pt x="1419" y="1861"/>
                  </a:cubicBezTo>
                  <a:lnTo>
                    <a:pt x="1419" y="1861"/>
                  </a:lnTo>
                  <a:cubicBezTo>
                    <a:pt x="1426" y="1846"/>
                    <a:pt x="1432" y="1831"/>
                    <a:pt x="1438" y="1815"/>
                  </a:cubicBezTo>
                  <a:lnTo>
                    <a:pt x="1438" y="1815"/>
                  </a:lnTo>
                  <a:cubicBezTo>
                    <a:pt x="1455" y="1796"/>
                    <a:pt x="1471" y="1776"/>
                    <a:pt x="1485" y="1757"/>
                  </a:cubicBezTo>
                  <a:close/>
                  <a:moveTo>
                    <a:pt x="610" y="2121"/>
                  </a:moveTo>
                  <a:lnTo>
                    <a:pt x="610" y="2121"/>
                  </a:lnTo>
                  <a:cubicBezTo>
                    <a:pt x="673" y="2148"/>
                    <a:pt x="739" y="2169"/>
                    <a:pt x="809" y="2181"/>
                  </a:cubicBezTo>
                  <a:cubicBezTo>
                    <a:pt x="832" y="2185"/>
                    <a:pt x="855" y="2188"/>
                    <a:pt x="876" y="2189"/>
                  </a:cubicBezTo>
                  <a:lnTo>
                    <a:pt x="876" y="2189"/>
                  </a:lnTo>
                  <a:cubicBezTo>
                    <a:pt x="954" y="2272"/>
                    <a:pt x="1039" y="2346"/>
                    <a:pt x="1123" y="2411"/>
                  </a:cubicBezTo>
                  <a:cubicBezTo>
                    <a:pt x="1127" y="2417"/>
                    <a:pt x="1132" y="2423"/>
                    <a:pt x="1137" y="2427"/>
                  </a:cubicBezTo>
                  <a:lnTo>
                    <a:pt x="1137" y="2427"/>
                  </a:lnTo>
                  <a:cubicBezTo>
                    <a:pt x="1071" y="2416"/>
                    <a:pt x="1003" y="2397"/>
                    <a:pt x="935" y="2370"/>
                  </a:cubicBezTo>
                  <a:cubicBezTo>
                    <a:pt x="796" y="2313"/>
                    <a:pt x="689" y="2227"/>
                    <a:pt x="610" y="2121"/>
                  </a:cubicBezTo>
                  <a:close/>
                  <a:moveTo>
                    <a:pt x="1690" y="637"/>
                  </a:moveTo>
                  <a:cubicBezTo>
                    <a:pt x="1841" y="762"/>
                    <a:pt x="1965" y="908"/>
                    <a:pt x="2023" y="1031"/>
                  </a:cubicBezTo>
                  <a:cubicBezTo>
                    <a:pt x="2363" y="1658"/>
                    <a:pt x="1936" y="2439"/>
                    <a:pt x="1280" y="2439"/>
                  </a:cubicBezTo>
                  <a:cubicBezTo>
                    <a:pt x="1272" y="2439"/>
                    <a:pt x="1264" y="2439"/>
                    <a:pt x="1256" y="2439"/>
                  </a:cubicBezTo>
                  <a:lnTo>
                    <a:pt x="1256" y="2439"/>
                  </a:lnTo>
                  <a:cubicBezTo>
                    <a:pt x="1284" y="2429"/>
                    <a:pt x="1311" y="2412"/>
                    <a:pt x="1332" y="2391"/>
                  </a:cubicBezTo>
                  <a:cubicBezTo>
                    <a:pt x="1532" y="2199"/>
                    <a:pt x="1681" y="1961"/>
                    <a:pt x="1764" y="1707"/>
                  </a:cubicBezTo>
                  <a:lnTo>
                    <a:pt x="1764" y="1707"/>
                  </a:lnTo>
                  <a:cubicBezTo>
                    <a:pt x="1824" y="1590"/>
                    <a:pt x="1872" y="1469"/>
                    <a:pt x="1897" y="1344"/>
                  </a:cubicBezTo>
                  <a:cubicBezTo>
                    <a:pt x="1930" y="1170"/>
                    <a:pt x="1866" y="996"/>
                    <a:pt x="1771" y="831"/>
                  </a:cubicBezTo>
                  <a:lnTo>
                    <a:pt x="1771" y="831"/>
                  </a:lnTo>
                  <a:cubicBezTo>
                    <a:pt x="1750" y="765"/>
                    <a:pt x="1723" y="700"/>
                    <a:pt x="1690" y="637"/>
                  </a:cubicBezTo>
                  <a:close/>
                  <a:moveTo>
                    <a:pt x="1172" y="1"/>
                  </a:moveTo>
                  <a:cubicBezTo>
                    <a:pt x="1016" y="1"/>
                    <a:pt x="865" y="35"/>
                    <a:pt x="730" y="102"/>
                  </a:cubicBezTo>
                  <a:lnTo>
                    <a:pt x="730" y="102"/>
                  </a:lnTo>
                  <a:cubicBezTo>
                    <a:pt x="428" y="199"/>
                    <a:pt x="170" y="507"/>
                    <a:pt x="56" y="884"/>
                  </a:cubicBezTo>
                  <a:cubicBezTo>
                    <a:pt x="7" y="1038"/>
                    <a:pt x="1" y="1204"/>
                    <a:pt x="32" y="1365"/>
                  </a:cubicBezTo>
                  <a:lnTo>
                    <a:pt x="32" y="1365"/>
                  </a:lnTo>
                  <a:cubicBezTo>
                    <a:pt x="9" y="1493"/>
                    <a:pt x="3" y="1626"/>
                    <a:pt x="14" y="1763"/>
                  </a:cubicBezTo>
                  <a:cubicBezTo>
                    <a:pt x="77" y="2244"/>
                    <a:pt x="412" y="2704"/>
                    <a:pt x="914" y="2767"/>
                  </a:cubicBezTo>
                  <a:cubicBezTo>
                    <a:pt x="962" y="2772"/>
                    <a:pt x="1010" y="2774"/>
                    <a:pt x="1056" y="2774"/>
                  </a:cubicBezTo>
                  <a:cubicBezTo>
                    <a:pt x="2217" y="2774"/>
                    <a:pt x="2789" y="1309"/>
                    <a:pt x="2065" y="424"/>
                  </a:cubicBezTo>
                  <a:cubicBezTo>
                    <a:pt x="1807" y="135"/>
                    <a:pt x="1480" y="1"/>
                    <a:pt x="1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2270050" y="2487050"/>
              <a:ext cx="74375" cy="132250"/>
            </a:xfrm>
            <a:custGeom>
              <a:avLst/>
              <a:gdLst/>
              <a:ahLst/>
              <a:cxnLst/>
              <a:rect l="l" t="t" r="r" b="b"/>
              <a:pathLst>
                <a:path w="2975" h="5290" extrusionOk="0">
                  <a:moveTo>
                    <a:pt x="2716" y="1"/>
                  </a:moveTo>
                  <a:cubicBezTo>
                    <a:pt x="2535" y="1"/>
                    <a:pt x="2296" y="133"/>
                    <a:pt x="2227" y="328"/>
                  </a:cubicBezTo>
                  <a:cubicBezTo>
                    <a:pt x="1704" y="1919"/>
                    <a:pt x="867" y="3362"/>
                    <a:pt x="135" y="4848"/>
                  </a:cubicBezTo>
                  <a:cubicBezTo>
                    <a:pt x="0" y="5130"/>
                    <a:pt x="152" y="5290"/>
                    <a:pt x="344" y="5290"/>
                  </a:cubicBezTo>
                  <a:cubicBezTo>
                    <a:pt x="479" y="5290"/>
                    <a:pt x="634" y="5210"/>
                    <a:pt x="721" y="5036"/>
                  </a:cubicBezTo>
                  <a:cubicBezTo>
                    <a:pt x="1495" y="3488"/>
                    <a:pt x="2353" y="1981"/>
                    <a:pt x="2918" y="307"/>
                  </a:cubicBezTo>
                  <a:cubicBezTo>
                    <a:pt x="2974" y="90"/>
                    <a:pt x="2865"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2111775" y="2531850"/>
              <a:ext cx="282500" cy="188900"/>
            </a:xfrm>
            <a:custGeom>
              <a:avLst/>
              <a:gdLst/>
              <a:ahLst/>
              <a:cxnLst/>
              <a:rect l="l" t="t" r="r" b="b"/>
              <a:pathLst>
                <a:path w="11300" h="7556" extrusionOk="0">
                  <a:moveTo>
                    <a:pt x="2383" y="1"/>
                  </a:moveTo>
                  <a:cubicBezTo>
                    <a:pt x="2377" y="1"/>
                    <a:pt x="2371" y="1"/>
                    <a:pt x="2365" y="1"/>
                  </a:cubicBezTo>
                  <a:cubicBezTo>
                    <a:pt x="1005" y="64"/>
                    <a:pt x="461" y="1236"/>
                    <a:pt x="63" y="2407"/>
                  </a:cubicBezTo>
                  <a:cubicBezTo>
                    <a:pt x="0" y="2575"/>
                    <a:pt x="63" y="2700"/>
                    <a:pt x="189" y="2742"/>
                  </a:cubicBezTo>
                  <a:cubicBezTo>
                    <a:pt x="3181" y="4269"/>
                    <a:pt x="5922" y="6194"/>
                    <a:pt x="8977" y="7534"/>
                  </a:cubicBezTo>
                  <a:cubicBezTo>
                    <a:pt x="9003" y="7549"/>
                    <a:pt x="9033" y="7556"/>
                    <a:pt x="9064" y="7556"/>
                  </a:cubicBezTo>
                  <a:cubicBezTo>
                    <a:pt x="9158" y="7556"/>
                    <a:pt x="9264" y="7497"/>
                    <a:pt x="9311" y="7450"/>
                  </a:cubicBezTo>
                  <a:cubicBezTo>
                    <a:pt x="10190" y="6780"/>
                    <a:pt x="10881" y="5964"/>
                    <a:pt x="11278" y="4918"/>
                  </a:cubicBezTo>
                  <a:cubicBezTo>
                    <a:pt x="11299" y="4813"/>
                    <a:pt x="11299" y="4688"/>
                    <a:pt x="11236" y="4604"/>
                  </a:cubicBezTo>
                  <a:cubicBezTo>
                    <a:pt x="10923" y="4311"/>
                    <a:pt x="10546" y="4207"/>
                    <a:pt x="10148" y="4060"/>
                  </a:cubicBezTo>
                  <a:cubicBezTo>
                    <a:pt x="10120" y="4050"/>
                    <a:pt x="10091" y="4045"/>
                    <a:pt x="10062" y="4045"/>
                  </a:cubicBezTo>
                  <a:cubicBezTo>
                    <a:pt x="9745" y="4045"/>
                    <a:pt x="9408" y="4618"/>
                    <a:pt x="9772" y="4772"/>
                  </a:cubicBezTo>
                  <a:cubicBezTo>
                    <a:pt x="10044" y="4876"/>
                    <a:pt x="10713" y="4918"/>
                    <a:pt x="10420" y="5504"/>
                  </a:cubicBezTo>
                  <a:cubicBezTo>
                    <a:pt x="10234" y="5876"/>
                    <a:pt x="9701" y="6695"/>
                    <a:pt x="9173" y="6695"/>
                  </a:cubicBezTo>
                  <a:cubicBezTo>
                    <a:pt x="9107" y="6695"/>
                    <a:pt x="9042" y="6683"/>
                    <a:pt x="8977" y="6655"/>
                  </a:cubicBezTo>
                  <a:cubicBezTo>
                    <a:pt x="7889" y="6174"/>
                    <a:pt x="6863" y="5567"/>
                    <a:pt x="5817" y="5002"/>
                  </a:cubicBezTo>
                  <a:cubicBezTo>
                    <a:pt x="4146" y="4035"/>
                    <a:pt x="2513" y="3030"/>
                    <a:pt x="808" y="2154"/>
                  </a:cubicBezTo>
                  <a:lnTo>
                    <a:pt x="808" y="2154"/>
                  </a:lnTo>
                  <a:cubicBezTo>
                    <a:pt x="1013" y="1526"/>
                    <a:pt x="1321" y="750"/>
                    <a:pt x="2156" y="712"/>
                  </a:cubicBezTo>
                  <a:cubicBezTo>
                    <a:pt x="2486" y="712"/>
                    <a:pt x="2795" y="1"/>
                    <a:pt x="2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2062075" y="2610975"/>
              <a:ext cx="258950" cy="351375"/>
            </a:xfrm>
            <a:custGeom>
              <a:avLst/>
              <a:gdLst/>
              <a:ahLst/>
              <a:cxnLst/>
              <a:rect l="l" t="t" r="r" b="b"/>
              <a:pathLst>
                <a:path w="10358" h="14055" extrusionOk="0">
                  <a:moveTo>
                    <a:pt x="4299" y="0"/>
                  </a:moveTo>
                  <a:cubicBezTo>
                    <a:pt x="4122" y="0"/>
                    <a:pt x="3895" y="123"/>
                    <a:pt x="3830" y="309"/>
                  </a:cubicBezTo>
                  <a:cubicBezTo>
                    <a:pt x="2574" y="4159"/>
                    <a:pt x="775" y="7821"/>
                    <a:pt x="43" y="11817"/>
                  </a:cubicBezTo>
                  <a:cubicBezTo>
                    <a:pt x="1" y="11922"/>
                    <a:pt x="84" y="12027"/>
                    <a:pt x="189" y="12089"/>
                  </a:cubicBezTo>
                  <a:cubicBezTo>
                    <a:pt x="1361" y="12654"/>
                    <a:pt x="2595" y="13115"/>
                    <a:pt x="3600" y="13993"/>
                  </a:cubicBezTo>
                  <a:cubicBezTo>
                    <a:pt x="3643" y="14037"/>
                    <a:pt x="3695" y="14055"/>
                    <a:pt x="3750" y="14055"/>
                  </a:cubicBezTo>
                  <a:cubicBezTo>
                    <a:pt x="3905" y="14055"/>
                    <a:pt x="4082" y="13908"/>
                    <a:pt x="4144" y="13784"/>
                  </a:cubicBezTo>
                  <a:cubicBezTo>
                    <a:pt x="5441" y="11127"/>
                    <a:pt x="6382" y="8135"/>
                    <a:pt x="8119" y="5729"/>
                  </a:cubicBezTo>
                  <a:cubicBezTo>
                    <a:pt x="8328" y="5436"/>
                    <a:pt x="10358" y="3071"/>
                    <a:pt x="9270" y="2862"/>
                  </a:cubicBezTo>
                  <a:cubicBezTo>
                    <a:pt x="9254" y="2859"/>
                    <a:pt x="9237" y="2858"/>
                    <a:pt x="9221" y="2858"/>
                  </a:cubicBezTo>
                  <a:cubicBezTo>
                    <a:pt x="8859" y="2858"/>
                    <a:pt x="8492" y="3492"/>
                    <a:pt x="8872" y="3553"/>
                  </a:cubicBezTo>
                  <a:cubicBezTo>
                    <a:pt x="8872" y="3552"/>
                    <a:pt x="8871" y="3552"/>
                    <a:pt x="8871" y="3552"/>
                  </a:cubicBezTo>
                  <a:cubicBezTo>
                    <a:pt x="8713" y="3552"/>
                    <a:pt x="6968" y="6358"/>
                    <a:pt x="6759" y="6754"/>
                  </a:cubicBezTo>
                  <a:cubicBezTo>
                    <a:pt x="5633" y="8812"/>
                    <a:pt x="4795" y="11015"/>
                    <a:pt x="3794" y="13110"/>
                  </a:cubicBezTo>
                  <a:lnTo>
                    <a:pt x="3794" y="13110"/>
                  </a:lnTo>
                  <a:cubicBezTo>
                    <a:pt x="3158" y="12618"/>
                    <a:pt x="2439" y="12278"/>
                    <a:pt x="1675" y="11922"/>
                  </a:cubicBezTo>
                  <a:cubicBezTo>
                    <a:pt x="838" y="11524"/>
                    <a:pt x="754" y="11315"/>
                    <a:pt x="1005" y="10353"/>
                  </a:cubicBezTo>
                  <a:cubicBezTo>
                    <a:pt x="1172" y="9579"/>
                    <a:pt x="1424" y="8783"/>
                    <a:pt x="1675" y="8030"/>
                  </a:cubicBezTo>
                  <a:cubicBezTo>
                    <a:pt x="2512" y="5436"/>
                    <a:pt x="3641" y="2925"/>
                    <a:pt x="4499" y="351"/>
                  </a:cubicBezTo>
                  <a:cubicBezTo>
                    <a:pt x="4579" y="102"/>
                    <a:pt x="4459" y="0"/>
                    <a:pt x="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2360600" y="2342275"/>
              <a:ext cx="73950" cy="287600"/>
            </a:xfrm>
            <a:custGeom>
              <a:avLst/>
              <a:gdLst/>
              <a:ahLst/>
              <a:cxnLst/>
              <a:rect l="l" t="t" r="r" b="b"/>
              <a:pathLst>
                <a:path w="2958" h="11504" extrusionOk="0">
                  <a:moveTo>
                    <a:pt x="1756" y="0"/>
                  </a:moveTo>
                  <a:cubicBezTo>
                    <a:pt x="1660" y="0"/>
                    <a:pt x="1552" y="89"/>
                    <a:pt x="1535" y="177"/>
                  </a:cubicBezTo>
                  <a:cubicBezTo>
                    <a:pt x="1137" y="1621"/>
                    <a:pt x="2246" y="3211"/>
                    <a:pt x="2476" y="4613"/>
                  </a:cubicBezTo>
                  <a:cubicBezTo>
                    <a:pt x="2853" y="7040"/>
                    <a:pt x="1032" y="9216"/>
                    <a:pt x="49" y="11267"/>
                  </a:cubicBezTo>
                  <a:cubicBezTo>
                    <a:pt x="1" y="11423"/>
                    <a:pt x="77" y="11504"/>
                    <a:pt x="171" y="11504"/>
                  </a:cubicBezTo>
                  <a:cubicBezTo>
                    <a:pt x="240" y="11504"/>
                    <a:pt x="318" y="11460"/>
                    <a:pt x="363" y="11371"/>
                  </a:cubicBezTo>
                  <a:cubicBezTo>
                    <a:pt x="1200" y="9655"/>
                    <a:pt x="2455" y="8003"/>
                    <a:pt x="2790" y="6098"/>
                  </a:cubicBezTo>
                  <a:cubicBezTo>
                    <a:pt x="2957" y="5136"/>
                    <a:pt x="2853" y="4215"/>
                    <a:pt x="2581" y="3274"/>
                  </a:cubicBezTo>
                  <a:cubicBezTo>
                    <a:pt x="2477" y="2902"/>
                    <a:pt x="1741" y="427"/>
                    <a:pt x="1864" y="427"/>
                  </a:cubicBezTo>
                  <a:cubicBezTo>
                    <a:pt x="1866" y="427"/>
                    <a:pt x="1868" y="427"/>
                    <a:pt x="1869" y="428"/>
                  </a:cubicBezTo>
                  <a:cubicBezTo>
                    <a:pt x="1880" y="431"/>
                    <a:pt x="1891" y="432"/>
                    <a:pt x="1903" y="432"/>
                  </a:cubicBezTo>
                  <a:cubicBezTo>
                    <a:pt x="2081" y="432"/>
                    <a:pt x="2255" y="132"/>
                    <a:pt x="2058" y="72"/>
                  </a:cubicBezTo>
                  <a:cubicBezTo>
                    <a:pt x="1974" y="52"/>
                    <a:pt x="1869" y="31"/>
                    <a:pt x="1807" y="10"/>
                  </a:cubicBezTo>
                  <a:cubicBezTo>
                    <a:pt x="1790" y="3"/>
                    <a:pt x="1773" y="0"/>
                    <a:pt x="1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2106550" y="2544850"/>
              <a:ext cx="268375" cy="151875"/>
            </a:xfrm>
            <a:custGeom>
              <a:avLst/>
              <a:gdLst/>
              <a:ahLst/>
              <a:cxnLst/>
              <a:rect l="l" t="t" r="r" b="b"/>
              <a:pathLst>
                <a:path w="10735" h="6075" extrusionOk="0">
                  <a:moveTo>
                    <a:pt x="2823" y="0"/>
                  </a:moveTo>
                  <a:cubicBezTo>
                    <a:pt x="2019" y="0"/>
                    <a:pt x="1101" y="319"/>
                    <a:pt x="628" y="1008"/>
                  </a:cubicBezTo>
                  <a:cubicBezTo>
                    <a:pt x="0" y="1950"/>
                    <a:pt x="1570" y="2578"/>
                    <a:pt x="2155" y="2808"/>
                  </a:cubicBezTo>
                  <a:cubicBezTo>
                    <a:pt x="4039" y="3582"/>
                    <a:pt x="5503" y="5005"/>
                    <a:pt x="7303" y="5863"/>
                  </a:cubicBezTo>
                  <a:cubicBezTo>
                    <a:pt x="7611" y="6007"/>
                    <a:pt x="7888" y="6075"/>
                    <a:pt x="8166" y="6075"/>
                  </a:cubicBezTo>
                  <a:cubicBezTo>
                    <a:pt x="8390" y="6075"/>
                    <a:pt x="8615" y="6030"/>
                    <a:pt x="8854" y="5944"/>
                  </a:cubicBezTo>
                  <a:lnTo>
                    <a:pt x="8854" y="5944"/>
                  </a:lnTo>
                  <a:cubicBezTo>
                    <a:pt x="9631" y="5839"/>
                    <a:pt x="10163" y="5385"/>
                    <a:pt x="10629" y="4733"/>
                  </a:cubicBezTo>
                  <a:cubicBezTo>
                    <a:pt x="10671" y="4649"/>
                    <a:pt x="10734" y="4524"/>
                    <a:pt x="10629" y="4482"/>
                  </a:cubicBezTo>
                  <a:cubicBezTo>
                    <a:pt x="10609" y="4482"/>
                    <a:pt x="10609" y="4440"/>
                    <a:pt x="10567" y="4440"/>
                  </a:cubicBezTo>
                  <a:cubicBezTo>
                    <a:pt x="10561" y="4437"/>
                    <a:pt x="10554" y="4436"/>
                    <a:pt x="10547" y="4436"/>
                  </a:cubicBezTo>
                  <a:cubicBezTo>
                    <a:pt x="10503" y="4436"/>
                    <a:pt x="10438" y="4485"/>
                    <a:pt x="10420" y="4503"/>
                  </a:cubicBezTo>
                  <a:cubicBezTo>
                    <a:pt x="9939" y="4837"/>
                    <a:pt x="9520" y="5235"/>
                    <a:pt x="9039" y="5549"/>
                  </a:cubicBezTo>
                  <a:cubicBezTo>
                    <a:pt x="9031" y="5554"/>
                    <a:pt x="9022" y="5559"/>
                    <a:pt x="9013" y="5564"/>
                  </a:cubicBezTo>
                  <a:lnTo>
                    <a:pt x="9013" y="5564"/>
                  </a:lnTo>
                  <a:cubicBezTo>
                    <a:pt x="8901" y="5582"/>
                    <a:pt x="8784" y="5591"/>
                    <a:pt x="8663" y="5591"/>
                  </a:cubicBezTo>
                  <a:cubicBezTo>
                    <a:pt x="8586" y="5591"/>
                    <a:pt x="8517" y="5653"/>
                    <a:pt x="8477" y="5726"/>
                  </a:cubicBezTo>
                  <a:lnTo>
                    <a:pt x="8477" y="5726"/>
                  </a:lnTo>
                  <a:cubicBezTo>
                    <a:pt x="8449" y="5728"/>
                    <a:pt x="8422" y="5729"/>
                    <a:pt x="8394" y="5729"/>
                  </a:cubicBezTo>
                  <a:cubicBezTo>
                    <a:pt x="7752" y="5729"/>
                    <a:pt x="7090" y="5286"/>
                    <a:pt x="6591" y="5005"/>
                  </a:cubicBezTo>
                  <a:cubicBezTo>
                    <a:pt x="5733" y="4482"/>
                    <a:pt x="4980" y="3812"/>
                    <a:pt x="4080" y="3331"/>
                  </a:cubicBezTo>
                  <a:cubicBezTo>
                    <a:pt x="3390" y="2913"/>
                    <a:pt x="2637" y="2599"/>
                    <a:pt x="1904" y="2285"/>
                  </a:cubicBezTo>
                  <a:cubicBezTo>
                    <a:pt x="1067" y="1929"/>
                    <a:pt x="754" y="946"/>
                    <a:pt x="1779" y="548"/>
                  </a:cubicBezTo>
                  <a:cubicBezTo>
                    <a:pt x="2044" y="449"/>
                    <a:pt x="2348" y="389"/>
                    <a:pt x="2629" y="389"/>
                  </a:cubicBezTo>
                  <a:cubicBezTo>
                    <a:pt x="2703" y="389"/>
                    <a:pt x="2776" y="393"/>
                    <a:pt x="2846" y="402"/>
                  </a:cubicBezTo>
                  <a:cubicBezTo>
                    <a:pt x="3034" y="402"/>
                    <a:pt x="3202" y="25"/>
                    <a:pt x="2971" y="4"/>
                  </a:cubicBezTo>
                  <a:cubicBezTo>
                    <a:pt x="2922" y="2"/>
                    <a:pt x="2873" y="0"/>
                    <a:pt x="2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2078300" y="2627450"/>
              <a:ext cx="101975" cy="306150"/>
            </a:xfrm>
            <a:custGeom>
              <a:avLst/>
              <a:gdLst/>
              <a:ahLst/>
              <a:cxnLst/>
              <a:rect l="l" t="t" r="r" b="b"/>
              <a:pathLst>
                <a:path w="4079" h="12246" extrusionOk="0">
                  <a:moveTo>
                    <a:pt x="3940" y="0"/>
                  </a:moveTo>
                  <a:cubicBezTo>
                    <a:pt x="3854" y="0"/>
                    <a:pt x="3747" y="64"/>
                    <a:pt x="3725" y="173"/>
                  </a:cubicBezTo>
                  <a:cubicBezTo>
                    <a:pt x="3118" y="1952"/>
                    <a:pt x="2553" y="3710"/>
                    <a:pt x="2051" y="5509"/>
                  </a:cubicBezTo>
                  <a:cubicBezTo>
                    <a:pt x="1653" y="6953"/>
                    <a:pt x="712" y="8166"/>
                    <a:pt x="440" y="9589"/>
                  </a:cubicBezTo>
                  <a:cubicBezTo>
                    <a:pt x="251" y="10573"/>
                    <a:pt x="1005" y="11242"/>
                    <a:pt x="1758" y="11661"/>
                  </a:cubicBezTo>
                  <a:cubicBezTo>
                    <a:pt x="2094" y="11845"/>
                    <a:pt x="2698" y="12245"/>
                    <a:pt x="3184" y="12245"/>
                  </a:cubicBezTo>
                  <a:cubicBezTo>
                    <a:pt x="3304" y="12245"/>
                    <a:pt x="3416" y="12221"/>
                    <a:pt x="3516" y="12163"/>
                  </a:cubicBezTo>
                  <a:cubicBezTo>
                    <a:pt x="3675" y="12074"/>
                    <a:pt x="3699" y="11821"/>
                    <a:pt x="3564" y="11821"/>
                  </a:cubicBezTo>
                  <a:cubicBezTo>
                    <a:pt x="3539" y="11821"/>
                    <a:pt x="3509" y="11829"/>
                    <a:pt x="3474" y="11849"/>
                  </a:cubicBezTo>
                  <a:cubicBezTo>
                    <a:pt x="3418" y="11879"/>
                    <a:pt x="3351" y="11893"/>
                    <a:pt x="3274" y="11893"/>
                  </a:cubicBezTo>
                  <a:cubicBezTo>
                    <a:pt x="2719" y="11893"/>
                    <a:pt x="1699" y="11175"/>
                    <a:pt x="1423" y="10991"/>
                  </a:cubicBezTo>
                  <a:cubicBezTo>
                    <a:pt x="0" y="10008"/>
                    <a:pt x="1214" y="8271"/>
                    <a:pt x="1800" y="7162"/>
                  </a:cubicBezTo>
                  <a:cubicBezTo>
                    <a:pt x="2281" y="6199"/>
                    <a:pt x="2469" y="5091"/>
                    <a:pt x="2783" y="4044"/>
                  </a:cubicBezTo>
                  <a:cubicBezTo>
                    <a:pt x="3181" y="2747"/>
                    <a:pt x="3620" y="1471"/>
                    <a:pt x="4039" y="173"/>
                  </a:cubicBezTo>
                  <a:cubicBezTo>
                    <a:pt x="4079" y="54"/>
                    <a:pt x="4018" y="0"/>
                    <a:pt x="3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32"/>
          <p:cNvSpPr/>
          <p:nvPr/>
        </p:nvSpPr>
        <p:spPr>
          <a:xfrm>
            <a:off x="2422325" y="4856372"/>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37"/>
        <p:cNvGrpSpPr/>
        <p:nvPr/>
      </p:nvGrpSpPr>
      <p:grpSpPr>
        <a:xfrm>
          <a:off x="0" y="0"/>
          <a:ext cx="0" cy="0"/>
          <a:chOff x="0" y="0"/>
          <a:chExt cx="0" cy="0"/>
        </a:xfrm>
      </p:grpSpPr>
      <p:sp>
        <p:nvSpPr>
          <p:cNvPr id="338" name="Google Shape;338;p33"/>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 name="Google Shape;339;p33"/>
          <p:cNvSpPr txBox="1">
            <a:spLocks noGrp="1"/>
          </p:cNvSpPr>
          <p:nvPr>
            <p:ph type="subTitle" idx="1"/>
          </p:nvPr>
        </p:nvSpPr>
        <p:spPr>
          <a:xfrm>
            <a:off x="2347900" y="18414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0" name="Google Shape;340;p33"/>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lt1"/>
                </a:solidFill>
                <a:latin typeface="Coming Soon"/>
                <a:ea typeface="Coming Soon"/>
                <a:cs typeface="Coming Soon"/>
                <a:sym typeface="Coming Soon"/>
              </a:rPr>
              <a:t>CREDITS:</a:t>
            </a:r>
            <a:r>
              <a:rPr lang="en" sz="1200">
                <a:solidFill>
                  <a:schemeClr val="lt1"/>
                </a:solidFill>
                <a:latin typeface="Coming Soon"/>
                <a:ea typeface="Coming Soon"/>
                <a:cs typeface="Coming Soon"/>
                <a:sym typeface="Coming Soon"/>
              </a:rPr>
              <a:t> This presentation template was created by </a:t>
            </a:r>
            <a:r>
              <a:rPr lang="en" sz="1200" b="1">
                <a:solidFill>
                  <a:schemeClr val="lt1"/>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200">
                <a:solidFill>
                  <a:schemeClr val="lt1"/>
                </a:solidFill>
                <a:latin typeface="Coming Soon"/>
                <a:ea typeface="Coming Soon"/>
                <a:cs typeface="Coming Soon"/>
                <a:sym typeface="Coming Soon"/>
              </a:rPr>
              <a:t>, and includes icons by </a:t>
            </a:r>
            <a:r>
              <a:rPr lang="en" sz="1200" b="1">
                <a:solidFill>
                  <a:schemeClr val="lt1"/>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200">
                <a:solidFill>
                  <a:schemeClr val="lt1"/>
                </a:solidFill>
                <a:latin typeface="Coming Soon"/>
                <a:ea typeface="Coming Soon"/>
                <a:cs typeface="Coming Soon"/>
                <a:sym typeface="Coming Soon"/>
              </a:rPr>
              <a:t>, and infographics &amp; images by </a:t>
            </a:r>
            <a:r>
              <a:rPr lang="en" sz="1200" b="1">
                <a:solidFill>
                  <a:schemeClr val="lt1"/>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r>
              <a:rPr lang="en" sz="1200">
                <a:solidFill>
                  <a:schemeClr val="lt1"/>
                </a:solidFill>
                <a:latin typeface="Coming Soon"/>
                <a:ea typeface="Coming Soon"/>
                <a:cs typeface="Coming Soon"/>
                <a:sym typeface="Coming Soon"/>
              </a:rPr>
              <a:t> </a:t>
            </a:r>
            <a:endParaRPr sz="1200" b="1">
              <a:solidFill>
                <a:schemeClr val="lt1"/>
              </a:solidFill>
              <a:latin typeface="Coming Soon"/>
              <a:ea typeface="Coming Soon"/>
              <a:cs typeface="Coming Soon"/>
              <a:sym typeface="Coming Soon"/>
            </a:endParaRPr>
          </a:p>
        </p:txBody>
      </p:sp>
      <p:grpSp>
        <p:nvGrpSpPr>
          <p:cNvPr id="341" name="Google Shape;341;p33"/>
          <p:cNvGrpSpPr/>
          <p:nvPr/>
        </p:nvGrpSpPr>
        <p:grpSpPr>
          <a:xfrm rot="3469948">
            <a:off x="393549" y="4587487"/>
            <a:ext cx="1364258" cy="495178"/>
            <a:chOff x="4363675" y="1472525"/>
            <a:chExt cx="1364250" cy="495175"/>
          </a:xfrm>
        </p:grpSpPr>
        <p:sp>
          <p:nvSpPr>
            <p:cNvPr id="342" name="Google Shape;342;p33"/>
            <p:cNvSpPr/>
            <p:nvPr/>
          </p:nvSpPr>
          <p:spPr>
            <a:xfrm>
              <a:off x="4520275" y="1487800"/>
              <a:ext cx="1098100" cy="474975"/>
            </a:xfrm>
            <a:custGeom>
              <a:avLst/>
              <a:gdLst/>
              <a:ahLst/>
              <a:cxnLst/>
              <a:rect l="l" t="t" r="r" b="b"/>
              <a:pathLst>
                <a:path w="43924" h="18999" extrusionOk="0">
                  <a:moveTo>
                    <a:pt x="40658" y="690"/>
                  </a:moveTo>
                  <a:cubicBezTo>
                    <a:pt x="41238" y="1851"/>
                    <a:pt x="41812" y="3014"/>
                    <a:pt x="42290" y="4209"/>
                  </a:cubicBezTo>
                  <a:lnTo>
                    <a:pt x="42290" y="4209"/>
                  </a:lnTo>
                  <a:cubicBezTo>
                    <a:pt x="28798" y="8026"/>
                    <a:pt x="16139" y="14226"/>
                    <a:pt x="2738" y="18317"/>
                  </a:cubicBezTo>
                  <a:lnTo>
                    <a:pt x="2738" y="18317"/>
                  </a:lnTo>
                  <a:cubicBezTo>
                    <a:pt x="2164" y="16655"/>
                    <a:pt x="2077" y="14830"/>
                    <a:pt x="1349" y="13226"/>
                  </a:cubicBezTo>
                  <a:lnTo>
                    <a:pt x="1349" y="13226"/>
                  </a:lnTo>
                  <a:cubicBezTo>
                    <a:pt x="8111" y="11543"/>
                    <a:pt x="14539" y="8797"/>
                    <a:pt x="21209" y="6842"/>
                  </a:cubicBezTo>
                  <a:cubicBezTo>
                    <a:pt x="27740" y="4909"/>
                    <a:pt x="34153" y="2659"/>
                    <a:pt x="40658" y="690"/>
                  </a:cubicBezTo>
                  <a:close/>
                  <a:moveTo>
                    <a:pt x="41481" y="1"/>
                  </a:moveTo>
                  <a:cubicBezTo>
                    <a:pt x="41332" y="1"/>
                    <a:pt x="41168" y="48"/>
                    <a:pt x="41087" y="83"/>
                  </a:cubicBezTo>
                  <a:cubicBezTo>
                    <a:pt x="34391" y="2092"/>
                    <a:pt x="27800" y="4435"/>
                    <a:pt x="21063" y="6402"/>
                  </a:cubicBezTo>
                  <a:cubicBezTo>
                    <a:pt x="14263" y="8369"/>
                    <a:pt x="7755" y="11194"/>
                    <a:pt x="872" y="12868"/>
                  </a:cubicBezTo>
                  <a:cubicBezTo>
                    <a:pt x="767" y="12899"/>
                    <a:pt x="681" y="12936"/>
                    <a:pt x="613" y="12974"/>
                  </a:cubicBezTo>
                  <a:lnTo>
                    <a:pt x="613" y="12974"/>
                  </a:lnTo>
                  <a:cubicBezTo>
                    <a:pt x="297" y="13065"/>
                    <a:pt x="1" y="13248"/>
                    <a:pt x="56" y="13391"/>
                  </a:cubicBezTo>
                  <a:cubicBezTo>
                    <a:pt x="913" y="15106"/>
                    <a:pt x="913" y="17073"/>
                    <a:pt x="1583" y="18873"/>
                  </a:cubicBezTo>
                  <a:cubicBezTo>
                    <a:pt x="1622" y="18969"/>
                    <a:pt x="1736" y="18999"/>
                    <a:pt x="1864" y="18999"/>
                  </a:cubicBezTo>
                  <a:cubicBezTo>
                    <a:pt x="2014" y="18999"/>
                    <a:pt x="2183" y="18958"/>
                    <a:pt x="2273" y="18935"/>
                  </a:cubicBezTo>
                  <a:cubicBezTo>
                    <a:pt x="16167" y="14793"/>
                    <a:pt x="29202" y="8285"/>
                    <a:pt x="43179" y="4435"/>
                  </a:cubicBezTo>
                  <a:cubicBezTo>
                    <a:pt x="43477" y="4342"/>
                    <a:pt x="43924" y="4034"/>
                    <a:pt x="43562" y="3967"/>
                  </a:cubicBezTo>
                  <a:lnTo>
                    <a:pt x="43562" y="3967"/>
                  </a:lnTo>
                  <a:cubicBezTo>
                    <a:pt x="43045" y="2640"/>
                    <a:pt x="42411" y="1373"/>
                    <a:pt x="41756" y="125"/>
                  </a:cubicBezTo>
                  <a:cubicBezTo>
                    <a:pt x="41710" y="32"/>
                    <a:pt x="41601" y="1"/>
                    <a:pt x="4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5528600" y="1472525"/>
              <a:ext cx="199325" cy="128325"/>
            </a:xfrm>
            <a:custGeom>
              <a:avLst/>
              <a:gdLst/>
              <a:ahLst/>
              <a:cxnLst/>
              <a:rect l="l" t="t" r="r" b="b"/>
              <a:pathLst>
                <a:path w="7973" h="5133" extrusionOk="0">
                  <a:moveTo>
                    <a:pt x="4318" y="500"/>
                  </a:moveTo>
                  <a:cubicBezTo>
                    <a:pt x="5315" y="500"/>
                    <a:pt x="6185" y="812"/>
                    <a:pt x="6571" y="1845"/>
                  </a:cubicBezTo>
                  <a:cubicBezTo>
                    <a:pt x="7148" y="3379"/>
                    <a:pt x="4473" y="4150"/>
                    <a:pt x="3041" y="4521"/>
                  </a:cubicBezTo>
                  <a:lnTo>
                    <a:pt x="3041" y="4521"/>
                  </a:lnTo>
                  <a:cubicBezTo>
                    <a:pt x="2501" y="3334"/>
                    <a:pt x="1923" y="2195"/>
                    <a:pt x="1720" y="925"/>
                  </a:cubicBezTo>
                  <a:lnTo>
                    <a:pt x="1720" y="925"/>
                  </a:lnTo>
                  <a:cubicBezTo>
                    <a:pt x="2531" y="725"/>
                    <a:pt x="3471" y="500"/>
                    <a:pt x="4318" y="500"/>
                  </a:cubicBezTo>
                  <a:close/>
                  <a:moveTo>
                    <a:pt x="5056" y="1"/>
                  </a:moveTo>
                  <a:cubicBezTo>
                    <a:pt x="3658" y="1"/>
                    <a:pt x="2281" y="414"/>
                    <a:pt x="942" y="694"/>
                  </a:cubicBezTo>
                  <a:cubicBezTo>
                    <a:pt x="879" y="694"/>
                    <a:pt x="1" y="1008"/>
                    <a:pt x="252" y="1134"/>
                  </a:cubicBezTo>
                  <a:cubicBezTo>
                    <a:pt x="335" y="1167"/>
                    <a:pt x="405" y="1213"/>
                    <a:pt x="482" y="1241"/>
                  </a:cubicBezTo>
                  <a:lnTo>
                    <a:pt x="482" y="1241"/>
                  </a:lnTo>
                  <a:cubicBezTo>
                    <a:pt x="671" y="2621"/>
                    <a:pt x="1319" y="3771"/>
                    <a:pt x="1905" y="5025"/>
                  </a:cubicBezTo>
                  <a:cubicBezTo>
                    <a:pt x="1931" y="5105"/>
                    <a:pt x="2029" y="5132"/>
                    <a:pt x="2143" y="5132"/>
                  </a:cubicBezTo>
                  <a:cubicBezTo>
                    <a:pt x="2298" y="5132"/>
                    <a:pt x="2481" y="5082"/>
                    <a:pt x="2553" y="5046"/>
                  </a:cubicBezTo>
                  <a:cubicBezTo>
                    <a:pt x="4143" y="4628"/>
                    <a:pt x="7659" y="3958"/>
                    <a:pt x="7847" y="1866"/>
                  </a:cubicBezTo>
                  <a:cubicBezTo>
                    <a:pt x="7972" y="506"/>
                    <a:pt x="6236" y="67"/>
                    <a:pt x="5252" y="4"/>
                  </a:cubicBezTo>
                  <a:cubicBezTo>
                    <a:pt x="5187" y="2"/>
                    <a:pt x="5121" y="1"/>
                    <a:pt x="5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4363675" y="1810000"/>
              <a:ext cx="224950" cy="157700"/>
            </a:xfrm>
            <a:custGeom>
              <a:avLst/>
              <a:gdLst/>
              <a:ahLst/>
              <a:cxnLst/>
              <a:rect l="l" t="t" r="r" b="b"/>
              <a:pathLst>
                <a:path w="8998" h="6308" extrusionOk="0">
                  <a:moveTo>
                    <a:pt x="6644" y="1277"/>
                  </a:moveTo>
                  <a:lnTo>
                    <a:pt x="6644" y="1277"/>
                  </a:lnTo>
                  <a:cubicBezTo>
                    <a:pt x="7170" y="2683"/>
                    <a:pt x="7473" y="4067"/>
                    <a:pt x="7687" y="5604"/>
                  </a:cubicBezTo>
                  <a:lnTo>
                    <a:pt x="7687" y="5604"/>
                  </a:lnTo>
                  <a:cubicBezTo>
                    <a:pt x="7270" y="5636"/>
                    <a:pt x="6855" y="5649"/>
                    <a:pt x="6440" y="5649"/>
                  </a:cubicBezTo>
                  <a:cubicBezTo>
                    <a:pt x="4892" y="5649"/>
                    <a:pt x="3352" y="5468"/>
                    <a:pt x="1799" y="5387"/>
                  </a:cubicBezTo>
                  <a:lnTo>
                    <a:pt x="1799" y="5387"/>
                  </a:lnTo>
                  <a:cubicBezTo>
                    <a:pt x="3412" y="4019"/>
                    <a:pt x="5092" y="2718"/>
                    <a:pt x="6644" y="1277"/>
                  </a:cubicBezTo>
                  <a:close/>
                  <a:moveTo>
                    <a:pt x="7161" y="1"/>
                  </a:moveTo>
                  <a:cubicBezTo>
                    <a:pt x="6827" y="1"/>
                    <a:pt x="6411" y="171"/>
                    <a:pt x="6336" y="382"/>
                  </a:cubicBezTo>
                  <a:lnTo>
                    <a:pt x="6336" y="382"/>
                  </a:lnTo>
                  <a:cubicBezTo>
                    <a:pt x="4456" y="2259"/>
                    <a:pt x="2264" y="3863"/>
                    <a:pt x="273" y="5608"/>
                  </a:cubicBezTo>
                  <a:cubicBezTo>
                    <a:pt x="1" y="5838"/>
                    <a:pt x="231" y="6047"/>
                    <a:pt x="524" y="6047"/>
                  </a:cubicBezTo>
                  <a:cubicBezTo>
                    <a:pt x="2400" y="6063"/>
                    <a:pt x="4254" y="6307"/>
                    <a:pt x="6118" y="6307"/>
                  </a:cubicBezTo>
                  <a:cubicBezTo>
                    <a:pt x="6832" y="6307"/>
                    <a:pt x="7547" y="6271"/>
                    <a:pt x="8265" y="6173"/>
                  </a:cubicBezTo>
                  <a:cubicBezTo>
                    <a:pt x="8496" y="6152"/>
                    <a:pt x="8998" y="5985"/>
                    <a:pt x="8977" y="5671"/>
                  </a:cubicBezTo>
                  <a:cubicBezTo>
                    <a:pt x="8747" y="3725"/>
                    <a:pt x="8349" y="2009"/>
                    <a:pt x="7575" y="189"/>
                  </a:cubicBezTo>
                  <a:cubicBezTo>
                    <a:pt x="7515" y="56"/>
                    <a:pt x="7351" y="1"/>
                    <a:pt x="7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4386700" y="1898400"/>
              <a:ext cx="80050" cy="55325"/>
            </a:xfrm>
            <a:custGeom>
              <a:avLst/>
              <a:gdLst/>
              <a:ahLst/>
              <a:cxnLst/>
              <a:rect l="l" t="t" r="r" b="b"/>
              <a:pathLst>
                <a:path w="3202" h="2213" extrusionOk="0">
                  <a:moveTo>
                    <a:pt x="2469" y="1"/>
                  </a:moveTo>
                  <a:cubicBezTo>
                    <a:pt x="2072" y="356"/>
                    <a:pt x="1674" y="754"/>
                    <a:pt x="1256" y="1151"/>
                  </a:cubicBezTo>
                  <a:cubicBezTo>
                    <a:pt x="900" y="1507"/>
                    <a:pt x="314" y="1737"/>
                    <a:pt x="0" y="2135"/>
                  </a:cubicBezTo>
                  <a:cubicBezTo>
                    <a:pt x="708" y="2164"/>
                    <a:pt x="1475" y="2212"/>
                    <a:pt x="2219" y="2212"/>
                  </a:cubicBezTo>
                  <a:cubicBezTo>
                    <a:pt x="2554" y="2212"/>
                    <a:pt x="2884" y="2203"/>
                    <a:pt x="3202" y="2177"/>
                  </a:cubicBezTo>
                  <a:cubicBezTo>
                    <a:pt x="3013" y="1465"/>
                    <a:pt x="2825" y="754"/>
                    <a:pt x="2699" y="21"/>
                  </a:cubicBezTo>
                  <a:lnTo>
                    <a:pt x="24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4366300" y="1887325"/>
              <a:ext cx="115625" cy="77725"/>
            </a:xfrm>
            <a:custGeom>
              <a:avLst/>
              <a:gdLst/>
              <a:ahLst/>
              <a:cxnLst/>
              <a:rect l="l" t="t" r="r" b="b"/>
              <a:pathLst>
                <a:path w="4625" h="3109" extrusionOk="0">
                  <a:moveTo>
                    <a:pt x="3031" y="1339"/>
                  </a:moveTo>
                  <a:cubicBezTo>
                    <a:pt x="3095" y="1624"/>
                    <a:pt x="3166" y="1909"/>
                    <a:pt x="3240" y="2195"/>
                  </a:cubicBezTo>
                  <a:lnTo>
                    <a:pt x="3240" y="2195"/>
                  </a:lnTo>
                  <a:cubicBezTo>
                    <a:pt x="3181" y="2195"/>
                    <a:pt x="3121" y="2196"/>
                    <a:pt x="3062" y="2196"/>
                  </a:cubicBezTo>
                  <a:cubicBezTo>
                    <a:pt x="2717" y="2196"/>
                    <a:pt x="2373" y="2185"/>
                    <a:pt x="2027" y="2172"/>
                  </a:cubicBezTo>
                  <a:lnTo>
                    <a:pt x="2027" y="2172"/>
                  </a:lnTo>
                  <a:cubicBezTo>
                    <a:pt x="2165" y="2075"/>
                    <a:pt x="2302" y="1977"/>
                    <a:pt x="2427" y="1866"/>
                  </a:cubicBezTo>
                  <a:cubicBezTo>
                    <a:pt x="2639" y="1701"/>
                    <a:pt x="2838" y="1523"/>
                    <a:pt x="3031" y="1339"/>
                  </a:cubicBezTo>
                  <a:close/>
                  <a:moveTo>
                    <a:pt x="3649" y="0"/>
                  </a:moveTo>
                  <a:cubicBezTo>
                    <a:pt x="3605" y="0"/>
                    <a:pt x="3560" y="4"/>
                    <a:pt x="3514" y="12"/>
                  </a:cubicBezTo>
                  <a:lnTo>
                    <a:pt x="3514" y="12"/>
                  </a:lnTo>
                  <a:cubicBezTo>
                    <a:pt x="3492" y="11"/>
                    <a:pt x="3470" y="10"/>
                    <a:pt x="3448" y="10"/>
                  </a:cubicBezTo>
                  <a:cubicBezTo>
                    <a:pt x="2817" y="10"/>
                    <a:pt x="2481" y="431"/>
                    <a:pt x="2009" y="904"/>
                  </a:cubicBezTo>
                  <a:cubicBezTo>
                    <a:pt x="1465" y="1448"/>
                    <a:pt x="754" y="1825"/>
                    <a:pt x="230" y="2389"/>
                  </a:cubicBezTo>
                  <a:cubicBezTo>
                    <a:pt x="0" y="2661"/>
                    <a:pt x="210" y="2996"/>
                    <a:pt x="523" y="3017"/>
                  </a:cubicBezTo>
                  <a:cubicBezTo>
                    <a:pt x="1265" y="3058"/>
                    <a:pt x="2008" y="3109"/>
                    <a:pt x="2738" y="3109"/>
                  </a:cubicBezTo>
                  <a:cubicBezTo>
                    <a:pt x="3119" y="3109"/>
                    <a:pt x="3498" y="3095"/>
                    <a:pt x="3871" y="3059"/>
                  </a:cubicBezTo>
                  <a:cubicBezTo>
                    <a:pt x="4164" y="3017"/>
                    <a:pt x="4624" y="2829"/>
                    <a:pt x="4520" y="2452"/>
                  </a:cubicBezTo>
                  <a:cubicBezTo>
                    <a:pt x="4359" y="1769"/>
                    <a:pt x="4198" y="1106"/>
                    <a:pt x="4056" y="387"/>
                  </a:cubicBezTo>
                  <a:lnTo>
                    <a:pt x="4056" y="387"/>
                  </a:lnTo>
                  <a:cubicBezTo>
                    <a:pt x="4067" y="322"/>
                    <a:pt x="4057" y="260"/>
                    <a:pt x="4022" y="205"/>
                  </a:cubicBezTo>
                  <a:lnTo>
                    <a:pt x="4022" y="205"/>
                  </a:lnTo>
                  <a:cubicBezTo>
                    <a:pt x="3974" y="62"/>
                    <a:pt x="3824" y="0"/>
                    <a:pt x="3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4543100" y="1540500"/>
              <a:ext cx="1042325" cy="357400"/>
            </a:xfrm>
            <a:custGeom>
              <a:avLst/>
              <a:gdLst/>
              <a:ahLst/>
              <a:cxnLst/>
              <a:rect l="l" t="t" r="r" b="b"/>
              <a:pathLst>
                <a:path w="41693" h="14296" extrusionOk="0">
                  <a:moveTo>
                    <a:pt x="41379" y="0"/>
                  </a:moveTo>
                  <a:cubicBezTo>
                    <a:pt x="41081" y="0"/>
                    <a:pt x="40597" y="88"/>
                    <a:pt x="40446" y="214"/>
                  </a:cubicBezTo>
                  <a:cubicBezTo>
                    <a:pt x="39672" y="863"/>
                    <a:pt x="37893" y="863"/>
                    <a:pt x="36889" y="1177"/>
                  </a:cubicBezTo>
                  <a:cubicBezTo>
                    <a:pt x="35152" y="1741"/>
                    <a:pt x="33374" y="2202"/>
                    <a:pt x="31595" y="2725"/>
                  </a:cubicBezTo>
                  <a:cubicBezTo>
                    <a:pt x="28059" y="3792"/>
                    <a:pt x="24628" y="5152"/>
                    <a:pt x="21154" y="6407"/>
                  </a:cubicBezTo>
                  <a:cubicBezTo>
                    <a:pt x="17786" y="7642"/>
                    <a:pt x="14333" y="8604"/>
                    <a:pt x="10923" y="9818"/>
                  </a:cubicBezTo>
                  <a:cubicBezTo>
                    <a:pt x="9374" y="10362"/>
                    <a:pt x="7910" y="11073"/>
                    <a:pt x="6445" y="11785"/>
                  </a:cubicBezTo>
                  <a:cubicBezTo>
                    <a:pt x="4918" y="12517"/>
                    <a:pt x="2993" y="13731"/>
                    <a:pt x="1298" y="13773"/>
                  </a:cubicBezTo>
                  <a:cubicBezTo>
                    <a:pt x="984" y="13773"/>
                    <a:pt x="0" y="14296"/>
                    <a:pt x="796" y="14296"/>
                  </a:cubicBezTo>
                  <a:cubicBezTo>
                    <a:pt x="2030" y="14254"/>
                    <a:pt x="3160" y="13814"/>
                    <a:pt x="4290" y="13312"/>
                  </a:cubicBezTo>
                  <a:cubicBezTo>
                    <a:pt x="5985" y="12559"/>
                    <a:pt x="7658" y="11722"/>
                    <a:pt x="9332" y="10948"/>
                  </a:cubicBezTo>
                  <a:cubicBezTo>
                    <a:pt x="13224" y="9128"/>
                    <a:pt x="17534" y="8186"/>
                    <a:pt x="21594" y="6721"/>
                  </a:cubicBezTo>
                  <a:cubicBezTo>
                    <a:pt x="25590" y="5257"/>
                    <a:pt x="29545" y="3750"/>
                    <a:pt x="33625" y="2578"/>
                  </a:cubicBezTo>
                  <a:cubicBezTo>
                    <a:pt x="35382" y="2055"/>
                    <a:pt x="37140" y="1490"/>
                    <a:pt x="38939" y="1114"/>
                  </a:cubicBezTo>
                  <a:cubicBezTo>
                    <a:pt x="39818" y="925"/>
                    <a:pt x="40843" y="737"/>
                    <a:pt x="41576" y="130"/>
                  </a:cubicBezTo>
                  <a:cubicBezTo>
                    <a:pt x="41692" y="39"/>
                    <a:pt x="41577" y="0"/>
                    <a:pt x="4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5560275" y="1479400"/>
              <a:ext cx="75725" cy="119325"/>
            </a:xfrm>
            <a:custGeom>
              <a:avLst/>
              <a:gdLst/>
              <a:ahLst/>
              <a:cxnLst/>
              <a:rect l="l" t="t" r="r" b="b"/>
              <a:pathLst>
                <a:path w="3029" h="4773" extrusionOk="0">
                  <a:moveTo>
                    <a:pt x="993" y="1"/>
                  </a:moveTo>
                  <a:cubicBezTo>
                    <a:pt x="544" y="1"/>
                    <a:pt x="0" y="468"/>
                    <a:pt x="407" y="859"/>
                  </a:cubicBezTo>
                  <a:cubicBezTo>
                    <a:pt x="847" y="1298"/>
                    <a:pt x="931" y="2135"/>
                    <a:pt x="1056" y="2721"/>
                  </a:cubicBezTo>
                  <a:cubicBezTo>
                    <a:pt x="1203" y="3369"/>
                    <a:pt x="1349" y="3997"/>
                    <a:pt x="1684" y="4562"/>
                  </a:cubicBezTo>
                  <a:cubicBezTo>
                    <a:pt x="1770" y="4710"/>
                    <a:pt x="1931" y="4773"/>
                    <a:pt x="2107" y="4773"/>
                  </a:cubicBezTo>
                  <a:cubicBezTo>
                    <a:pt x="2527" y="4773"/>
                    <a:pt x="3029" y="4416"/>
                    <a:pt x="2793" y="4018"/>
                  </a:cubicBezTo>
                  <a:cubicBezTo>
                    <a:pt x="2102" y="2825"/>
                    <a:pt x="2374" y="1152"/>
                    <a:pt x="1328" y="126"/>
                  </a:cubicBezTo>
                  <a:cubicBezTo>
                    <a:pt x="1240" y="38"/>
                    <a:pt x="1120" y="1"/>
                    <a:pt x="9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5598700" y="1475175"/>
              <a:ext cx="70975" cy="106500"/>
            </a:xfrm>
            <a:custGeom>
              <a:avLst/>
              <a:gdLst/>
              <a:ahLst/>
              <a:cxnLst/>
              <a:rect l="l" t="t" r="r" b="b"/>
              <a:pathLst>
                <a:path w="2839" h="4260" extrusionOk="0">
                  <a:moveTo>
                    <a:pt x="907" y="1"/>
                  </a:moveTo>
                  <a:cubicBezTo>
                    <a:pt x="514" y="1"/>
                    <a:pt x="1" y="241"/>
                    <a:pt x="84" y="546"/>
                  </a:cubicBezTo>
                  <a:cubicBezTo>
                    <a:pt x="398" y="1781"/>
                    <a:pt x="1088" y="2848"/>
                    <a:pt x="1507" y="4041"/>
                  </a:cubicBezTo>
                  <a:cubicBezTo>
                    <a:pt x="1556" y="4195"/>
                    <a:pt x="1727" y="4260"/>
                    <a:pt x="1928" y="4260"/>
                  </a:cubicBezTo>
                  <a:cubicBezTo>
                    <a:pt x="2326" y="4260"/>
                    <a:pt x="2839" y="4005"/>
                    <a:pt x="2741" y="3685"/>
                  </a:cubicBezTo>
                  <a:cubicBezTo>
                    <a:pt x="2323" y="2513"/>
                    <a:pt x="1611" y="1446"/>
                    <a:pt x="1318" y="212"/>
                  </a:cubicBezTo>
                  <a:cubicBezTo>
                    <a:pt x="1276" y="63"/>
                    <a:pt x="1107" y="1"/>
                    <a:pt x="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33"/>
          <p:cNvSpPr/>
          <p:nvPr/>
        </p:nvSpPr>
        <p:spPr>
          <a:xfrm>
            <a:off x="183428" y="-130562"/>
            <a:ext cx="714907" cy="670064"/>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1"/>
        <p:cNvGrpSpPr/>
        <p:nvPr/>
      </p:nvGrpSpPr>
      <p:grpSpPr>
        <a:xfrm>
          <a:off x="0" y="0"/>
          <a:ext cx="0" cy="0"/>
          <a:chOff x="0" y="0"/>
          <a:chExt cx="0" cy="0"/>
        </a:xfrm>
      </p:grpSpPr>
      <p:sp>
        <p:nvSpPr>
          <p:cNvPr id="352" name="Google Shape;352;p34"/>
          <p:cNvSpPr/>
          <p:nvPr/>
        </p:nvSpPr>
        <p:spPr>
          <a:xfrm>
            <a:off x="8364913" y="2751562"/>
            <a:ext cx="263635" cy="315523"/>
          </a:xfrm>
          <a:custGeom>
            <a:avLst/>
            <a:gdLst/>
            <a:ahLst/>
            <a:cxnLst/>
            <a:rect l="l" t="t" r="r" b="b"/>
            <a:pathLst>
              <a:path w="2837" h="3395" extrusionOk="0">
                <a:moveTo>
                  <a:pt x="1656" y="0"/>
                </a:moveTo>
                <a:cubicBezTo>
                  <a:pt x="1602" y="0"/>
                  <a:pt x="1552" y="42"/>
                  <a:pt x="1502" y="125"/>
                </a:cubicBezTo>
                <a:cubicBezTo>
                  <a:pt x="1469" y="292"/>
                  <a:pt x="1369" y="392"/>
                  <a:pt x="1335" y="559"/>
                </a:cubicBezTo>
                <a:cubicBezTo>
                  <a:pt x="1202" y="992"/>
                  <a:pt x="968" y="1193"/>
                  <a:pt x="535" y="1226"/>
                </a:cubicBezTo>
                <a:cubicBezTo>
                  <a:pt x="368" y="1226"/>
                  <a:pt x="201" y="1326"/>
                  <a:pt x="1" y="1359"/>
                </a:cubicBezTo>
                <a:cubicBezTo>
                  <a:pt x="335" y="1693"/>
                  <a:pt x="701" y="1893"/>
                  <a:pt x="968" y="2227"/>
                </a:cubicBezTo>
                <a:cubicBezTo>
                  <a:pt x="1168" y="2560"/>
                  <a:pt x="1168" y="2994"/>
                  <a:pt x="1302" y="3394"/>
                </a:cubicBezTo>
                <a:cubicBezTo>
                  <a:pt x="1469" y="3127"/>
                  <a:pt x="1602" y="2794"/>
                  <a:pt x="1836" y="2560"/>
                </a:cubicBezTo>
                <a:cubicBezTo>
                  <a:pt x="2102" y="2360"/>
                  <a:pt x="2503" y="2360"/>
                  <a:pt x="2836" y="2227"/>
                </a:cubicBezTo>
                <a:lnTo>
                  <a:pt x="2670" y="2060"/>
                </a:lnTo>
                <a:cubicBezTo>
                  <a:pt x="2102" y="1726"/>
                  <a:pt x="1936" y="1193"/>
                  <a:pt x="1969" y="525"/>
                </a:cubicBezTo>
                <a:cubicBezTo>
                  <a:pt x="1969" y="392"/>
                  <a:pt x="1936" y="225"/>
                  <a:pt x="1836" y="125"/>
                </a:cubicBezTo>
                <a:cubicBezTo>
                  <a:pt x="1769" y="42"/>
                  <a:pt x="1711" y="0"/>
                  <a:pt x="16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05325" y="3059008"/>
            <a:ext cx="307903" cy="348882"/>
          </a:xfrm>
          <a:custGeom>
            <a:avLst/>
            <a:gdLst/>
            <a:ahLst/>
            <a:cxnLst/>
            <a:rect l="l" t="t" r="r" b="b"/>
            <a:pathLst>
              <a:path w="2736" h="3100" extrusionOk="0">
                <a:moveTo>
                  <a:pt x="1502" y="731"/>
                </a:moveTo>
                <a:cubicBezTo>
                  <a:pt x="1502" y="1164"/>
                  <a:pt x="1602" y="1531"/>
                  <a:pt x="1935" y="1831"/>
                </a:cubicBezTo>
                <a:cubicBezTo>
                  <a:pt x="1735" y="1932"/>
                  <a:pt x="1568" y="2032"/>
                  <a:pt x="1335" y="2098"/>
                </a:cubicBezTo>
                <a:cubicBezTo>
                  <a:pt x="1168" y="1898"/>
                  <a:pt x="1001" y="1665"/>
                  <a:pt x="801" y="1398"/>
                </a:cubicBezTo>
                <a:cubicBezTo>
                  <a:pt x="1168" y="1364"/>
                  <a:pt x="1401" y="1098"/>
                  <a:pt x="1502" y="731"/>
                </a:cubicBezTo>
                <a:close/>
                <a:moveTo>
                  <a:pt x="1544" y="1"/>
                </a:moveTo>
                <a:cubicBezTo>
                  <a:pt x="1433" y="1"/>
                  <a:pt x="1321" y="76"/>
                  <a:pt x="1235" y="230"/>
                </a:cubicBezTo>
                <a:cubicBezTo>
                  <a:pt x="1135" y="364"/>
                  <a:pt x="1101" y="497"/>
                  <a:pt x="1068" y="597"/>
                </a:cubicBezTo>
                <a:cubicBezTo>
                  <a:pt x="968" y="864"/>
                  <a:pt x="834" y="931"/>
                  <a:pt x="601" y="998"/>
                </a:cubicBezTo>
                <a:cubicBezTo>
                  <a:pt x="401" y="1031"/>
                  <a:pt x="101" y="1031"/>
                  <a:pt x="67" y="1331"/>
                </a:cubicBezTo>
                <a:cubicBezTo>
                  <a:pt x="0" y="1565"/>
                  <a:pt x="267" y="1665"/>
                  <a:pt x="434" y="1765"/>
                </a:cubicBezTo>
                <a:cubicBezTo>
                  <a:pt x="434" y="1831"/>
                  <a:pt x="467" y="1831"/>
                  <a:pt x="467" y="1831"/>
                </a:cubicBezTo>
                <a:cubicBezTo>
                  <a:pt x="768" y="1998"/>
                  <a:pt x="934" y="2232"/>
                  <a:pt x="934" y="2565"/>
                </a:cubicBezTo>
                <a:cubicBezTo>
                  <a:pt x="934" y="2699"/>
                  <a:pt x="934" y="2765"/>
                  <a:pt x="968" y="2866"/>
                </a:cubicBezTo>
                <a:cubicBezTo>
                  <a:pt x="1001" y="2932"/>
                  <a:pt x="1101" y="3099"/>
                  <a:pt x="1168" y="3099"/>
                </a:cubicBezTo>
                <a:cubicBezTo>
                  <a:pt x="1268" y="3099"/>
                  <a:pt x="1401" y="3032"/>
                  <a:pt x="1468" y="2932"/>
                </a:cubicBezTo>
                <a:cubicBezTo>
                  <a:pt x="1568" y="2866"/>
                  <a:pt x="1602" y="2765"/>
                  <a:pt x="1635" y="2665"/>
                </a:cubicBezTo>
                <a:cubicBezTo>
                  <a:pt x="1735" y="2399"/>
                  <a:pt x="1835" y="2265"/>
                  <a:pt x="2102" y="2265"/>
                </a:cubicBezTo>
                <a:cubicBezTo>
                  <a:pt x="2169" y="2265"/>
                  <a:pt x="2302" y="2265"/>
                  <a:pt x="2402" y="2232"/>
                </a:cubicBezTo>
                <a:cubicBezTo>
                  <a:pt x="2669" y="2165"/>
                  <a:pt x="2736" y="1932"/>
                  <a:pt x="2569" y="1731"/>
                </a:cubicBezTo>
                <a:cubicBezTo>
                  <a:pt x="2502" y="1698"/>
                  <a:pt x="2436" y="1665"/>
                  <a:pt x="2402" y="1598"/>
                </a:cubicBezTo>
                <a:cubicBezTo>
                  <a:pt x="2069" y="1398"/>
                  <a:pt x="1969" y="1098"/>
                  <a:pt x="2002" y="731"/>
                </a:cubicBezTo>
                <a:cubicBezTo>
                  <a:pt x="1969" y="564"/>
                  <a:pt x="1935" y="364"/>
                  <a:pt x="1835" y="197"/>
                </a:cubicBezTo>
                <a:cubicBezTo>
                  <a:pt x="1754" y="67"/>
                  <a:pt x="1650" y="1"/>
                  <a:pt x="1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5856463" y="1383362"/>
            <a:ext cx="263635" cy="315523"/>
          </a:xfrm>
          <a:custGeom>
            <a:avLst/>
            <a:gdLst/>
            <a:ahLst/>
            <a:cxnLst/>
            <a:rect l="l" t="t" r="r" b="b"/>
            <a:pathLst>
              <a:path w="2837" h="3395" extrusionOk="0">
                <a:moveTo>
                  <a:pt x="1656" y="0"/>
                </a:moveTo>
                <a:cubicBezTo>
                  <a:pt x="1602" y="0"/>
                  <a:pt x="1552" y="42"/>
                  <a:pt x="1502" y="125"/>
                </a:cubicBezTo>
                <a:cubicBezTo>
                  <a:pt x="1469" y="292"/>
                  <a:pt x="1369" y="392"/>
                  <a:pt x="1335" y="559"/>
                </a:cubicBezTo>
                <a:cubicBezTo>
                  <a:pt x="1202" y="992"/>
                  <a:pt x="968" y="1193"/>
                  <a:pt x="535" y="1226"/>
                </a:cubicBezTo>
                <a:cubicBezTo>
                  <a:pt x="368" y="1226"/>
                  <a:pt x="201" y="1326"/>
                  <a:pt x="1" y="1359"/>
                </a:cubicBezTo>
                <a:cubicBezTo>
                  <a:pt x="335" y="1693"/>
                  <a:pt x="701" y="1893"/>
                  <a:pt x="968" y="2227"/>
                </a:cubicBezTo>
                <a:cubicBezTo>
                  <a:pt x="1168" y="2560"/>
                  <a:pt x="1168" y="2994"/>
                  <a:pt x="1302" y="3394"/>
                </a:cubicBezTo>
                <a:cubicBezTo>
                  <a:pt x="1469" y="3127"/>
                  <a:pt x="1602" y="2794"/>
                  <a:pt x="1836" y="2560"/>
                </a:cubicBezTo>
                <a:cubicBezTo>
                  <a:pt x="2102" y="2360"/>
                  <a:pt x="2503" y="2360"/>
                  <a:pt x="2836" y="2227"/>
                </a:cubicBezTo>
                <a:lnTo>
                  <a:pt x="2670" y="2060"/>
                </a:lnTo>
                <a:cubicBezTo>
                  <a:pt x="2102" y="1726"/>
                  <a:pt x="1936" y="1193"/>
                  <a:pt x="1969" y="525"/>
                </a:cubicBezTo>
                <a:cubicBezTo>
                  <a:pt x="1969" y="392"/>
                  <a:pt x="1936" y="225"/>
                  <a:pt x="1836" y="125"/>
                </a:cubicBezTo>
                <a:cubicBezTo>
                  <a:pt x="1769" y="42"/>
                  <a:pt x="1711" y="0"/>
                  <a:pt x="1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8544586" y="4800903"/>
            <a:ext cx="865689" cy="375794"/>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34"/>
          <p:cNvGrpSpPr/>
          <p:nvPr/>
        </p:nvGrpSpPr>
        <p:grpSpPr>
          <a:xfrm rot="1901810">
            <a:off x="-40" y="1624733"/>
            <a:ext cx="404356" cy="653694"/>
            <a:chOff x="2062075" y="2308625"/>
            <a:chExt cx="404375" cy="653725"/>
          </a:xfrm>
        </p:grpSpPr>
        <p:sp>
          <p:nvSpPr>
            <p:cNvPr id="357" name="Google Shape;357;p34"/>
            <p:cNvSpPr/>
            <p:nvPr/>
          </p:nvSpPr>
          <p:spPr>
            <a:xfrm>
              <a:off x="2174200" y="2308625"/>
              <a:ext cx="292250" cy="347275"/>
            </a:xfrm>
            <a:custGeom>
              <a:avLst/>
              <a:gdLst/>
              <a:ahLst/>
              <a:cxnLst/>
              <a:rect l="l" t="t" r="r" b="b"/>
              <a:pathLst>
                <a:path w="11690" h="13891" extrusionOk="0">
                  <a:moveTo>
                    <a:pt x="9381" y="937"/>
                  </a:moveTo>
                  <a:cubicBezTo>
                    <a:pt x="9239" y="2860"/>
                    <a:pt x="10474" y="4485"/>
                    <a:pt x="10455" y="6419"/>
                  </a:cubicBezTo>
                  <a:cubicBezTo>
                    <a:pt x="10455" y="7696"/>
                    <a:pt x="9535" y="9097"/>
                    <a:pt x="8949" y="10185"/>
                  </a:cubicBezTo>
                  <a:cubicBezTo>
                    <a:pt x="8447" y="11117"/>
                    <a:pt x="7930" y="12049"/>
                    <a:pt x="7529" y="13020"/>
                  </a:cubicBezTo>
                  <a:lnTo>
                    <a:pt x="7529" y="13020"/>
                  </a:lnTo>
                  <a:cubicBezTo>
                    <a:pt x="5210" y="12078"/>
                    <a:pt x="2489" y="11198"/>
                    <a:pt x="750" y="9334"/>
                  </a:cubicBezTo>
                  <a:lnTo>
                    <a:pt x="750" y="9334"/>
                  </a:lnTo>
                  <a:cubicBezTo>
                    <a:pt x="1691" y="7302"/>
                    <a:pt x="2211" y="4691"/>
                    <a:pt x="4032" y="3239"/>
                  </a:cubicBezTo>
                  <a:cubicBezTo>
                    <a:pt x="5556" y="2016"/>
                    <a:pt x="7688" y="1893"/>
                    <a:pt x="9381" y="937"/>
                  </a:cubicBezTo>
                  <a:close/>
                  <a:moveTo>
                    <a:pt x="9890" y="1"/>
                  </a:moveTo>
                  <a:cubicBezTo>
                    <a:pt x="9813" y="1"/>
                    <a:pt x="9725" y="27"/>
                    <a:pt x="9639" y="79"/>
                  </a:cubicBezTo>
                  <a:cubicBezTo>
                    <a:pt x="7693" y="1523"/>
                    <a:pt x="4994" y="1481"/>
                    <a:pt x="3195" y="3197"/>
                  </a:cubicBezTo>
                  <a:cubicBezTo>
                    <a:pt x="1542" y="4766"/>
                    <a:pt x="1019" y="7361"/>
                    <a:pt x="77" y="9328"/>
                  </a:cubicBezTo>
                  <a:cubicBezTo>
                    <a:pt x="1" y="9487"/>
                    <a:pt x="30" y="9606"/>
                    <a:pt x="109" y="9672"/>
                  </a:cubicBezTo>
                  <a:lnTo>
                    <a:pt x="109" y="9672"/>
                  </a:lnTo>
                  <a:cubicBezTo>
                    <a:pt x="97" y="9761"/>
                    <a:pt x="116" y="9848"/>
                    <a:pt x="182" y="9913"/>
                  </a:cubicBezTo>
                  <a:cubicBezTo>
                    <a:pt x="2023" y="11943"/>
                    <a:pt x="5015" y="12822"/>
                    <a:pt x="7484" y="13868"/>
                  </a:cubicBezTo>
                  <a:cubicBezTo>
                    <a:pt x="7518" y="13883"/>
                    <a:pt x="7551" y="13890"/>
                    <a:pt x="7583" y="13890"/>
                  </a:cubicBezTo>
                  <a:cubicBezTo>
                    <a:pt x="7773" y="13890"/>
                    <a:pt x="7936" y="13658"/>
                    <a:pt x="8007" y="13533"/>
                  </a:cubicBezTo>
                  <a:cubicBezTo>
                    <a:pt x="8844" y="11273"/>
                    <a:pt x="10330" y="9349"/>
                    <a:pt x="10999" y="7026"/>
                  </a:cubicBezTo>
                  <a:cubicBezTo>
                    <a:pt x="11690" y="4703"/>
                    <a:pt x="9618" y="2674"/>
                    <a:pt x="10120" y="351"/>
                  </a:cubicBezTo>
                  <a:cubicBezTo>
                    <a:pt x="10178" y="122"/>
                    <a:pt x="10058" y="1"/>
                    <a:pt x="9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2312825" y="2427650"/>
              <a:ext cx="69725" cy="69375"/>
            </a:xfrm>
            <a:custGeom>
              <a:avLst/>
              <a:gdLst/>
              <a:ahLst/>
              <a:cxnLst/>
              <a:rect l="l" t="t" r="r" b="b"/>
              <a:pathLst>
                <a:path w="2789" h="2775" extrusionOk="0">
                  <a:moveTo>
                    <a:pt x="835" y="490"/>
                  </a:moveTo>
                  <a:cubicBezTo>
                    <a:pt x="912" y="490"/>
                    <a:pt x="993" y="511"/>
                    <a:pt x="1073" y="556"/>
                  </a:cubicBezTo>
                  <a:lnTo>
                    <a:pt x="1073" y="556"/>
                  </a:lnTo>
                  <a:cubicBezTo>
                    <a:pt x="891" y="728"/>
                    <a:pt x="741" y="919"/>
                    <a:pt x="652" y="1148"/>
                  </a:cubicBezTo>
                  <a:lnTo>
                    <a:pt x="652" y="1148"/>
                  </a:lnTo>
                  <a:cubicBezTo>
                    <a:pt x="632" y="1076"/>
                    <a:pt x="624" y="1000"/>
                    <a:pt x="625" y="925"/>
                  </a:cubicBezTo>
                  <a:lnTo>
                    <a:pt x="625" y="925"/>
                  </a:lnTo>
                  <a:cubicBezTo>
                    <a:pt x="677" y="846"/>
                    <a:pt x="739" y="775"/>
                    <a:pt x="809" y="717"/>
                  </a:cubicBezTo>
                  <a:cubicBezTo>
                    <a:pt x="855" y="653"/>
                    <a:pt x="861" y="561"/>
                    <a:pt x="835" y="490"/>
                  </a:cubicBezTo>
                  <a:close/>
                  <a:moveTo>
                    <a:pt x="1235" y="1580"/>
                  </a:moveTo>
                  <a:cubicBezTo>
                    <a:pt x="1232" y="1625"/>
                    <a:pt x="1226" y="1667"/>
                    <a:pt x="1215" y="1704"/>
                  </a:cubicBezTo>
                  <a:lnTo>
                    <a:pt x="1215" y="1704"/>
                  </a:lnTo>
                  <a:cubicBezTo>
                    <a:pt x="1197" y="1699"/>
                    <a:pt x="1180" y="1693"/>
                    <a:pt x="1163" y="1686"/>
                  </a:cubicBezTo>
                  <a:lnTo>
                    <a:pt x="1163" y="1686"/>
                  </a:lnTo>
                  <a:cubicBezTo>
                    <a:pt x="1187" y="1651"/>
                    <a:pt x="1211" y="1616"/>
                    <a:pt x="1235" y="1580"/>
                  </a:cubicBezTo>
                  <a:close/>
                  <a:moveTo>
                    <a:pt x="1485" y="1757"/>
                  </a:moveTo>
                  <a:lnTo>
                    <a:pt x="1485" y="1757"/>
                  </a:lnTo>
                  <a:cubicBezTo>
                    <a:pt x="1483" y="1763"/>
                    <a:pt x="1481" y="1768"/>
                    <a:pt x="1479" y="1774"/>
                  </a:cubicBezTo>
                  <a:lnTo>
                    <a:pt x="1479" y="1774"/>
                  </a:lnTo>
                  <a:cubicBezTo>
                    <a:pt x="1460" y="1804"/>
                    <a:pt x="1440" y="1833"/>
                    <a:pt x="1419" y="1861"/>
                  </a:cubicBezTo>
                  <a:lnTo>
                    <a:pt x="1419" y="1861"/>
                  </a:lnTo>
                  <a:cubicBezTo>
                    <a:pt x="1426" y="1846"/>
                    <a:pt x="1432" y="1831"/>
                    <a:pt x="1438" y="1815"/>
                  </a:cubicBezTo>
                  <a:lnTo>
                    <a:pt x="1438" y="1815"/>
                  </a:lnTo>
                  <a:cubicBezTo>
                    <a:pt x="1455" y="1796"/>
                    <a:pt x="1471" y="1776"/>
                    <a:pt x="1485" y="1757"/>
                  </a:cubicBezTo>
                  <a:close/>
                  <a:moveTo>
                    <a:pt x="610" y="2121"/>
                  </a:moveTo>
                  <a:lnTo>
                    <a:pt x="610" y="2121"/>
                  </a:lnTo>
                  <a:cubicBezTo>
                    <a:pt x="673" y="2148"/>
                    <a:pt x="739" y="2169"/>
                    <a:pt x="809" y="2181"/>
                  </a:cubicBezTo>
                  <a:cubicBezTo>
                    <a:pt x="832" y="2185"/>
                    <a:pt x="855" y="2188"/>
                    <a:pt x="876" y="2189"/>
                  </a:cubicBezTo>
                  <a:lnTo>
                    <a:pt x="876" y="2189"/>
                  </a:lnTo>
                  <a:cubicBezTo>
                    <a:pt x="954" y="2272"/>
                    <a:pt x="1039" y="2346"/>
                    <a:pt x="1123" y="2411"/>
                  </a:cubicBezTo>
                  <a:cubicBezTo>
                    <a:pt x="1127" y="2417"/>
                    <a:pt x="1132" y="2423"/>
                    <a:pt x="1137" y="2427"/>
                  </a:cubicBezTo>
                  <a:lnTo>
                    <a:pt x="1137" y="2427"/>
                  </a:lnTo>
                  <a:cubicBezTo>
                    <a:pt x="1071" y="2416"/>
                    <a:pt x="1003" y="2397"/>
                    <a:pt x="935" y="2370"/>
                  </a:cubicBezTo>
                  <a:cubicBezTo>
                    <a:pt x="796" y="2313"/>
                    <a:pt x="689" y="2227"/>
                    <a:pt x="610" y="2121"/>
                  </a:cubicBezTo>
                  <a:close/>
                  <a:moveTo>
                    <a:pt x="1690" y="637"/>
                  </a:moveTo>
                  <a:cubicBezTo>
                    <a:pt x="1841" y="762"/>
                    <a:pt x="1965" y="908"/>
                    <a:pt x="2023" y="1031"/>
                  </a:cubicBezTo>
                  <a:cubicBezTo>
                    <a:pt x="2363" y="1658"/>
                    <a:pt x="1936" y="2439"/>
                    <a:pt x="1280" y="2439"/>
                  </a:cubicBezTo>
                  <a:cubicBezTo>
                    <a:pt x="1272" y="2439"/>
                    <a:pt x="1264" y="2439"/>
                    <a:pt x="1256" y="2439"/>
                  </a:cubicBezTo>
                  <a:lnTo>
                    <a:pt x="1256" y="2439"/>
                  </a:lnTo>
                  <a:cubicBezTo>
                    <a:pt x="1284" y="2429"/>
                    <a:pt x="1311" y="2412"/>
                    <a:pt x="1332" y="2391"/>
                  </a:cubicBezTo>
                  <a:cubicBezTo>
                    <a:pt x="1532" y="2199"/>
                    <a:pt x="1681" y="1961"/>
                    <a:pt x="1764" y="1707"/>
                  </a:cubicBezTo>
                  <a:lnTo>
                    <a:pt x="1764" y="1707"/>
                  </a:lnTo>
                  <a:cubicBezTo>
                    <a:pt x="1824" y="1590"/>
                    <a:pt x="1872" y="1469"/>
                    <a:pt x="1897" y="1344"/>
                  </a:cubicBezTo>
                  <a:cubicBezTo>
                    <a:pt x="1930" y="1170"/>
                    <a:pt x="1866" y="996"/>
                    <a:pt x="1771" y="831"/>
                  </a:cubicBezTo>
                  <a:lnTo>
                    <a:pt x="1771" y="831"/>
                  </a:lnTo>
                  <a:cubicBezTo>
                    <a:pt x="1750" y="765"/>
                    <a:pt x="1723" y="700"/>
                    <a:pt x="1690" y="637"/>
                  </a:cubicBezTo>
                  <a:close/>
                  <a:moveTo>
                    <a:pt x="1172" y="1"/>
                  </a:moveTo>
                  <a:cubicBezTo>
                    <a:pt x="1016" y="1"/>
                    <a:pt x="865" y="35"/>
                    <a:pt x="730" y="102"/>
                  </a:cubicBezTo>
                  <a:lnTo>
                    <a:pt x="730" y="102"/>
                  </a:lnTo>
                  <a:cubicBezTo>
                    <a:pt x="428" y="199"/>
                    <a:pt x="170" y="507"/>
                    <a:pt x="56" y="884"/>
                  </a:cubicBezTo>
                  <a:cubicBezTo>
                    <a:pt x="7" y="1038"/>
                    <a:pt x="1" y="1204"/>
                    <a:pt x="32" y="1365"/>
                  </a:cubicBezTo>
                  <a:lnTo>
                    <a:pt x="32" y="1365"/>
                  </a:lnTo>
                  <a:cubicBezTo>
                    <a:pt x="9" y="1493"/>
                    <a:pt x="3" y="1626"/>
                    <a:pt x="14" y="1763"/>
                  </a:cubicBezTo>
                  <a:cubicBezTo>
                    <a:pt x="77" y="2244"/>
                    <a:pt x="412" y="2704"/>
                    <a:pt x="914" y="2767"/>
                  </a:cubicBezTo>
                  <a:cubicBezTo>
                    <a:pt x="962" y="2772"/>
                    <a:pt x="1010" y="2774"/>
                    <a:pt x="1056" y="2774"/>
                  </a:cubicBezTo>
                  <a:cubicBezTo>
                    <a:pt x="2217" y="2774"/>
                    <a:pt x="2789" y="1309"/>
                    <a:pt x="2065" y="424"/>
                  </a:cubicBezTo>
                  <a:cubicBezTo>
                    <a:pt x="1807" y="135"/>
                    <a:pt x="1480" y="1"/>
                    <a:pt x="1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2270050" y="2487050"/>
              <a:ext cx="74375" cy="132250"/>
            </a:xfrm>
            <a:custGeom>
              <a:avLst/>
              <a:gdLst/>
              <a:ahLst/>
              <a:cxnLst/>
              <a:rect l="l" t="t" r="r" b="b"/>
              <a:pathLst>
                <a:path w="2975" h="5290" extrusionOk="0">
                  <a:moveTo>
                    <a:pt x="2716" y="1"/>
                  </a:moveTo>
                  <a:cubicBezTo>
                    <a:pt x="2535" y="1"/>
                    <a:pt x="2296" y="133"/>
                    <a:pt x="2227" y="328"/>
                  </a:cubicBezTo>
                  <a:cubicBezTo>
                    <a:pt x="1704" y="1919"/>
                    <a:pt x="867" y="3362"/>
                    <a:pt x="135" y="4848"/>
                  </a:cubicBezTo>
                  <a:cubicBezTo>
                    <a:pt x="0" y="5130"/>
                    <a:pt x="152" y="5290"/>
                    <a:pt x="344" y="5290"/>
                  </a:cubicBezTo>
                  <a:cubicBezTo>
                    <a:pt x="479" y="5290"/>
                    <a:pt x="634" y="5210"/>
                    <a:pt x="721" y="5036"/>
                  </a:cubicBezTo>
                  <a:cubicBezTo>
                    <a:pt x="1495" y="3488"/>
                    <a:pt x="2353" y="1981"/>
                    <a:pt x="2918" y="307"/>
                  </a:cubicBezTo>
                  <a:cubicBezTo>
                    <a:pt x="2974" y="90"/>
                    <a:pt x="2865" y="1"/>
                    <a:pt x="2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2111775" y="2531850"/>
              <a:ext cx="282500" cy="188900"/>
            </a:xfrm>
            <a:custGeom>
              <a:avLst/>
              <a:gdLst/>
              <a:ahLst/>
              <a:cxnLst/>
              <a:rect l="l" t="t" r="r" b="b"/>
              <a:pathLst>
                <a:path w="11300" h="7556" extrusionOk="0">
                  <a:moveTo>
                    <a:pt x="2383" y="1"/>
                  </a:moveTo>
                  <a:cubicBezTo>
                    <a:pt x="2377" y="1"/>
                    <a:pt x="2371" y="1"/>
                    <a:pt x="2365" y="1"/>
                  </a:cubicBezTo>
                  <a:cubicBezTo>
                    <a:pt x="1005" y="64"/>
                    <a:pt x="461" y="1236"/>
                    <a:pt x="63" y="2407"/>
                  </a:cubicBezTo>
                  <a:cubicBezTo>
                    <a:pt x="0" y="2575"/>
                    <a:pt x="63" y="2700"/>
                    <a:pt x="189" y="2742"/>
                  </a:cubicBezTo>
                  <a:cubicBezTo>
                    <a:pt x="3181" y="4269"/>
                    <a:pt x="5922" y="6194"/>
                    <a:pt x="8977" y="7534"/>
                  </a:cubicBezTo>
                  <a:cubicBezTo>
                    <a:pt x="9003" y="7549"/>
                    <a:pt x="9033" y="7556"/>
                    <a:pt x="9064" y="7556"/>
                  </a:cubicBezTo>
                  <a:cubicBezTo>
                    <a:pt x="9158" y="7556"/>
                    <a:pt x="9264" y="7497"/>
                    <a:pt x="9311" y="7450"/>
                  </a:cubicBezTo>
                  <a:cubicBezTo>
                    <a:pt x="10190" y="6780"/>
                    <a:pt x="10881" y="5964"/>
                    <a:pt x="11278" y="4918"/>
                  </a:cubicBezTo>
                  <a:cubicBezTo>
                    <a:pt x="11299" y="4813"/>
                    <a:pt x="11299" y="4688"/>
                    <a:pt x="11236" y="4604"/>
                  </a:cubicBezTo>
                  <a:cubicBezTo>
                    <a:pt x="10923" y="4311"/>
                    <a:pt x="10546" y="4207"/>
                    <a:pt x="10148" y="4060"/>
                  </a:cubicBezTo>
                  <a:cubicBezTo>
                    <a:pt x="10120" y="4050"/>
                    <a:pt x="10091" y="4045"/>
                    <a:pt x="10062" y="4045"/>
                  </a:cubicBezTo>
                  <a:cubicBezTo>
                    <a:pt x="9745" y="4045"/>
                    <a:pt x="9408" y="4618"/>
                    <a:pt x="9772" y="4772"/>
                  </a:cubicBezTo>
                  <a:cubicBezTo>
                    <a:pt x="10044" y="4876"/>
                    <a:pt x="10713" y="4918"/>
                    <a:pt x="10420" y="5504"/>
                  </a:cubicBezTo>
                  <a:cubicBezTo>
                    <a:pt x="10234" y="5876"/>
                    <a:pt x="9701" y="6695"/>
                    <a:pt x="9173" y="6695"/>
                  </a:cubicBezTo>
                  <a:cubicBezTo>
                    <a:pt x="9107" y="6695"/>
                    <a:pt x="9042" y="6683"/>
                    <a:pt x="8977" y="6655"/>
                  </a:cubicBezTo>
                  <a:cubicBezTo>
                    <a:pt x="7889" y="6174"/>
                    <a:pt x="6863" y="5567"/>
                    <a:pt x="5817" y="5002"/>
                  </a:cubicBezTo>
                  <a:cubicBezTo>
                    <a:pt x="4146" y="4035"/>
                    <a:pt x="2513" y="3030"/>
                    <a:pt x="808" y="2154"/>
                  </a:cubicBezTo>
                  <a:lnTo>
                    <a:pt x="808" y="2154"/>
                  </a:lnTo>
                  <a:cubicBezTo>
                    <a:pt x="1013" y="1526"/>
                    <a:pt x="1321" y="750"/>
                    <a:pt x="2156" y="712"/>
                  </a:cubicBezTo>
                  <a:cubicBezTo>
                    <a:pt x="2486" y="712"/>
                    <a:pt x="2795" y="1"/>
                    <a:pt x="2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2062075" y="2610975"/>
              <a:ext cx="258950" cy="351375"/>
            </a:xfrm>
            <a:custGeom>
              <a:avLst/>
              <a:gdLst/>
              <a:ahLst/>
              <a:cxnLst/>
              <a:rect l="l" t="t" r="r" b="b"/>
              <a:pathLst>
                <a:path w="10358" h="14055" extrusionOk="0">
                  <a:moveTo>
                    <a:pt x="4299" y="0"/>
                  </a:moveTo>
                  <a:cubicBezTo>
                    <a:pt x="4122" y="0"/>
                    <a:pt x="3895" y="123"/>
                    <a:pt x="3830" y="309"/>
                  </a:cubicBezTo>
                  <a:cubicBezTo>
                    <a:pt x="2574" y="4159"/>
                    <a:pt x="775" y="7821"/>
                    <a:pt x="43" y="11817"/>
                  </a:cubicBezTo>
                  <a:cubicBezTo>
                    <a:pt x="1" y="11922"/>
                    <a:pt x="84" y="12027"/>
                    <a:pt x="189" y="12089"/>
                  </a:cubicBezTo>
                  <a:cubicBezTo>
                    <a:pt x="1361" y="12654"/>
                    <a:pt x="2595" y="13115"/>
                    <a:pt x="3600" y="13993"/>
                  </a:cubicBezTo>
                  <a:cubicBezTo>
                    <a:pt x="3643" y="14037"/>
                    <a:pt x="3695" y="14055"/>
                    <a:pt x="3750" y="14055"/>
                  </a:cubicBezTo>
                  <a:cubicBezTo>
                    <a:pt x="3905" y="14055"/>
                    <a:pt x="4082" y="13908"/>
                    <a:pt x="4144" y="13784"/>
                  </a:cubicBezTo>
                  <a:cubicBezTo>
                    <a:pt x="5441" y="11127"/>
                    <a:pt x="6382" y="8135"/>
                    <a:pt x="8119" y="5729"/>
                  </a:cubicBezTo>
                  <a:cubicBezTo>
                    <a:pt x="8328" y="5436"/>
                    <a:pt x="10358" y="3071"/>
                    <a:pt x="9270" y="2862"/>
                  </a:cubicBezTo>
                  <a:cubicBezTo>
                    <a:pt x="9254" y="2859"/>
                    <a:pt x="9237" y="2858"/>
                    <a:pt x="9221" y="2858"/>
                  </a:cubicBezTo>
                  <a:cubicBezTo>
                    <a:pt x="8859" y="2858"/>
                    <a:pt x="8492" y="3492"/>
                    <a:pt x="8872" y="3553"/>
                  </a:cubicBezTo>
                  <a:cubicBezTo>
                    <a:pt x="8872" y="3552"/>
                    <a:pt x="8871" y="3552"/>
                    <a:pt x="8871" y="3552"/>
                  </a:cubicBezTo>
                  <a:cubicBezTo>
                    <a:pt x="8713" y="3552"/>
                    <a:pt x="6968" y="6358"/>
                    <a:pt x="6759" y="6754"/>
                  </a:cubicBezTo>
                  <a:cubicBezTo>
                    <a:pt x="5633" y="8812"/>
                    <a:pt x="4795" y="11015"/>
                    <a:pt x="3794" y="13110"/>
                  </a:cubicBezTo>
                  <a:lnTo>
                    <a:pt x="3794" y="13110"/>
                  </a:lnTo>
                  <a:cubicBezTo>
                    <a:pt x="3158" y="12618"/>
                    <a:pt x="2439" y="12278"/>
                    <a:pt x="1675" y="11922"/>
                  </a:cubicBezTo>
                  <a:cubicBezTo>
                    <a:pt x="838" y="11524"/>
                    <a:pt x="754" y="11315"/>
                    <a:pt x="1005" y="10353"/>
                  </a:cubicBezTo>
                  <a:cubicBezTo>
                    <a:pt x="1172" y="9579"/>
                    <a:pt x="1424" y="8783"/>
                    <a:pt x="1675" y="8030"/>
                  </a:cubicBezTo>
                  <a:cubicBezTo>
                    <a:pt x="2512" y="5436"/>
                    <a:pt x="3641" y="2925"/>
                    <a:pt x="4499" y="351"/>
                  </a:cubicBezTo>
                  <a:cubicBezTo>
                    <a:pt x="4579" y="102"/>
                    <a:pt x="4459" y="0"/>
                    <a:pt x="4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2360600" y="2342275"/>
              <a:ext cx="73950" cy="287600"/>
            </a:xfrm>
            <a:custGeom>
              <a:avLst/>
              <a:gdLst/>
              <a:ahLst/>
              <a:cxnLst/>
              <a:rect l="l" t="t" r="r" b="b"/>
              <a:pathLst>
                <a:path w="2958" h="11504" extrusionOk="0">
                  <a:moveTo>
                    <a:pt x="1756" y="0"/>
                  </a:moveTo>
                  <a:cubicBezTo>
                    <a:pt x="1660" y="0"/>
                    <a:pt x="1552" y="89"/>
                    <a:pt x="1535" y="177"/>
                  </a:cubicBezTo>
                  <a:cubicBezTo>
                    <a:pt x="1137" y="1621"/>
                    <a:pt x="2246" y="3211"/>
                    <a:pt x="2476" y="4613"/>
                  </a:cubicBezTo>
                  <a:cubicBezTo>
                    <a:pt x="2853" y="7040"/>
                    <a:pt x="1032" y="9216"/>
                    <a:pt x="49" y="11267"/>
                  </a:cubicBezTo>
                  <a:cubicBezTo>
                    <a:pt x="1" y="11423"/>
                    <a:pt x="77" y="11504"/>
                    <a:pt x="171" y="11504"/>
                  </a:cubicBezTo>
                  <a:cubicBezTo>
                    <a:pt x="240" y="11504"/>
                    <a:pt x="318" y="11460"/>
                    <a:pt x="363" y="11371"/>
                  </a:cubicBezTo>
                  <a:cubicBezTo>
                    <a:pt x="1200" y="9655"/>
                    <a:pt x="2455" y="8003"/>
                    <a:pt x="2790" y="6098"/>
                  </a:cubicBezTo>
                  <a:cubicBezTo>
                    <a:pt x="2957" y="5136"/>
                    <a:pt x="2853" y="4215"/>
                    <a:pt x="2581" y="3274"/>
                  </a:cubicBezTo>
                  <a:cubicBezTo>
                    <a:pt x="2477" y="2902"/>
                    <a:pt x="1741" y="427"/>
                    <a:pt x="1864" y="427"/>
                  </a:cubicBezTo>
                  <a:cubicBezTo>
                    <a:pt x="1866" y="427"/>
                    <a:pt x="1868" y="427"/>
                    <a:pt x="1869" y="428"/>
                  </a:cubicBezTo>
                  <a:cubicBezTo>
                    <a:pt x="1880" y="431"/>
                    <a:pt x="1891" y="432"/>
                    <a:pt x="1903" y="432"/>
                  </a:cubicBezTo>
                  <a:cubicBezTo>
                    <a:pt x="2081" y="432"/>
                    <a:pt x="2255" y="132"/>
                    <a:pt x="2058" y="72"/>
                  </a:cubicBezTo>
                  <a:cubicBezTo>
                    <a:pt x="1974" y="52"/>
                    <a:pt x="1869" y="31"/>
                    <a:pt x="1807" y="10"/>
                  </a:cubicBezTo>
                  <a:cubicBezTo>
                    <a:pt x="1790" y="3"/>
                    <a:pt x="1773" y="0"/>
                    <a:pt x="17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2106550" y="2544850"/>
              <a:ext cx="268375" cy="151875"/>
            </a:xfrm>
            <a:custGeom>
              <a:avLst/>
              <a:gdLst/>
              <a:ahLst/>
              <a:cxnLst/>
              <a:rect l="l" t="t" r="r" b="b"/>
              <a:pathLst>
                <a:path w="10735" h="6075" extrusionOk="0">
                  <a:moveTo>
                    <a:pt x="2823" y="0"/>
                  </a:moveTo>
                  <a:cubicBezTo>
                    <a:pt x="2019" y="0"/>
                    <a:pt x="1101" y="319"/>
                    <a:pt x="628" y="1008"/>
                  </a:cubicBezTo>
                  <a:cubicBezTo>
                    <a:pt x="0" y="1950"/>
                    <a:pt x="1570" y="2578"/>
                    <a:pt x="2155" y="2808"/>
                  </a:cubicBezTo>
                  <a:cubicBezTo>
                    <a:pt x="4039" y="3582"/>
                    <a:pt x="5503" y="5005"/>
                    <a:pt x="7303" y="5863"/>
                  </a:cubicBezTo>
                  <a:cubicBezTo>
                    <a:pt x="7611" y="6007"/>
                    <a:pt x="7888" y="6075"/>
                    <a:pt x="8166" y="6075"/>
                  </a:cubicBezTo>
                  <a:cubicBezTo>
                    <a:pt x="8390" y="6075"/>
                    <a:pt x="8615" y="6030"/>
                    <a:pt x="8854" y="5944"/>
                  </a:cubicBezTo>
                  <a:lnTo>
                    <a:pt x="8854" y="5944"/>
                  </a:lnTo>
                  <a:cubicBezTo>
                    <a:pt x="9631" y="5839"/>
                    <a:pt x="10163" y="5385"/>
                    <a:pt x="10629" y="4733"/>
                  </a:cubicBezTo>
                  <a:cubicBezTo>
                    <a:pt x="10671" y="4649"/>
                    <a:pt x="10734" y="4524"/>
                    <a:pt x="10629" y="4482"/>
                  </a:cubicBezTo>
                  <a:cubicBezTo>
                    <a:pt x="10609" y="4482"/>
                    <a:pt x="10609" y="4440"/>
                    <a:pt x="10567" y="4440"/>
                  </a:cubicBezTo>
                  <a:cubicBezTo>
                    <a:pt x="10561" y="4437"/>
                    <a:pt x="10554" y="4436"/>
                    <a:pt x="10547" y="4436"/>
                  </a:cubicBezTo>
                  <a:cubicBezTo>
                    <a:pt x="10503" y="4436"/>
                    <a:pt x="10438" y="4485"/>
                    <a:pt x="10420" y="4503"/>
                  </a:cubicBezTo>
                  <a:cubicBezTo>
                    <a:pt x="9939" y="4837"/>
                    <a:pt x="9520" y="5235"/>
                    <a:pt x="9039" y="5549"/>
                  </a:cubicBezTo>
                  <a:cubicBezTo>
                    <a:pt x="9031" y="5554"/>
                    <a:pt x="9022" y="5559"/>
                    <a:pt x="9013" y="5564"/>
                  </a:cubicBezTo>
                  <a:lnTo>
                    <a:pt x="9013" y="5564"/>
                  </a:lnTo>
                  <a:cubicBezTo>
                    <a:pt x="8901" y="5582"/>
                    <a:pt x="8784" y="5591"/>
                    <a:pt x="8663" y="5591"/>
                  </a:cubicBezTo>
                  <a:cubicBezTo>
                    <a:pt x="8586" y="5591"/>
                    <a:pt x="8517" y="5653"/>
                    <a:pt x="8477" y="5726"/>
                  </a:cubicBezTo>
                  <a:lnTo>
                    <a:pt x="8477" y="5726"/>
                  </a:lnTo>
                  <a:cubicBezTo>
                    <a:pt x="8449" y="5728"/>
                    <a:pt x="8422" y="5729"/>
                    <a:pt x="8394" y="5729"/>
                  </a:cubicBezTo>
                  <a:cubicBezTo>
                    <a:pt x="7752" y="5729"/>
                    <a:pt x="7090" y="5286"/>
                    <a:pt x="6591" y="5005"/>
                  </a:cubicBezTo>
                  <a:cubicBezTo>
                    <a:pt x="5733" y="4482"/>
                    <a:pt x="4980" y="3812"/>
                    <a:pt x="4080" y="3331"/>
                  </a:cubicBezTo>
                  <a:cubicBezTo>
                    <a:pt x="3390" y="2913"/>
                    <a:pt x="2637" y="2599"/>
                    <a:pt x="1904" y="2285"/>
                  </a:cubicBezTo>
                  <a:cubicBezTo>
                    <a:pt x="1067" y="1929"/>
                    <a:pt x="754" y="946"/>
                    <a:pt x="1779" y="548"/>
                  </a:cubicBezTo>
                  <a:cubicBezTo>
                    <a:pt x="2044" y="449"/>
                    <a:pt x="2348" y="389"/>
                    <a:pt x="2629" y="389"/>
                  </a:cubicBezTo>
                  <a:cubicBezTo>
                    <a:pt x="2703" y="389"/>
                    <a:pt x="2776" y="393"/>
                    <a:pt x="2846" y="402"/>
                  </a:cubicBezTo>
                  <a:cubicBezTo>
                    <a:pt x="3034" y="402"/>
                    <a:pt x="3202" y="25"/>
                    <a:pt x="2971" y="4"/>
                  </a:cubicBezTo>
                  <a:cubicBezTo>
                    <a:pt x="2922" y="2"/>
                    <a:pt x="2873" y="0"/>
                    <a:pt x="28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a:off x="2078300" y="2627450"/>
              <a:ext cx="101975" cy="306150"/>
            </a:xfrm>
            <a:custGeom>
              <a:avLst/>
              <a:gdLst/>
              <a:ahLst/>
              <a:cxnLst/>
              <a:rect l="l" t="t" r="r" b="b"/>
              <a:pathLst>
                <a:path w="4079" h="12246" extrusionOk="0">
                  <a:moveTo>
                    <a:pt x="3940" y="0"/>
                  </a:moveTo>
                  <a:cubicBezTo>
                    <a:pt x="3854" y="0"/>
                    <a:pt x="3747" y="64"/>
                    <a:pt x="3725" y="173"/>
                  </a:cubicBezTo>
                  <a:cubicBezTo>
                    <a:pt x="3118" y="1952"/>
                    <a:pt x="2553" y="3710"/>
                    <a:pt x="2051" y="5509"/>
                  </a:cubicBezTo>
                  <a:cubicBezTo>
                    <a:pt x="1653" y="6953"/>
                    <a:pt x="712" y="8166"/>
                    <a:pt x="440" y="9589"/>
                  </a:cubicBezTo>
                  <a:cubicBezTo>
                    <a:pt x="251" y="10573"/>
                    <a:pt x="1005" y="11242"/>
                    <a:pt x="1758" y="11661"/>
                  </a:cubicBezTo>
                  <a:cubicBezTo>
                    <a:pt x="2094" y="11845"/>
                    <a:pt x="2698" y="12245"/>
                    <a:pt x="3184" y="12245"/>
                  </a:cubicBezTo>
                  <a:cubicBezTo>
                    <a:pt x="3304" y="12245"/>
                    <a:pt x="3416" y="12221"/>
                    <a:pt x="3516" y="12163"/>
                  </a:cubicBezTo>
                  <a:cubicBezTo>
                    <a:pt x="3675" y="12074"/>
                    <a:pt x="3699" y="11821"/>
                    <a:pt x="3564" y="11821"/>
                  </a:cubicBezTo>
                  <a:cubicBezTo>
                    <a:pt x="3539" y="11821"/>
                    <a:pt x="3509" y="11829"/>
                    <a:pt x="3474" y="11849"/>
                  </a:cubicBezTo>
                  <a:cubicBezTo>
                    <a:pt x="3418" y="11879"/>
                    <a:pt x="3351" y="11893"/>
                    <a:pt x="3274" y="11893"/>
                  </a:cubicBezTo>
                  <a:cubicBezTo>
                    <a:pt x="2719" y="11893"/>
                    <a:pt x="1699" y="11175"/>
                    <a:pt x="1423" y="10991"/>
                  </a:cubicBezTo>
                  <a:cubicBezTo>
                    <a:pt x="0" y="10008"/>
                    <a:pt x="1214" y="8271"/>
                    <a:pt x="1800" y="7162"/>
                  </a:cubicBezTo>
                  <a:cubicBezTo>
                    <a:pt x="2281" y="6199"/>
                    <a:pt x="2469" y="5091"/>
                    <a:pt x="2783" y="4044"/>
                  </a:cubicBezTo>
                  <a:cubicBezTo>
                    <a:pt x="3181" y="2747"/>
                    <a:pt x="3620" y="1471"/>
                    <a:pt x="4039" y="173"/>
                  </a:cubicBezTo>
                  <a:cubicBezTo>
                    <a:pt x="4079" y="54"/>
                    <a:pt x="4018" y="0"/>
                    <a:pt x="3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34"/>
          <p:cNvSpPr/>
          <p:nvPr/>
        </p:nvSpPr>
        <p:spPr>
          <a:xfrm>
            <a:off x="2422325" y="4856372"/>
            <a:ext cx="637245" cy="597273"/>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 name="Google Shape;366;p34"/>
          <p:cNvGrpSpPr/>
          <p:nvPr/>
        </p:nvGrpSpPr>
        <p:grpSpPr>
          <a:xfrm>
            <a:off x="3278818" y="5"/>
            <a:ext cx="530443" cy="526837"/>
            <a:chOff x="2942175" y="1715156"/>
            <a:chExt cx="637245" cy="666714"/>
          </a:xfrm>
        </p:grpSpPr>
        <p:sp>
          <p:nvSpPr>
            <p:cNvPr id="367" name="Google Shape;367;p34"/>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4"/>
            <p:cNvSpPr/>
            <p:nvPr/>
          </p:nvSpPr>
          <p:spPr>
            <a:xfrm>
              <a:off x="3386862" y="1919802"/>
              <a:ext cx="78" cy="78"/>
            </a:xfrm>
            <a:custGeom>
              <a:avLst/>
              <a:gdLst/>
              <a:ahLst/>
              <a:cxnLst/>
              <a:rect l="l" t="t" r="r" b="b"/>
              <a:pathLst>
                <a:path w="1" h="1" extrusionOk="0">
                  <a:moveTo>
                    <a:pt x="1" y="1"/>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34"/>
          <p:cNvGrpSpPr/>
          <p:nvPr/>
        </p:nvGrpSpPr>
        <p:grpSpPr>
          <a:xfrm rot="-1918137">
            <a:off x="8133946" y="457589"/>
            <a:ext cx="250619" cy="993451"/>
            <a:chOff x="5896850" y="2807000"/>
            <a:chExt cx="250600" cy="993375"/>
          </a:xfrm>
        </p:grpSpPr>
        <p:sp>
          <p:nvSpPr>
            <p:cNvPr id="372" name="Google Shape;372;p34"/>
            <p:cNvSpPr/>
            <p:nvPr/>
          </p:nvSpPr>
          <p:spPr>
            <a:xfrm>
              <a:off x="5896850" y="2807000"/>
              <a:ext cx="250600" cy="993375"/>
            </a:xfrm>
            <a:custGeom>
              <a:avLst/>
              <a:gdLst/>
              <a:ahLst/>
              <a:cxnLst/>
              <a:rect l="l" t="t" r="r" b="b"/>
              <a:pathLst>
                <a:path w="10024" h="39735" extrusionOk="0">
                  <a:moveTo>
                    <a:pt x="5635" y="1005"/>
                  </a:moveTo>
                  <a:cubicBezTo>
                    <a:pt x="6112" y="1005"/>
                    <a:pt x="6320" y="3769"/>
                    <a:pt x="6362" y="4144"/>
                  </a:cubicBezTo>
                  <a:cubicBezTo>
                    <a:pt x="7491" y="11927"/>
                    <a:pt x="6885" y="19878"/>
                    <a:pt x="8119" y="27662"/>
                  </a:cubicBezTo>
                  <a:cubicBezTo>
                    <a:pt x="8642" y="31010"/>
                    <a:pt x="9375" y="34399"/>
                    <a:pt x="8349" y="37726"/>
                  </a:cubicBezTo>
                  <a:cubicBezTo>
                    <a:pt x="8119" y="38542"/>
                    <a:pt x="6048" y="38563"/>
                    <a:pt x="5420" y="38668"/>
                  </a:cubicBezTo>
                  <a:cubicBezTo>
                    <a:pt x="5034" y="38738"/>
                    <a:pt x="3415" y="39160"/>
                    <a:pt x="2863" y="39160"/>
                  </a:cubicBezTo>
                  <a:cubicBezTo>
                    <a:pt x="2756" y="39160"/>
                    <a:pt x="2689" y="39144"/>
                    <a:pt x="2679" y="39107"/>
                  </a:cubicBezTo>
                  <a:cubicBezTo>
                    <a:pt x="2574" y="38710"/>
                    <a:pt x="2491" y="38291"/>
                    <a:pt x="2386" y="37914"/>
                  </a:cubicBezTo>
                  <a:cubicBezTo>
                    <a:pt x="2381" y="37891"/>
                    <a:pt x="2374" y="37870"/>
                    <a:pt x="2365" y="37852"/>
                  </a:cubicBezTo>
                  <a:lnTo>
                    <a:pt x="2365" y="37852"/>
                  </a:lnTo>
                  <a:cubicBezTo>
                    <a:pt x="2365" y="37852"/>
                    <a:pt x="2365" y="37852"/>
                    <a:pt x="2365" y="37852"/>
                  </a:cubicBezTo>
                  <a:cubicBezTo>
                    <a:pt x="984" y="34378"/>
                    <a:pt x="1905" y="30696"/>
                    <a:pt x="1737" y="27076"/>
                  </a:cubicBezTo>
                  <a:cubicBezTo>
                    <a:pt x="1549" y="22661"/>
                    <a:pt x="1193" y="18267"/>
                    <a:pt x="1193" y="13852"/>
                  </a:cubicBezTo>
                  <a:cubicBezTo>
                    <a:pt x="1193" y="10149"/>
                    <a:pt x="22" y="6341"/>
                    <a:pt x="921" y="2700"/>
                  </a:cubicBezTo>
                  <a:cubicBezTo>
                    <a:pt x="1298" y="1235"/>
                    <a:pt x="2470" y="1131"/>
                    <a:pt x="3746" y="1089"/>
                  </a:cubicBezTo>
                  <a:cubicBezTo>
                    <a:pt x="4374" y="1047"/>
                    <a:pt x="5002" y="1047"/>
                    <a:pt x="5629" y="1005"/>
                  </a:cubicBezTo>
                  <a:cubicBezTo>
                    <a:pt x="5631" y="1005"/>
                    <a:pt x="5633" y="1005"/>
                    <a:pt x="5635" y="1005"/>
                  </a:cubicBezTo>
                  <a:close/>
                  <a:moveTo>
                    <a:pt x="6173" y="398"/>
                  </a:moveTo>
                  <a:cubicBezTo>
                    <a:pt x="4269" y="608"/>
                    <a:pt x="1633" y="1"/>
                    <a:pt x="628" y="2093"/>
                  </a:cubicBezTo>
                  <a:cubicBezTo>
                    <a:pt x="1" y="3411"/>
                    <a:pt x="43" y="5106"/>
                    <a:pt x="84" y="6529"/>
                  </a:cubicBezTo>
                  <a:cubicBezTo>
                    <a:pt x="168" y="8621"/>
                    <a:pt x="482" y="10714"/>
                    <a:pt x="608" y="12806"/>
                  </a:cubicBezTo>
                  <a:cubicBezTo>
                    <a:pt x="775" y="15066"/>
                    <a:pt x="691" y="17409"/>
                    <a:pt x="796" y="19669"/>
                  </a:cubicBezTo>
                  <a:cubicBezTo>
                    <a:pt x="900" y="22054"/>
                    <a:pt x="1047" y="24461"/>
                    <a:pt x="1152" y="26846"/>
                  </a:cubicBezTo>
                  <a:cubicBezTo>
                    <a:pt x="1340" y="30696"/>
                    <a:pt x="398" y="34588"/>
                    <a:pt x="1842" y="38249"/>
                  </a:cubicBezTo>
                  <a:cubicBezTo>
                    <a:pt x="1849" y="38262"/>
                    <a:pt x="1856" y="38273"/>
                    <a:pt x="1864" y="38283"/>
                  </a:cubicBezTo>
                  <a:lnTo>
                    <a:pt x="1864" y="38283"/>
                  </a:lnTo>
                  <a:cubicBezTo>
                    <a:pt x="1964" y="38727"/>
                    <a:pt x="2079" y="39140"/>
                    <a:pt x="2177" y="39588"/>
                  </a:cubicBezTo>
                  <a:cubicBezTo>
                    <a:pt x="2198" y="39651"/>
                    <a:pt x="2261" y="39735"/>
                    <a:pt x="2365" y="39735"/>
                  </a:cubicBezTo>
                  <a:cubicBezTo>
                    <a:pt x="4123" y="39651"/>
                    <a:pt x="5901" y="39191"/>
                    <a:pt x="7596" y="38814"/>
                  </a:cubicBezTo>
                  <a:cubicBezTo>
                    <a:pt x="8140" y="38689"/>
                    <a:pt x="8642" y="38438"/>
                    <a:pt x="8851" y="37873"/>
                  </a:cubicBezTo>
                  <a:cubicBezTo>
                    <a:pt x="10023" y="34629"/>
                    <a:pt x="9291" y="31072"/>
                    <a:pt x="8747" y="27808"/>
                  </a:cubicBezTo>
                  <a:cubicBezTo>
                    <a:pt x="8035" y="23435"/>
                    <a:pt x="7994" y="18979"/>
                    <a:pt x="7805" y="14543"/>
                  </a:cubicBezTo>
                  <a:cubicBezTo>
                    <a:pt x="7596" y="9877"/>
                    <a:pt x="7282" y="5169"/>
                    <a:pt x="6362" y="566"/>
                  </a:cubicBezTo>
                  <a:cubicBezTo>
                    <a:pt x="6341" y="482"/>
                    <a:pt x="6278" y="398"/>
                    <a:pt x="6173" y="39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5995725" y="3693450"/>
              <a:ext cx="70125" cy="52475"/>
            </a:xfrm>
            <a:custGeom>
              <a:avLst/>
              <a:gdLst/>
              <a:ahLst/>
              <a:cxnLst/>
              <a:rect l="l" t="t" r="r" b="b"/>
              <a:pathLst>
                <a:path w="2805" h="2099" extrusionOk="0">
                  <a:moveTo>
                    <a:pt x="1243" y="576"/>
                  </a:moveTo>
                  <a:cubicBezTo>
                    <a:pt x="1358" y="576"/>
                    <a:pt x="1469" y="601"/>
                    <a:pt x="1570" y="615"/>
                  </a:cubicBezTo>
                  <a:cubicBezTo>
                    <a:pt x="1737" y="636"/>
                    <a:pt x="1842" y="699"/>
                    <a:pt x="1967" y="804"/>
                  </a:cubicBezTo>
                  <a:cubicBezTo>
                    <a:pt x="2051" y="845"/>
                    <a:pt x="2051" y="845"/>
                    <a:pt x="2072" y="929"/>
                  </a:cubicBezTo>
                  <a:cubicBezTo>
                    <a:pt x="2093" y="950"/>
                    <a:pt x="2093" y="1013"/>
                    <a:pt x="2093" y="1013"/>
                  </a:cubicBezTo>
                  <a:cubicBezTo>
                    <a:pt x="2093" y="1013"/>
                    <a:pt x="2079" y="1040"/>
                    <a:pt x="2085" y="1040"/>
                  </a:cubicBezTo>
                  <a:cubicBezTo>
                    <a:pt x="2086" y="1040"/>
                    <a:pt x="2089" y="1038"/>
                    <a:pt x="2093" y="1034"/>
                  </a:cubicBezTo>
                  <a:lnTo>
                    <a:pt x="2093" y="1034"/>
                  </a:lnTo>
                  <a:cubicBezTo>
                    <a:pt x="2051" y="1117"/>
                    <a:pt x="1967" y="1159"/>
                    <a:pt x="1863" y="1264"/>
                  </a:cubicBezTo>
                  <a:cubicBezTo>
                    <a:pt x="1779" y="1348"/>
                    <a:pt x="1674" y="1473"/>
                    <a:pt x="1570" y="1473"/>
                  </a:cubicBezTo>
                  <a:cubicBezTo>
                    <a:pt x="1559" y="1474"/>
                    <a:pt x="1547" y="1475"/>
                    <a:pt x="1536" y="1475"/>
                  </a:cubicBezTo>
                  <a:cubicBezTo>
                    <a:pt x="1370" y="1475"/>
                    <a:pt x="1142" y="1342"/>
                    <a:pt x="1005" y="1264"/>
                  </a:cubicBezTo>
                  <a:cubicBezTo>
                    <a:pt x="996" y="1260"/>
                    <a:pt x="987" y="1256"/>
                    <a:pt x="977" y="1253"/>
                  </a:cubicBezTo>
                  <a:lnTo>
                    <a:pt x="977" y="1253"/>
                  </a:lnTo>
                  <a:cubicBezTo>
                    <a:pt x="948" y="1230"/>
                    <a:pt x="911" y="1220"/>
                    <a:pt x="871" y="1220"/>
                  </a:cubicBezTo>
                  <a:cubicBezTo>
                    <a:pt x="860" y="1220"/>
                    <a:pt x="847" y="1221"/>
                    <a:pt x="835" y="1223"/>
                  </a:cubicBezTo>
                  <a:lnTo>
                    <a:pt x="835" y="1223"/>
                  </a:lnTo>
                  <a:cubicBezTo>
                    <a:pt x="789" y="1119"/>
                    <a:pt x="752" y="1014"/>
                    <a:pt x="733" y="908"/>
                  </a:cubicBezTo>
                  <a:cubicBezTo>
                    <a:pt x="733" y="824"/>
                    <a:pt x="733" y="783"/>
                    <a:pt x="775" y="720"/>
                  </a:cubicBezTo>
                  <a:cubicBezTo>
                    <a:pt x="775" y="724"/>
                    <a:pt x="775" y="726"/>
                    <a:pt x="777" y="726"/>
                  </a:cubicBezTo>
                  <a:cubicBezTo>
                    <a:pt x="782" y="726"/>
                    <a:pt x="795" y="699"/>
                    <a:pt x="795" y="699"/>
                  </a:cubicBezTo>
                  <a:lnTo>
                    <a:pt x="816" y="657"/>
                  </a:lnTo>
                  <a:lnTo>
                    <a:pt x="879" y="636"/>
                  </a:lnTo>
                  <a:cubicBezTo>
                    <a:pt x="942" y="615"/>
                    <a:pt x="1026" y="594"/>
                    <a:pt x="1088" y="594"/>
                  </a:cubicBezTo>
                  <a:cubicBezTo>
                    <a:pt x="1140" y="581"/>
                    <a:pt x="1192" y="576"/>
                    <a:pt x="1243" y="576"/>
                  </a:cubicBezTo>
                  <a:close/>
                  <a:moveTo>
                    <a:pt x="1464" y="1"/>
                  </a:moveTo>
                  <a:cubicBezTo>
                    <a:pt x="1151" y="1"/>
                    <a:pt x="839" y="94"/>
                    <a:pt x="586" y="280"/>
                  </a:cubicBezTo>
                  <a:cubicBezTo>
                    <a:pt x="0" y="720"/>
                    <a:pt x="210" y="1473"/>
                    <a:pt x="523" y="1996"/>
                  </a:cubicBezTo>
                  <a:cubicBezTo>
                    <a:pt x="568" y="2069"/>
                    <a:pt x="626" y="2098"/>
                    <a:pt x="688" y="2098"/>
                  </a:cubicBezTo>
                  <a:cubicBezTo>
                    <a:pt x="774" y="2098"/>
                    <a:pt x="867" y="2039"/>
                    <a:pt x="936" y="1962"/>
                  </a:cubicBezTo>
                  <a:lnTo>
                    <a:pt x="936" y="1962"/>
                  </a:lnTo>
                  <a:cubicBezTo>
                    <a:pt x="1069" y="2016"/>
                    <a:pt x="1201" y="2048"/>
                    <a:pt x="1335" y="2048"/>
                  </a:cubicBezTo>
                  <a:cubicBezTo>
                    <a:pt x="1505" y="2048"/>
                    <a:pt x="1679" y="1996"/>
                    <a:pt x="1863" y="1871"/>
                  </a:cubicBezTo>
                  <a:cubicBezTo>
                    <a:pt x="2155" y="1682"/>
                    <a:pt x="2469" y="1368"/>
                    <a:pt x="2595" y="1055"/>
                  </a:cubicBezTo>
                  <a:cubicBezTo>
                    <a:pt x="2804" y="594"/>
                    <a:pt x="2407" y="218"/>
                    <a:pt x="1988" y="92"/>
                  </a:cubicBezTo>
                  <a:cubicBezTo>
                    <a:pt x="1821" y="31"/>
                    <a:pt x="1642" y="1"/>
                    <a:pt x="14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5931375" y="3577000"/>
              <a:ext cx="73275" cy="14150"/>
            </a:xfrm>
            <a:custGeom>
              <a:avLst/>
              <a:gdLst/>
              <a:ahLst/>
              <a:cxnLst/>
              <a:rect l="l" t="t" r="r" b="b"/>
              <a:pathLst>
                <a:path w="2931" h="566" extrusionOk="0">
                  <a:moveTo>
                    <a:pt x="545" y="0"/>
                  </a:moveTo>
                  <a:cubicBezTo>
                    <a:pt x="252" y="0"/>
                    <a:pt x="1" y="565"/>
                    <a:pt x="356" y="565"/>
                  </a:cubicBezTo>
                  <a:lnTo>
                    <a:pt x="2365" y="565"/>
                  </a:lnTo>
                  <a:cubicBezTo>
                    <a:pt x="2658" y="565"/>
                    <a:pt x="2930" y="0"/>
                    <a:pt x="25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5935175" y="3544550"/>
              <a:ext cx="51150" cy="14700"/>
            </a:xfrm>
            <a:custGeom>
              <a:avLst/>
              <a:gdLst/>
              <a:ahLst/>
              <a:cxnLst/>
              <a:rect l="l" t="t" r="r" b="b"/>
              <a:pathLst>
                <a:path w="2046" h="588" extrusionOk="0">
                  <a:moveTo>
                    <a:pt x="506" y="1"/>
                  </a:moveTo>
                  <a:cubicBezTo>
                    <a:pt x="258" y="1"/>
                    <a:pt x="1" y="587"/>
                    <a:pt x="330" y="587"/>
                  </a:cubicBezTo>
                  <a:lnTo>
                    <a:pt x="1481" y="587"/>
                  </a:lnTo>
                  <a:cubicBezTo>
                    <a:pt x="1774" y="587"/>
                    <a:pt x="2046" y="1"/>
                    <a:pt x="1669" y="1"/>
                  </a:cubicBezTo>
                  <a:lnTo>
                    <a:pt x="518" y="1"/>
                  </a:lnTo>
                  <a:cubicBezTo>
                    <a:pt x="514" y="1"/>
                    <a:pt x="510" y="1"/>
                    <a:pt x="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5935050" y="3507900"/>
              <a:ext cx="86050" cy="18375"/>
            </a:xfrm>
            <a:custGeom>
              <a:avLst/>
              <a:gdLst/>
              <a:ahLst/>
              <a:cxnLst/>
              <a:rect l="l" t="t" r="r" b="b"/>
              <a:pathLst>
                <a:path w="3442" h="735" extrusionOk="0">
                  <a:moveTo>
                    <a:pt x="3095" y="0"/>
                  </a:moveTo>
                  <a:cubicBezTo>
                    <a:pt x="3083" y="0"/>
                    <a:pt x="3069" y="1"/>
                    <a:pt x="3055" y="3"/>
                  </a:cubicBezTo>
                  <a:cubicBezTo>
                    <a:pt x="2218" y="149"/>
                    <a:pt x="1381" y="149"/>
                    <a:pt x="544" y="149"/>
                  </a:cubicBezTo>
                  <a:cubicBezTo>
                    <a:pt x="272" y="170"/>
                    <a:pt x="0" y="735"/>
                    <a:pt x="335" y="735"/>
                  </a:cubicBezTo>
                  <a:cubicBezTo>
                    <a:pt x="1235" y="735"/>
                    <a:pt x="2113" y="714"/>
                    <a:pt x="3013" y="588"/>
                  </a:cubicBezTo>
                  <a:cubicBezTo>
                    <a:pt x="3296" y="528"/>
                    <a:pt x="3442" y="0"/>
                    <a:pt x="3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4"/>
            <p:cNvSpPr/>
            <p:nvPr/>
          </p:nvSpPr>
          <p:spPr>
            <a:xfrm>
              <a:off x="5927500" y="3480175"/>
              <a:ext cx="48375" cy="14200"/>
            </a:xfrm>
            <a:custGeom>
              <a:avLst/>
              <a:gdLst/>
              <a:ahLst/>
              <a:cxnLst/>
              <a:rect l="l" t="t" r="r" b="b"/>
              <a:pathLst>
                <a:path w="1935" h="568" extrusionOk="0">
                  <a:moveTo>
                    <a:pt x="507" y="1"/>
                  </a:moveTo>
                  <a:cubicBezTo>
                    <a:pt x="262" y="1"/>
                    <a:pt x="1" y="568"/>
                    <a:pt x="365" y="568"/>
                  </a:cubicBezTo>
                  <a:lnTo>
                    <a:pt x="1369" y="568"/>
                  </a:lnTo>
                  <a:cubicBezTo>
                    <a:pt x="1662" y="568"/>
                    <a:pt x="1934" y="3"/>
                    <a:pt x="1558" y="3"/>
                  </a:cubicBezTo>
                  <a:lnTo>
                    <a:pt x="532" y="3"/>
                  </a:lnTo>
                  <a:cubicBezTo>
                    <a:pt x="524" y="1"/>
                    <a:pt x="516" y="1"/>
                    <a:pt x="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4"/>
            <p:cNvSpPr/>
            <p:nvPr/>
          </p:nvSpPr>
          <p:spPr>
            <a:xfrm>
              <a:off x="5931375" y="3432575"/>
              <a:ext cx="78100" cy="22050"/>
            </a:xfrm>
            <a:custGeom>
              <a:avLst/>
              <a:gdLst/>
              <a:ahLst/>
              <a:cxnLst/>
              <a:rect l="l" t="t" r="r" b="b"/>
              <a:pathLst>
                <a:path w="3124" h="882" extrusionOk="0">
                  <a:moveTo>
                    <a:pt x="2886" y="1"/>
                  </a:moveTo>
                  <a:cubicBezTo>
                    <a:pt x="2858" y="1"/>
                    <a:pt x="2824" y="8"/>
                    <a:pt x="2784" y="23"/>
                  </a:cubicBezTo>
                  <a:cubicBezTo>
                    <a:pt x="2051" y="275"/>
                    <a:pt x="1319" y="295"/>
                    <a:pt x="566" y="295"/>
                  </a:cubicBezTo>
                  <a:cubicBezTo>
                    <a:pt x="252" y="295"/>
                    <a:pt x="1" y="881"/>
                    <a:pt x="356" y="881"/>
                  </a:cubicBezTo>
                  <a:cubicBezTo>
                    <a:pt x="1172" y="881"/>
                    <a:pt x="1947" y="881"/>
                    <a:pt x="2742" y="588"/>
                  </a:cubicBezTo>
                  <a:cubicBezTo>
                    <a:pt x="2966" y="495"/>
                    <a:pt x="3124"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5924050" y="3392875"/>
              <a:ext cx="48150" cy="14675"/>
            </a:xfrm>
            <a:custGeom>
              <a:avLst/>
              <a:gdLst/>
              <a:ahLst/>
              <a:cxnLst/>
              <a:rect l="l" t="t" r="r" b="b"/>
              <a:pathLst>
                <a:path w="1926" h="587" extrusionOk="0">
                  <a:moveTo>
                    <a:pt x="545" y="0"/>
                  </a:moveTo>
                  <a:cubicBezTo>
                    <a:pt x="252" y="0"/>
                    <a:pt x="1" y="586"/>
                    <a:pt x="356" y="586"/>
                  </a:cubicBezTo>
                  <a:lnTo>
                    <a:pt x="1382" y="586"/>
                  </a:lnTo>
                  <a:cubicBezTo>
                    <a:pt x="1675" y="586"/>
                    <a:pt x="1926" y="0"/>
                    <a:pt x="1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5925175" y="3353125"/>
              <a:ext cx="90450" cy="18450"/>
            </a:xfrm>
            <a:custGeom>
              <a:avLst/>
              <a:gdLst/>
              <a:ahLst/>
              <a:cxnLst/>
              <a:rect l="l" t="t" r="r" b="b"/>
              <a:pathLst>
                <a:path w="3618" h="738" extrusionOk="0">
                  <a:moveTo>
                    <a:pt x="3241" y="0"/>
                  </a:moveTo>
                  <a:cubicBezTo>
                    <a:pt x="2341" y="0"/>
                    <a:pt x="1420" y="21"/>
                    <a:pt x="500" y="168"/>
                  </a:cubicBezTo>
                  <a:cubicBezTo>
                    <a:pt x="222" y="207"/>
                    <a:pt x="0" y="737"/>
                    <a:pt x="265" y="737"/>
                  </a:cubicBezTo>
                  <a:cubicBezTo>
                    <a:pt x="279" y="737"/>
                    <a:pt x="295" y="736"/>
                    <a:pt x="311" y="732"/>
                  </a:cubicBezTo>
                  <a:cubicBezTo>
                    <a:pt x="1232" y="607"/>
                    <a:pt x="2153" y="607"/>
                    <a:pt x="3073" y="586"/>
                  </a:cubicBezTo>
                  <a:cubicBezTo>
                    <a:pt x="3345" y="586"/>
                    <a:pt x="3617" y="0"/>
                    <a:pt x="3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5920150" y="3313575"/>
              <a:ext cx="61400" cy="17750"/>
            </a:xfrm>
            <a:custGeom>
              <a:avLst/>
              <a:gdLst/>
              <a:ahLst/>
              <a:cxnLst/>
              <a:rect l="l" t="t" r="r" b="b"/>
              <a:pathLst>
                <a:path w="2456" h="710" extrusionOk="0">
                  <a:moveTo>
                    <a:pt x="2166" y="1"/>
                  </a:moveTo>
                  <a:cubicBezTo>
                    <a:pt x="2141" y="1"/>
                    <a:pt x="2113" y="5"/>
                    <a:pt x="2082" y="13"/>
                  </a:cubicBezTo>
                  <a:cubicBezTo>
                    <a:pt x="1877" y="87"/>
                    <a:pt x="1664" y="116"/>
                    <a:pt x="1447" y="116"/>
                  </a:cubicBezTo>
                  <a:cubicBezTo>
                    <a:pt x="1175" y="116"/>
                    <a:pt x="896" y="71"/>
                    <a:pt x="617" y="13"/>
                  </a:cubicBezTo>
                  <a:cubicBezTo>
                    <a:pt x="607" y="11"/>
                    <a:pt x="597" y="11"/>
                    <a:pt x="587" y="11"/>
                  </a:cubicBezTo>
                  <a:cubicBezTo>
                    <a:pt x="320" y="11"/>
                    <a:pt x="1" y="518"/>
                    <a:pt x="303" y="599"/>
                  </a:cubicBezTo>
                  <a:cubicBezTo>
                    <a:pt x="617" y="666"/>
                    <a:pt x="924" y="709"/>
                    <a:pt x="1232" y="709"/>
                  </a:cubicBezTo>
                  <a:cubicBezTo>
                    <a:pt x="1500" y="709"/>
                    <a:pt x="1768" y="677"/>
                    <a:pt x="2040" y="599"/>
                  </a:cubicBezTo>
                  <a:cubicBezTo>
                    <a:pt x="2310" y="522"/>
                    <a:pt x="2455" y="1"/>
                    <a:pt x="2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5916725" y="3256050"/>
              <a:ext cx="93600" cy="21775"/>
            </a:xfrm>
            <a:custGeom>
              <a:avLst/>
              <a:gdLst/>
              <a:ahLst/>
              <a:cxnLst/>
              <a:rect l="l" t="t" r="r" b="b"/>
              <a:pathLst>
                <a:path w="3744" h="871" extrusionOk="0">
                  <a:moveTo>
                    <a:pt x="3454" y="0"/>
                  </a:moveTo>
                  <a:cubicBezTo>
                    <a:pt x="3429" y="0"/>
                    <a:pt x="3401" y="4"/>
                    <a:pt x="3370" y="12"/>
                  </a:cubicBezTo>
                  <a:cubicBezTo>
                    <a:pt x="2470" y="305"/>
                    <a:pt x="1528" y="305"/>
                    <a:pt x="587" y="305"/>
                  </a:cubicBezTo>
                  <a:cubicBezTo>
                    <a:pt x="273" y="305"/>
                    <a:pt x="1" y="870"/>
                    <a:pt x="377" y="870"/>
                  </a:cubicBezTo>
                  <a:cubicBezTo>
                    <a:pt x="1361" y="870"/>
                    <a:pt x="2365" y="870"/>
                    <a:pt x="3328" y="577"/>
                  </a:cubicBezTo>
                  <a:cubicBezTo>
                    <a:pt x="3597" y="519"/>
                    <a:pt x="3743" y="0"/>
                    <a:pt x="3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5921550" y="3220250"/>
              <a:ext cx="50650" cy="18275"/>
            </a:xfrm>
            <a:custGeom>
              <a:avLst/>
              <a:gdLst/>
              <a:ahLst/>
              <a:cxnLst/>
              <a:rect l="l" t="t" r="r" b="b"/>
              <a:pathLst>
                <a:path w="2026" h="731" extrusionOk="0">
                  <a:moveTo>
                    <a:pt x="1670" y="1"/>
                  </a:moveTo>
                  <a:cubicBezTo>
                    <a:pt x="1189" y="1"/>
                    <a:pt x="749" y="42"/>
                    <a:pt x="310" y="168"/>
                  </a:cubicBezTo>
                  <a:cubicBezTo>
                    <a:pt x="143" y="210"/>
                    <a:pt x="17" y="356"/>
                    <a:pt x="17" y="524"/>
                  </a:cubicBezTo>
                  <a:cubicBezTo>
                    <a:pt x="0" y="640"/>
                    <a:pt x="64" y="731"/>
                    <a:pt x="164" y="731"/>
                  </a:cubicBezTo>
                  <a:cubicBezTo>
                    <a:pt x="190" y="731"/>
                    <a:pt x="218" y="725"/>
                    <a:pt x="247" y="712"/>
                  </a:cubicBezTo>
                  <a:cubicBezTo>
                    <a:pt x="645" y="586"/>
                    <a:pt x="1063" y="586"/>
                    <a:pt x="1482" y="586"/>
                  </a:cubicBezTo>
                  <a:cubicBezTo>
                    <a:pt x="1775" y="586"/>
                    <a:pt x="2026" y="1"/>
                    <a:pt x="16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4"/>
            <p:cNvSpPr/>
            <p:nvPr/>
          </p:nvSpPr>
          <p:spPr>
            <a:xfrm>
              <a:off x="5916725" y="3187600"/>
              <a:ext cx="75350" cy="18550"/>
            </a:xfrm>
            <a:custGeom>
              <a:avLst/>
              <a:gdLst/>
              <a:ahLst/>
              <a:cxnLst/>
              <a:rect l="l" t="t" r="r" b="b"/>
              <a:pathLst>
                <a:path w="3014" h="742" extrusionOk="0">
                  <a:moveTo>
                    <a:pt x="2712" y="1"/>
                  </a:moveTo>
                  <a:cubicBezTo>
                    <a:pt x="2689" y="1"/>
                    <a:pt x="2665" y="4"/>
                    <a:pt x="2637" y="9"/>
                  </a:cubicBezTo>
                  <a:cubicBezTo>
                    <a:pt x="2116" y="123"/>
                    <a:pt x="1570" y="136"/>
                    <a:pt x="1019" y="136"/>
                  </a:cubicBezTo>
                  <a:cubicBezTo>
                    <a:pt x="861" y="136"/>
                    <a:pt x="703" y="135"/>
                    <a:pt x="545" y="135"/>
                  </a:cubicBezTo>
                  <a:cubicBezTo>
                    <a:pt x="273" y="156"/>
                    <a:pt x="1" y="742"/>
                    <a:pt x="377" y="742"/>
                  </a:cubicBezTo>
                  <a:cubicBezTo>
                    <a:pt x="1110" y="742"/>
                    <a:pt x="1863" y="742"/>
                    <a:pt x="2595" y="574"/>
                  </a:cubicBezTo>
                  <a:cubicBezTo>
                    <a:pt x="2868" y="496"/>
                    <a:pt x="3014" y="1"/>
                    <a:pt x="2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a:off x="5913075" y="3155900"/>
              <a:ext cx="44475" cy="14150"/>
            </a:xfrm>
            <a:custGeom>
              <a:avLst/>
              <a:gdLst/>
              <a:ahLst/>
              <a:cxnLst/>
              <a:rect l="l" t="t" r="r" b="b"/>
              <a:pathLst>
                <a:path w="1779" h="566" extrusionOk="0">
                  <a:moveTo>
                    <a:pt x="544" y="1"/>
                  </a:moveTo>
                  <a:cubicBezTo>
                    <a:pt x="272" y="1"/>
                    <a:pt x="0" y="566"/>
                    <a:pt x="356" y="566"/>
                  </a:cubicBezTo>
                  <a:lnTo>
                    <a:pt x="1214" y="566"/>
                  </a:lnTo>
                  <a:cubicBezTo>
                    <a:pt x="1507" y="566"/>
                    <a:pt x="1779" y="1"/>
                    <a:pt x="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a:off x="5905750" y="3112500"/>
              <a:ext cx="98900" cy="14675"/>
            </a:xfrm>
            <a:custGeom>
              <a:avLst/>
              <a:gdLst/>
              <a:ahLst/>
              <a:cxnLst/>
              <a:rect l="l" t="t" r="r" b="b"/>
              <a:pathLst>
                <a:path w="3956" h="587" extrusionOk="0">
                  <a:moveTo>
                    <a:pt x="544" y="0"/>
                  </a:moveTo>
                  <a:cubicBezTo>
                    <a:pt x="293" y="0"/>
                    <a:pt x="0" y="586"/>
                    <a:pt x="356" y="586"/>
                  </a:cubicBezTo>
                  <a:lnTo>
                    <a:pt x="3390" y="586"/>
                  </a:lnTo>
                  <a:cubicBezTo>
                    <a:pt x="3683" y="586"/>
                    <a:pt x="3955" y="0"/>
                    <a:pt x="3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4"/>
            <p:cNvSpPr/>
            <p:nvPr/>
          </p:nvSpPr>
          <p:spPr>
            <a:xfrm>
              <a:off x="5913075" y="3069600"/>
              <a:ext cx="48150" cy="14150"/>
            </a:xfrm>
            <a:custGeom>
              <a:avLst/>
              <a:gdLst/>
              <a:ahLst/>
              <a:cxnLst/>
              <a:rect l="l" t="t" r="r" b="b"/>
              <a:pathLst>
                <a:path w="1926" h="566" extrusionOk="0">
                  <a:moveTo>
                    <a:pt x="544" y="1"/>
                  </a:moveTo>
                  <a:cubicBezTo>
                    <a:pt x="272" y="1"/>
                    <a:pt x="0" y="565"/>
                    <a:pt x="356" y="565"/>
                  </a:cubicBezTo>
                  <a:lnTo>
                    <a:pt x="1381" y="565"/>
                  </a:lnTo>
                  <a:cubicBezTo>
                    <a:pt x="1674" y="565"/>
                    <a:pt x="1925" y="1"/>
                    <a:pt x="1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5905750" y="3036650"/>
              <a:ext cx="98900" cy="14675"/>
            </a:xfrm>
            <a:custGeom>
              <a:avLst/>
              <a:gdLst/>
              <a:ahLst/>
              <a:cxnLst/>
              <a:rect l="l" t="t" r="r" b="b"/>
              <a:pathLst>
                <a:path w="3956" h="587" extrusionOk="0">
                  <a:moveTo>
                    <a:pt x="544" y="0"/>
                  </a:moveTo>
                  <a:cubicBezTo>
                    <a:pt x="293" y="0"/>
                    <a:pt x="0" y="586"/>
                    <a:pt x="356" y="586"/>
                  </a:cubicBezTo>
                  <a:lnTo>
                    <a:pt x="3390" y="586"/>
                  </a:lnTo>
                  <a:cubicBezTo>
                    <a:pt x="3683" y="586"/>
                    <a:pt x="3955" y="0"/>
                    <a:pt x="35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4"/>
            <p:cNvSpPr/>
            <p:nvPr/>
          </p:nvSpPr>
          <p:spPr>
            <a:xfrm>
              <a:off x="5917250" y="3007875"/>
              <a:ext cx="32975" cy="14675"/>
            </a:xfrm>
            <a:custGeom>
              <a:avLst/>
              <a:gdLst/>
              <a:ahLst/>
              <a:cxnLst/>
              <a:rect l="l" t="t" r="r" b="b"/>
              <a:pathLst>
                <a:path w="1319" h="587" extrusionOk="0">
                  <a:moveTo>
                    <a:pt x="377" y="1"/>
                  </a:moveTo>
                  <a:cubicBezTo>
                    <a:pt x="210" y="1"/>
                    <a:pt x="64" y="168"/>
                    <a:pt x="43" y="293"/>
                  </a:cubicBezTo>
                  <a:cubicBezTo>
                    <a:pt x="1" y="419"/>
                    <a:pt x="43" y="586"/>
                    <a:pt x="189" y="586"/>
                  </a:cubicBezTo>
                  <a:lnTo>
                    <a:pt x="921" y="586"/>
                  </a:lnTo>
                  <a:cubicBezTo>
                    <a:pt x="1089" y="586"/>
                    <a:pt x="1235" y="419"/>
                    <a:pt x="1256" y="293"/>
                  </a:cubicBezTo>
                  <a:cubicBezTo>
                    <a:pt x="1319" y="168"/>
                    <a:pt x="1256" y="1"/>
                    <a:pt x="1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a:off x="5905750" y="2953425"/>
              <a:ext cx="108900" cy="18375"/>
            </a:xfrm>
            <a:custGeom>
              <a:avLst/>
              <a:gdLst/>
              <a:ahLst/>
              <a:cxnLst/>
              <a:rect l="l" t="t" r="r" b="b"/>
              <a:pathLst>
                <a:path w="4356" h="735" extrusionOk="0">
                  <a:moveTo>
                    <a:pt x="4032" y="0"/>
                  </a:moveTo>
                  <a:cubicBezTo>
                    <a:pt x="4021" y="0"/>
                    <a:pt x="4009" y="1"/>
                    <a:pt x="3997" y="2"/>
                  </a:cubicBezTo>
                  <a:cubicBezTo>
                    <a:pt x="2846" y="149"/>
                    <a:pt x="1695" y="149"/>
                    <a:pt x="544" y="170"/>
                  </a:cubicBezTo>
                  <a:cubicBezTo>
                    <a:pt x="293" y="170"/>
                    <a:pt x="0" y="735"/>
                    <a:pt x="356" y="735"/>
                  </a:cubicBezTo>
                  <a:cubicBezTo>
                    <a:pt x="1507" y="735"/>
                    <a:pt x="2658" y="735"/>
                    <a:pt x="3809" y="588"/>
                  </a:cubicBezTo>
                  <a:cubicBezTo>
                    <a:pt x="4092" y="568"/>
                    <a:pt x="4355" y="0"/>
                    <a:pt x="40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4"/>
            <p:cNvSpPr/>
            <p:nvPr/>
          </p:nvSpPr>
          <p:spPr>
            <a:xfrm>
              <a:off x="6005125" y="3698700"/>
              <a:ext cx="57575" cy="44950"/>
            </a:xfrm>
            <a:custGeom>
              <a:avLst/>
              <a:gdLst/>
              <a:ahLst/>
              <a:cxnLst/>
              <a:rect l="l" t="t" r="r" b="b"/>
              <a:pathLst>
                <a:path w="2303" h="1798" extrusionOk="0">
                  <a:moveTo>
                    <a:pt x="960" y="584"/>
                  </a:moveTo>
                  <a:cubicBezTo>
                    <a:pt x="1150" y="584"/>
                    <a:pt x="1323" y="681"/>
                    <a:pt x="1466" y="824"/>
                  </a:cubicBezTo>
                  <a:cubicBezTo>
                    <a:pt x="1507" y="866"/>
                    <a:pt x="1549" y="949"/>
                    <a:pt x="1549" y="970"/>
                  </a:cubicBezTo>
                  <a:cubicBezTo>
                    <a:pt x="1549" y="1033"/>
                    <a:pt x="1507" y="1054"/>
                    <a:pt x="1445" y="1138"/>
                  </a:cubicBezTo>
                  <a:cubicBezTo>
                    <a:pt x="1345" y="1210"/>
                    <a:pt x="1245" y="1242"/>
                    <a:pt x="1152" y="1242"/>
                  </a:cubicBezTo>
                  <a:cubicBezTo>
                    <a:pt x="888" y="1242"/>
                    <a:pt x="666" y="995"/>
                    <a:pt x="582" y="731"/>
                  </a:cubicBezTo>
                  <a:lnTo>
                    <a:pt x="582" y="731"/>
                  </a:lnTo>
                  <a:cubicBezTo>
                    <a:pt x="626" y="625"/>
                    <a:pt x="711" y="594"/>
                    <a:pt x="859" y="594"/>
                  </a:cubicBezTo>
                  <a:cubicBezTo>
                    <a:pt x="893" y="587"/>
                    <a:pt x="927" y="584"/>
                    <a:pt x="960" y="584"/>
                  </a:cubicBezTo>
                  <a:close/>
                  <a:moveTo>
                    <a:pt x="1148" y="1"/>
                  </a:moveTo>
                  <a:cubicBezTo>
                    <a:pt x="1106" y="1"/>
                    <a:pt x="1065" y="3"/>
                    <a:pt x="1026" y="8"/>
                  </a:cubicBezTo>
                  <a:cubicBezTo>
                    <a:pt x="738" y="40"/>
                    <a:pt x="510" y="175"/>
                    <a:pt x="342" y="369"/>
                  </a:cubicBezTo>
                  <a:lnTo>
                    <a:pt x="342" y="369"/>
                  </a:lnTo>
                  <a:cubicBezTo>
                    <a:pt x="301" y="374"/>
                    <a:pt x="262" y="387"/>
                    <a:pt x="231" y="405"/>
                  </a:cubicBezTo>
                  <a:cubicBezTo>
                    <a:pt x="85" y="468"/>
                    <a:pt x="1" y="594"/>
                    <a:pt x="22" y="782"/>
                  </a:cubicBezTo>
                  <a:cubicBezTo>
                    <a:pt x="24" y="844"/>
                    <a:pt x="31" y="905"/>
                    <a:pt x="42" y="963"/>
                  </a:cubicBezTo>
                  <a:lnTo>
                    <a:pt x="42" y="963"/>
                  </a:lnTo>
                  <a:cubicBezTo>
                    <a:pt x="35" y="993"/>
                    <a:pt x="28" y="1023"/>
                    <a:pt x="22" y="1054"/>
                  </a:cubicBezTo>
                  <a:cubicBezTo>
                    <a:pt x="7" y="1175"/>
                    <a:pt x="68" y="1241"/>
                    <a:pt x="150" y="1261"/>
                  </a:cubicBezTo>
                  <a:lnTo>
                    <a:pt x="150" y="1261"/>
                  </a:lnTo>
                  <a:cubicBezTo>
                    <a:pt x="327" y="1584"/>
                    <a:pt x="662" y="1797"/>
                    <a:pt x="1022" y="1797"/>
                  </a:cubicBezTo>
                  <a:cubicBezTo>
                    <a:pt x="1183" y="1797"/>
                    <a:pt x="1349" y="1755"/>
                    <a:pt x="1507" y="1661"/>
                  </a:cubicBezTo>
                  <a:cubicBezTo>
                    <a:pt x="1905" y="1430"/>
                    <a:pt x="2303" y="928"/>
                    <a:pt x="2031" y="468"/>
                  </a:cubicBezTo>
                  <a:cubicBezTo>
                    <a:pt x="1882" y="152"/>
                    <a:pt x="1484" y="1"/>
                    <a:pt x="1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4"/>
            <p:cNvSpPr/>
            <p:nvPr/>
          </p:nvSpPr>
          <p:spPr>
            <a:xfrm>
              <a:off x="6030675" y="2832900"/>
              <a:ext cx="94800" cy="904900"/>
            </a:xfrm>
            <a:custGeom>
              <a:avLst/>
              <a:gdLst/>
              <a:ahLst/>
              <a:cxnLst/>
              <a:rect l="l" t="t" r="r" b="b"/>
              <a:pathLst>
                <a:path w="3792" h="36196" extrusionOk="0">
                  <a:moveTo>
                    <a:pt x="468" y="0"/>
                  </a:moveTo>
                  <a:cubicBezTo>
                    <a:pt x="258" y="0"/>
                    <a:pt x="1" y="315"/>
                    <a:pt x="130" y="492"/>
                  </a:cubicBezTo>
                  <a:cubicBezTo>
                    <a:pt x="841" y="1455"/>
                    <a:pt x="967" y="2940"/>
                    <a:pt x="1176" y="4091"/>
                  </a:cubicBezTo>
                  <a:cubicBezTo>
                    <a:pt x="1469" y="5849"/>
                    <a:pt x="1511" y="7627"/>
                    <a:pt x="1511" y="9406"/>
                  </a:cubicBezTo>
                  <a:cubicBezTo>
                    <a:pt x="1532" y="12356"/>
                    <a:pt x="1406" y="15327"/>
                    <a:pt x="1741" y="18277"/>
                  </a:cubicBezTo>
                  <a:cubicBezTo>
                    <a:pt x="2097" y="21311"/>
                    <a:pt x="2850" y="24282"/>
                    <a:pt x="3101" y="27358"/>
                  </a:cubicBezTo>
                  <a:cubicBezTo>
                    <a:pt x="3247" y="28886"/>
                    <a:pt x="2975" y="30434"/>
                    <a:pt x="3080" y="31982"/>
                  </a:cubicBezTo>
                  <a:cubicBezTo>
                    <a:pt x="3143" y="32819"/>
                    <a:pt x="3247" y="33656"/>
                    <a:pt x="3268" y="34493"/>
                  </a:cubicBezTo>
                  <a:cubicBezTo>
                    <a:pt x="3268" y="35100"/>
                    <a:pt x="3059" y="35456"/>
                    <a:pt x="3185" y="36042"/>
                  </a:cubicBezTo>
                  <a:cubicBezTo>
                    <a:pt x="3210" y="36151"/>
                    <a:pt x="3278" y="36195"/>
                    <a:pt x="3356" y="36195"/>
                  </a:cubicBezTo>
                  <a:cubicBezTo>
                    <a:pt x="3533" y="36195"/>
                    <a:pt x="3766" y="35972"/>
                    <a:pt x="3708" y="35770"/>
                  </a:cubicBezTo>
                  <a:cubicBezTo>
                    <a:pt x="3603" y="35351"/>
                    <a:pt x="3791" y="34409"/>
                    <a:pt x="3791" y="33949"/>
                  </a:cubicBezTo>
                  <a:cubicBezTo>
                    <a:pt x="3791" y="33342"/>
                    <a:pt x="3708" y="32757"/>
                    <a:pt x="3666" y="32171"/>
                  </a:cubicBezTo>
                  <a:cubicBezTo>
                    <a:pt x="3498" y="30622"/>
                    <a:pt x="3791" y="29095"/>
                    <a:pt x="3687" y="27567"/>
                  </a:cubicBezTo>
                  <a:cubicBezTo>
                    <a:pt x="3478" y="24345"/>
                    <a:pt x="2703" y="21207"/>
                    <a:pt x="2306" y="17984"/>
                  </a:cubicBezTo>
                  <a:cubicBezTo>
                    <a:pt x="1845" y="14616"/>
                    <a:pt x="2117" y="11163"/>
                    <a:pt x="2034" y="7795"/>
                  </a:cubicBezTo>
                  <a:cubicBezTo>
                    <a:pt x="2013" y="6288"/>
                    <a:pt x="1887" y="4803"/>
                    <a:pt x="1615" y="3338"/>
                  </a:cubicBezTo>
                  <a:cubicBezTo>
                    <a:pt x="1427" y="2271"/>
                    <a:pt x="1260" y="994"/>
                    <a:pt x="632" y="95"/>
                  </a:cubicBezTo>
                  <a:cubicBezTo>
                    <a:pt x="589" y="28"/>
                    <a:pt x="53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93"/>
        <p:cNvGrpSpPr/>
        <p:nvPr/>
      </p:nvGrpSpPr>
      <p:grpSpPr>
        <a:xfrm>
          <a:off x="0" y="0"/>
          <a:ext cx="0" cy="0"/>
          <a:chOff x="0" y="0"/>
          <a:chExt cx="0" cy="0"/>
        </a:xfrm>
      </p:grpSpPr>
      <p:sp>
        <p:nvSpPr>
          <p:cNvPr id="394" name="Google Shape;394;p35"/>
          <p:cNvSpPr/>
          <p:nvPr/>
        </p:nvSpPr>
        <p:spPr>
          <a:xfrm>
            <a:off x="7565675" y="1156825"/>
            <a:ext cx="617382" cy="645933"/>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rgbClr val="FEC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35"/>
          <p:cNvGrpSpPr/>
          <p:nvPr/>
        </p:nvGrpSpPr>
        <p:grpSpPr>
          <a:xfrm>
            <a:off x="7251612" y="3954502"/>
            <a:ext cx="858653" cy="908171"/>
            <a:chOff x="3576050" y="1905050"/>
            <a:chExt cx="306925" cy="324625"/>
          </a:xfrm>
        </p:grpSpPr>
        <p:sp>
          <p:nvSpPr>
            <p:cNvPr id="396" name="Google Shape;396;p35"/>
            <p:cNvSpPr/>
            <p:nvPr/>
          </p:nvSpPr>
          <p:spPr>
            <a:xfrm>
              <a:off x="3576050" y="1905050"/>
              <a:ext cx="306925" cy="324625"/>
            </a:xfrm>
            <a:custGeom>
              <a:avLst/>
              <a:gdLst/>
              <a:ahLst/>
              <a:cxnLst/>
              <a:rect l="l" t="t" r="r" b="b"/>
              <a:pathLst>
                <a:path w="12277" h="12985" extrusionOk="0">
                  <a:moveTo>
                    <a:pt x="8507" y="457"/>
                  </a:moveTo>
                  <a:cubicBezTo>
                    <a:pt x="8603" y="457"/>
                    <a:pt x="8703" y="472"/>
                    <a:pt x="8807" y="504"/>
                  </a:cubicBezTo>
                  <a:cubicBezTo>
                    <a:pt x="9274" y="671"/>
                    <a:pt x="9641" y="1172"/>
                    <a:pt x="9674" y="1739"/>
                  </a:cubicBezTo>
                  <a:cubicBezTo>
                    <a:pt x="9708" y="2506"/>
                    <a:pt x="9508" y="3140"/>
                    <a:pt x="9274" y="3807"/>
                  </a:cubicBezTo>
                  <a:cubicBezTo>
                    <a:pt x="9141" y="4174"/>
                    <a:pt x="8974" y="4541"/>
                    <a:pt x="8774" y="4874"/>
                  </a:cubicBezTo>
                  <a:cubicBezTo>
                    <a:pt x="8640" y="5141"/>
                    <a:pt x="8674" y="5241"/>
                    <a:pt x="8907" y="5375"/>
                  </a:cubicBezTo>
                  <a:cubicBezTo>
                    <a:pt x="9941" y="6008"/>
                    <a:pt x="10675" y="6909"/>
                    <a:pt x="11309" y="7910"/>
                  </a:cubicBezTo>
                  <a:cubicBezTo>
                    <a:pt x="11943" y="8877"/>
                    <a:pt x="11743" y="9844"/>
                    <a:pt x="11109" y="10712"/>
                  </a:cubicBezTo>
                  <a:cubicBezTo>
                    <a:pt x="10275" y="11913"/>
                    <a:pt x="8974" y="12580"/>
                    <a:pt x="7073" y="12580"/>
                  </a:cubicBezTo>
                  <a:cubicBezTo>
                    <a:pt x="6339" y="12546"/>
                    <a:pt x="5338" y="12213"/>
                    <a:pt x="4537" y="11379"/>
                  </a:cubicBezTo>
                  <a:cubicBezTo>
                    <a:pt x="4004" y="10845"/>
                    <a:pt x="3804" y="10178"/>
                    <a:pt x="3870" y="9411"/>
                  </a:cubicBezTo>
                  <a:cubicBezTo>
                    <a:pt x="3937" y="8910"/>
                    <a:pt x="4004" y="8410"/>
                    <a:pt x="4104" y="7910"/>
                  </a:cubicBezTo>
                  <a:cubicBezTo>
                    <a:pt x="4170" y="7576"/>
                    <a:pt x="4137" y="7543"/>
                    <a:pt x="3837" y="7476"/>
                  </a:cubicBezTo>
                  <a:cubicBezTo>
                    <a:pt x="2936" y="7176"/>
                    <a:pt x="2102" y="6742"/>
                    <a:pt x="1302" y="6209"/>
                  </a:cubicBezTo>
                  <a:cubicBezTo>
                    <a:pt x="1235" y="6175"/>
                    <a:pt x="1168" y="6075"/>
                    <a:pt x="1102" y="6042"/>
                  </a:cubicBezTo>
                  <a:cubicBezTo>
                    <a:pt x="301" y="5475"/>
                    <a:pt x="334" y="4874"/>
                    <a:pt x="801" y="4040"/>
                  </a:cubicBezTo>
                  <a:cubicBezTo>
                    <a:pt x="900" y="3868"/>
                    <a:pt x="1108" y="3768"/>
                    <a:pt x="1357" y="3768"/>
                  </a:cubicBezTo>
                  <a:cubicBezTo>
                    <a:pt x="1446" y="3768"/>
                    <a:pt x="1539" y="3781"/>
                    <a:pt x="1635" y="3807"/>
                  </a:cubicBezTo>
                  <a:cubicBezTo>
                    <a:pt x="2302" y="3974"/>
                    <a:pt x="2936" y="4341"/>
                    <a:pt x="3470" y="4808"/>
                  </a:cubicBezTo>
                  <a:cubicBezTo>
                    <a:pt x="3970" y="5208"/>
                    <a:pt x="4437" y="5708"/>
                    <a:pt x="4904" y="6209"/>
                  </a:cubicBezTo>
                  <a:cubicBezTo>
                    <a:pt x="5010" y="6297"/>
                    <a:pt x="5088" y="6338"/>
                    <a:pt x="5167" y="6338"/>
                  </a:cubicBezTo>
                  <a:cubicBezTo>
                    <a:pt x="5238" y="6338"/>
                    <a:pt x="5310" y="6305"/>
                    <a:pt x="5405" y="6242"/>
                  </a:cubicBezTo>
                  <a:cubicBezTo>
                    <a:pt x="5538" y="6142"/>
                    <a:pt x="5705" y="5975"/>
                    <a:pt x="5872" y="5875"/>
                  </a:cubicBezTo>
                  <a:cubicBezTo>
                    <a:pt x="6239" y="5742"/>
                    <a:pt x="6505" y="5641"/>
                    <a:pt x="6839" y="5541"/>
                  </a:cubicBezTo>
                  <a:cubicBezTo>
                    <a:pt x="7139" y="5475"/>
                    <a:pt x="7173" y="5408"/>
                    <a:pt x="7106" y="5141"/>
                  </a:cubicBezTo>
                  <a:cubicBezTo>
                    <a:pt x="6872" y="4407"/>
                    <a:pt x="6772" y="3673"/>
                    <a:pt x="6806" y="2906"/>
                  </a:cubicBezTo>
                  <a:cubicBezTo>
                    <a:pt x="6839" y="2206"/>
                    <a:pt x="7006" y="1539"/>
                    <a:pt x="7506" y="1005"/>
                  </a:cubicBezTo>
                  <a:cubicBezTo>
                    <a:pt x="7775" y="709"/>
                    <a:pt x="8108" y="457"/>
                    <a:pt x="8507" y="457"/>
                  </a:cubicBezTo>
                  <a:close/>
                  <a:moveTo>
                    <a:pt x="8515" y="1"/>
                  </a:moveTo>
                  <a:cubicBezTo>
                    <a:pt x="8226" y="1"/>
                    <a:pt x="7925" y="88"/>
                    <a:pt x="7640" y="271"/>
                  </a:cubicBezTo>
                  <a:cubicBezTo>
                    <a:pt x="7339" y="504"/>
                    <a:pt x="7106" y="771"/>
                    <a:pt x="6906" y="1071"/>
                  </a:cubicBezTo>
                  <a:cubicBezTo>
                    <a:pt x="6305" y="1939"/>
                    <a:pt x="6339" y="2940"/>
                    <a:pt x="6439" y="3940"/>
                  </a:cubicBezTo>
                  <a:cubicBezTo>
                    <a:pt x="6472" y="4341"/>
                    <a:pt x="6572" y="4707"/>
                    <a:pt x="6606" y="5008"/>
                  </a:cubicBezTo>
                  <a:cubicBezTo>
                    <a:pt x="6105" y="5241"/>
                    <a:pt x="5672" y="5508"/>
                    <a:pt x="5305" y="5675"/>
                  </a:cubicBezTo>
                  <a:cubicBezTo>
                    <a:pt x="4938" y="5275"/>
                    <a:pt x="4504" y="4908"/>
                    <a:pt x="4104" y="4574"/>
                  </a:cubicBezTo>
                  <a:cubicBezTo>
                    <a:pt x="3437" y="4040"/>
                    <a:pt x="2736" y="3573"/>
                    <a:pt x="1902" y="3340"/>
                  </a:cubicBezTo>
                  <a:cubicBezTo>
                    <a:pt x="1704" y="3279"/>
                    <a:pt x="1512" y="3239"/>
                    <a:pt x="1331" y="3239"/>
                  </a:cubicBezTo>
                  <a:cubicBezTo>
                    <a:pt x="1116" y="3239"/>
                    <a:pt x="916" y="3295"/>
                    <a:pt x="735" y="3440"/>
                  </a:cubicBezTo>
                  <a:cubicBezTo>
                    <a:pt x="234" y="3907"/>
                    <a:pt x="1" y="4507"/>
                    <a:pt x="68" y="5108"/>
                  </a:cubicBezTo>
                  <a:cubicBezTo>
                    <a:pt x="101" y="5608"/>
                    <a:pt x="434" y="6008"/>
                    <a:pt x="801" y="6342"/>
                  </a:cubicBezTo>
                  <a:cubicBezTo>
                    <a:pt x="1602" y="6942"/>
                    <a:pt x="2469" y="7376"/>
                    <a:pt x="3437" y="7710"/>
                  </a:cubicBezTo>
                  <a:cubicBezTo>
                    <a:pt x="3603" y="7810"/>
                    <a:pt x="3637" y="7876"/>
                    <a:pt x="3603" y="8043"/>
                  </a:cubicBezTo>
                  <a:cubicBezTo>
                    <a:pt x="3503" y="8377"/>
                    <a:pt x="3470" y="8677"/>
                    <a:pt x="3437" y="9011"/>
                  </a:cubicBezTo>
                  <a:cubicBezTo>
                    <a:pt x="3303" y="10178"/>
                    <a:pt x="3603" y="11212"/>
                    <a:pt x="4571" y="11979"/>
                  </a:cubicBezTo>
                  <a:cubicBezTo>
                    <a:pt x="5415" y="12662"/>
                    <a:pt x="6430" y="12984"/>
                    <a:pt x="7444" y="12984"/>
                  </a:cubicBezTo>
                  <a:cubicBezTo>
                    <a:pt x="9155" y="12984"/>
                    <a:pt x="10863" y="12066"/>
                    <a:pt x="11743" y="10412"/>
                  </a:cubicBezTo>
                  <a:cubicBezTo>
                    <a:pt x="12276" y="9411"/>
                    <a:pt x="12243" y="8477"/>
                    <a:pt x="11609" y="7509"/>
                  </a:cubicBezTo>
                  <a:lnTo>
                    <a:pt x="11242" y="7009"/>
                  </a:lnTo>
                  <a:cubicBezTo>
                    <a:pt x="10642" y="6242"/>
                    <a:pt x="10008" y="5541"/>
                    <a:pt x="9241" y="5008"/>
                  </a:cubicBezTo>
                  <a:cubicBezTo>
                    <a:pt x="9474" y="4474"/>
                    <a:pt x="9674" y="3907"/>
                    <a:pt x="9841" y="3340"/>
                  </a:cubicBezTo>
                  <a:cubicBezTo>
                    <a:pt x="10108" y="2673"/>
                    <a:pt x="10241" y="1939"/>
                    <a:pt x="10008" y="1238"/>
                  </a:cubicBezTo>
                  <a:cubicBezTo>
                    <a:pt x="9776" y="450"/>
                    <a:pt x="9174" y="1"/>
                    <a:pt x="85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5"/>
            <p:cNvSpPr/>
            <p:nvPr/>
          </p:nvSpPr>
          <p:spPr>
            <a:xfrm>
              <a:off x="3730325" y="2130100"/>
              <a:ext cx="82600" cy="51100"/>
            </a:xfrm>
            <a:custGeom>
              <a:avLst/>
              <a:gdLst/>
              <a:ahLst/>
              <a:cxnLst/>
              <a:rect l="l" t="t" r="r" b="b"/>
              <a:pathLst>
                <a:path w="3304" h="2044" extrusionOk="0">
                  <a:moveTo>
                    <a:pt x="3061" y="0"/>
                  </a:moveTo>
                  <a:cubicBezTo>
                    <a:pt x="2947" y="0"/>
                    <a:pt x="2892" y="70"/>
                    <a:pt x="2836" y="209"/>
                  </a:cubicBezTo>
                  <a:cubicBezTo>
                    <a:pt x="2641" y="1063"/>
                    <a:pt x="1911" y="1542"/>
                    <a:pt x="1154" y="1542"/>
                  </a:cubicBezTo>
                  <a:cubicBezTo>
                    <a:pt x="876" y="1542"/>
                    <a:pt x="594" y="1477"/>
                    <a:pt x="334" y="1343"/>
                  </a:cubicBezTo>
                  <a:cubicBezTo>
                    <a:pt x="322" y="1336"/>
                    <a:pt x="307" y="1334"/>
                    <a:pt x="289" y="1334"/>
                  </a:cubicBezTo>
                  <a:cubicBezTo>
                    <a:pt x="217" y="1334"/>
                    <a:pt x="109" y="1383"/>
                    <a:pt x="1" y="1410"/>
                  </a:cubicBezTo>
                  <a:cubicBezTo>
                    <a:pt x="101" y="1510"/>
                    <a:pt x="101" y="1676"/>
                    <a:pt x="168" y="1710"/>
                  </a:cubicBezTo>
                  <a:cubicBezTo>
                    <a:pt x="501" y="1843"/>
                    <a:pt x="835" y="1977"/>
                    <a:pt x="1168" y="2043"/>
                  </a:cubicBezTo>
                  <a:lnTo>
                    <a:pt x="1168" y="1977"/>
                  </a:lnTo>
                  <a:cubicBezTo>
                    <a:pt x="1302" y="1977"/>
                    <a:pt x="1435" y="1910"/>
                    <a:pt x="1569" y="1910"/>
                  </a:cubicBezTo>
                  <a:cubicBezTo>
                    <a:pt x="2336" y="1810"/>
                    <a:pt x="3103" y="1076"/>
                    <a:pt x="3270" y="342"/>
                  </a:cubicBezTo>
                  <a:cubicBezTo>
                    <a:pt x="3270" y="209"/>
                    <a:pt x="3303" y="42"/>
                    <a:pt x="3136" y="9"/>
                  </a:cubicBezTo>
                  <a:cubicBezTo>
                    <a:pt x="3109" y="3"/>
                    <a:pt x="3084" y="0"/>
                    <a:pt x="3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5"/>
            <p:cNvSpPr/>
            <p:nvPr/>
          </p:nvSpPr>
          <p:spPr>
            <a:xfrm>
              <a:off x="3772025" y="2082350"/>
              <a:ext cx="24225" cy="34625"/>
            </a:xfrm>
            <a:custGeom>
              <a:avLst/>
              <a:gdLst/>
              <a:ahLst/>
              <a:cxnLst/>
              <a:rect l="l" t="t" r="r" b="b"/>
              <a:pathLst>
                <a:path w="969" h="1385" extrusionOk="0">
                  <a:moveTo>
                    <a:pt x="255" y="0"/>
                  </a:moveTo>
                  <a:cubicBezTo>
                    <a:pt x="201" y="0"/>
                    <a:pt x="151" y="17"/>
                    <a:pt x="134" y="51"/>
                  </a:cubicBezTo>
                  <a:cubicBezTo>
                    <a:pt x="101" y="84"/>
                    <a:pt x="1" y="251"/>
                    <a:pt x="67" y="284"/>
                  </a:cubicBezTo>
                  <a:lnTo>
                    <a:pt x="568" y="1285"/>
                  </a:lnTo>
                  <a:cubicBezTo>
                    <a:pt x="568" y="1318"/>
                    <a:pt x="735" y="1385"/>
                    <a:pt x="801" y="1385"/>
                  </a:cubicBezTo>
                  <a:cubicBezTo>
                    <a:pt x="835" y="1385"/>
                    <a:pt x="901" y="1285"/>
                    <a:pt x="968" y="1218"/>
                  </a:cubicBezTo>
                  <a:cubicBezTo>
                    <a:pt x="768" y="784"/>
                    <a:pt x="601" y="417"/>
                    <a:pt x="401" y="51"/>
                  </a:cubicBezTo>
                  <a:cubicBezTo>
                    <a:pt x="368" y="17"/>
                    <a:pt x="309" y="0"/>
                    <a:pt x="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5"/>
            <p:cNvSpPr/>
            <p:nvPr/>
          </p:nvSpPr>
          <p:spPr>
            <a:xfrm>
              <a:off x="3720325" y="2104450"/>
              <a:ext cx="24200" cy="33825"/>
            </a:xfrm>
            <a:custGeom>
              <a:avLst/>
              <a:gdLst/>
              <a:ahLst/>
              <a:cxnLst/>
              <a:rect l="l" t="t" r="r" b="b"/>
              <a:pathLst>
                <a:path w="968" h="1353" extrusionOk="0">
                  <a:moveTo>
                    <a:pt x="301" y="0"/>
                  </a:moveTo>
                  <a:cubicBezTo>
                    <a:pt x="67" y="0"/>
                    <a:pt x="1" y="167"/>
                    <a:pt x="34" y="334"/>
                  </a:cubicBezTo>
                  <a:cubicBezTo>
                    <a:pt x="167" y="601"/>
                    <a:pt x="301" y="868"/>
                    <a:pt x="468" y="1168"/>
                  </a:cubicBezTo>
                  <a:cubicBezTo>
                    <a:pt x="522" y="1249"/>
                    <a:pt x="598" y="1353"/>
                    <a:pt x="714" y="1353"/>
                  </a:cubicBezTo>
                  <a:cubicBezTo>
                    <a:pt x="741" y="1353"/>
                    <a:pt x="770" y="1347"/>
                    <a:pt x="801" y="1335"/>
                  </a:cubicBezTo>
                  <a:cubicBezTo>
                    <a:pt x="968" y="1235"/>
                    <a:pt x="968" y="1068"/>
                    <a:pt x="868" y="934"/>
                  </a:cubicBezTo>
                  <a:cubicBezTo>
                    <a:pt x="734" y="701"/>
                    <a:pt x="634" y="401"/>
                    <a:pt x="468" y="167"/>
                  </a:cubicBezTo>
                  <a:cubicBezTo>
                    <a:pt x="401" y="67"/>
                    <a:pt x="334" y="34"/>
                    <a:pt x="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35"/>
          <p:cNvSpPr/>
          <p:nvPr/>
        </p:nvSpPr>
        <p:spPr>
          <a:xfrm>
            <a:off x="1037118" y="402825"/>
            <a:ext cx="215282" cy="273352"/>
          </a:xfrm>
          <a:custGeom>
            <a:avLst/>
            <a:gdLst/>
            <a:ahLst/>
            <a:cxnLst/>
            <a:rect l="l" t="t" r="r" b="b"/>
            <a:pathLst>
              <a:path w="2736" h="3474" extrusionOk="0">
                <a:moveTo>
                  <a:pt x="1564" y="0"/>
                </a:moveTo>
                <a:cubicBezTo>
                  <a:pt x="1498" y="0"/>
                  <a:pt x="1436" y="51"/>
                  <a:pt x="1401" y="138"/>
                </a:cubicBezTo>
                <a:lnTo>
                  <a:pt x="1268" y="538"/>
                </a:lnTo>
                <a:cubicBezTo>
                  <a:pt x="1201" y="972"/>
                  <a:pt x="901" y="1239"/>
                  <a:pt x="400" y="1272"/>
                </a:cubicBezTo>
                <a:cubicBezTo>
                  <a:pt x="267" y="1306"/>
                  <a:pt x="134" y="1406"/>
                  <a:pt x="0" y="1439"/>
                </a:cubicBezTo>
                <a:cubicBezTo>
                  <a:pt x="100" y="1539"/>
                  <a:pt x="167" y="1639"/>
                  <a:pt x="300" y="1739"/>
                </a:cubicBezTo>
                <a:cubicBezTo>
                  <a:pt x="834" y="2040"/>
                  <a:pt x="1101" y="2473"/>
                  <a:pt x="1101" y="3107"/>
                </a:cubicBezTo>
                <a:cubicBezTo>
                  <a:pt x="1101" y="3240"/>
                  <a:pt x="1101" y="3307"/>
                  <a:pt x="1134" y="3474"/>
                </a:cubicBezTo>
                <a:cubicBezTo>
                  <a:pt x="1334" y="3107"/>
                  <a:pt x="1468" y="2773"/>
                  <a:pt x="1735" y="2573"/>
                </a:cubicBezTo>
                <a:cubicBezTo>
                  <a:pt x="1968" y="2373"/>
                  <a:pt x="2335" y="2373"/>
                  <a:pt x="2735" y="2240"/>
                </a:cubicBezTo>
                <a:cubicBezTo>
                  <a:pt x="2569" y="2106"/>
                  <a:pt x="2435" y="1973"/>
                  <a:pt x="2302" y="1939"/>
                </a:cubicBezTo>
                <a:cubicBezTo>
                  <a:pt x="1968" y="1673"/>
                  <a:pt x="1801" y="1372"/>
                  <a:pt x="1801" y="972"/>
                </a:cubicBezTo>
                <a:lnTo>
                  <a:pt x="1801" y="538"/>
                </a:lnTo>
                <a:cubicBezTo>
                  <a:pt x="1801" y="405"/>
                  <a:pt x="1768" y="272"/>
                  <a:pt x="1735" y="138"/>
                </a:cubicBezTo>
                <a:cubicBezTo>
                  <a:pt x="1687" y="43"/>
                  <a:pt x="1624" y="0"/>
                  <a:pt x="1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a:off x="8227975" y="3153375"/>
            <a:ext cx="315575" cy="425824"/>
          </a:xfrm>
          <a:custGeom>
            <a:avLst/>
            <a:gdLst/>
            <a:ahLst/>
            <a:cxnLst/>
            <a:rect l="l" t="t" r="r" b="b"/>
            <a:pathLst>
              <a:path w="4004" h="5403" extrusionOk="0">
                <a:moveTo>
                  <a:pt x="1166" y="1"/>
                </a:moveTo>
                <a:cubicBezTo>
                  <a:pt x="1063" y="1"/>
                  <a:pt x="989" y="90"/>
                  <a:pt x="968" y="259"/>
                </a:cubicBezTo>
                <a:cubicBezTo>
                  <a:pt x="934" y="459"/>
                  <a:pt x="968" y="659"/>
                  <a:pt x="1001" y="892"/>
                </a:cubicBezTo>
                <a:cubicBezTo>
                  <a:pt x="1134" y="1560"/>
                  <a:pt x="968" y="2127"/>
                  <a:pt x="501" y="2594"/>
                </a:cubicBezTo>
                <a:cubicBezTo>
                  <a:pt x="434" y="2727"/>
                  <a:pt x="301" y="2794"/>
                  <a:pt x="200" y="2894"/>
                </a:cubicBezTo>
                <a:cubicBezTo>
                  <a:pt x="0" y="3127"/>
                  <a:pt x="100" y="3394"/>
                  <a:pt x="367" y="3428"/>
                </a:cubicBezTo>
                <a:lnTo>
                  <a:pt x="667" y="3428"/>
                </a:lnTo>
                <a:cubicBezTo>
                  <a:pt x="704" y="3425"/>
                  <a:pt x="741" y="3423"/>
                  <a:pt x="776" y="3423"/>
                </a:cubicBezTo>
                <a:cubicBezTo>
                  <a:pt x="1157" y="3423"/>
                  <a:pt x="1455" y="3584"/>
                  <a:pt x="1668" y="3828"/>
                </a:cubicBezTo>
                <a:cubicBezTo>
                  <a:pt x="1835" y="3995"/>
                  <a:pt x="1968" y="4261"/>
                  <a:pt x="2135" y="4462"/>
                </a:cubicBezTo>
                <a:cubicBezTo>
                  <a:pt x="2335" y="4728"/>
                  <a:pt x="2469" y="4962"/>
                  <a:pt x="2669" y="5229"/>
                </a:cubicBezTo>
                <a:cubicBezTo>
                  <a:pt x="2756" y="5315"/>
                  <a:pt x="2892" y="5402"/>
                  <a:pt x="2971" y="5402"/>
                </a:cubicBezTo>
                <a:cubicBezTo>
                  <a:pt x="2983" y="5402"/>
                  <a:pt x="2994" y="5400"/>
                  <a:pt x="3002" y="5396"/>
                </a:cubicBezTo>
                <a:cubicBezTo>
                  <a:pt x="3136" y="5329"/>
                  <a:pt x="3203" y="5162"/>
                  <a:pt x="3203" y="5062"/>
                </a:cubicBezTo>
                <a:cubicBezTo>
                  <a:pt x="3203" y="4728"/>
                  <a:pt x="3169" y="4328"/>
                  <a:pt x="3136" y="3995"/>
                </a:cubicBezTo>
                <a:cubicBezTo>
                  <a:pt x="3103" y="3461"/>
                  <a:pt x="3136" y="2961"/>
                  <a:pt x="3670" y="2627"/>
                </a:cubicBezTo>
                <a:cubicBezTo>
                  <a:pt x="3803" y="2594"/>
                  <a:pt x="3903" y="2427"/>
                  <a:pt x="4003" y="2260"/>
                </a:cubicBezTo>
                <a:cubicBezTo>
                  <a:pt x="3936" y="2127"/>
                  <a:pt x="3836" y="2060"/>
                  <a:pt x="3703" y="1893"/>
                </a:cubicBezTo>
                <a:cubicBezTo>
                  <a:pt x="3603" y="1793"/>
                  <a:pt x="3436" y="1793"/>
                  <a:pt x="3303" y="1793"/>
                </a:cubicBezTo>
                <a:cubicBezTo>
                  <a:pt x="2669" y="1793"/>
                  <a:pt x="2269" y="1560"/>
                  <a:pt x="1968" y="959"/>
                </a:cubicBezTo>
                <a:cubicBezTo>
                  <a:pt x="1868" y="792"/>
                  <a:pt x="1802" y="626"/>
                  <a:pt x="1702" y="492"/>
                </a:cubicBezTo>
                <a:cubicBezTo>
                  <a:pt x="1635" y="392"/>
                  <a:pt x="1501" y="225"/>
                  <a:pt x="1368" y="92"/>
                </a:cubicBezTo>
                <a:cubicBezTo>
                  <a:pt x="1295" y="31"/>
                  <a:pt x="1226" y="1"/>
                  <a:pt x="1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a:off x="2541688" y="4830775"/>
            <a:ext cx="373137" cy="430283"/>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a:off x="7113616" y="324350"/>
            <a:ext cx="277098" cy="321500"/>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5"/>
          <p:cNvSpPr/>
          <p:nvPr/>
        </p:nvSpPr>
        <p:spPr>
          <a:xfrm>
            <a:off x="2991983" y="324350"/>
            <a:ext cx="991200" cy="430278"/>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35"/>
          <p:cNvGrpSpPr/>
          <p:nvPr/>
        </p:nvGrpSpPr>
        <p:grpSpPr>
          <a:xfrm rot="-193910">
            <a:off x="915353" y="2384059"/>
            <a:ext cx="772717" cy="1697994"/>
            <a:chOff x="1689025" y="479875"/>
            <a:chExt cx="391400" cy="860075"/>
          </a:xfrm>
        </p:grpSpPr>
        <p:sp>
          <p:nvSpPr>
            <p:cNvPr id="406" name="Google Shape;406;p35"/>
            <p:cNvSpPr/>
            <p:nvPr/>
          </p:nvSpPr>
          <p:spPr>
            <a:xfrm>
              <a:off x="1735150" y="794275"/>
              <a:ext cx="345275" cy="545675"/>
            </a:xfrm>
            <a:custGeom>
              <a:avLst/>
              <a:gdLst/>
              <a:ahLst/>
              <a:cxnLst/>
              <a:rect l="l" t="t" r="r" b="b"/>
              <a:pathLst>
                <a:path w="13811" h="21827" extrusionOk="0">
                  <a:moveTo>
                    <a:pt x="3080" y="3794"/>
                  </a:moveTo>
                  <a:cubicBezTo>
                    <a:pt x="3337" y="4586"/>
                    <a:pt x="3374" y="5550"/>
                    <a:pt x="3398" y="6377"/>
                  </a:cubicBezTo>
                  <a:lnTo>
                    <a:pt x="3398" y="6377"/>
                  </a:lnTo>
                  <a:cubicBezTo>
                    <a:pt x="3361" y="5984"/>
                    <a:pt x="3316" y="5593"/>
                    <a:pt x="3244" y="5206"/>
                  </a:cubicBezTo>
                  <a:cubicBezTo>
                    <a:pt x="3183" y="4784"/>
                    <a:pt x="3094" y="4284"/>
                    <a:pt x="3080" y="3794"/>
                  </a:cubicBezTo>
                  <a:close/>
                  <a:moveTo>
                    <a:pt x="11374" y="7895"/>
                  </a:moveTo>
                  <a:cubicBezTo>
                    <a:pt x="11940" y="9171"/>
                    <a:pt x="12421" y="10531"/>
                    <a:pt x="12597" y="11859"/>
                  </a:cubicBezTo>
                  <a:cubicBezTo>
                    <a:pt x="12681" y="12625"/>
                    <a:pt x="12715" y="13478"/>
                    <a:pt x="12671" y="14350"/>
                  </a:cubicBezTo>
                  <a:lnTo>
                    <a:pt x="12671" y="14350"/>
                  </a:lnTo>
                  <a:cubicBezTo>
                    <a:pt x="12649" y="14007"/>
                    <a:pt x="12623" y="13677"/>
                    <a:pt x="12597" y="13366"/>
                  </a:cubicBezTo>
                  <a:cubicBezTo>
                    <a:pt x="12443" y="11492"/>
                    <a:pt x="12030" y="9652"/>
                    <a:pt x="11374" y="7895"/>
                  </a:cubicBezTo>
                  <a:close/>
                  <a:moveTo>
                    <a:pt x="6943" y="752"/>
                  </a:moveTo>
                  <a:cubicBezTo>
                    <a:pt x="7586" y="752"/>
                    <a:pt x="8241" y="804"/>
                    <a:pt x="8872" y="958"/>
                  </a:cubicBezTo>
                  <a:cubicBezTo>
                    <a:pt x="8906" y="967"/>
                    <a:pt x="8935" y="977"/>
                    <a:pt x="8959" y="988"/>
                  </a:cubicBezTo>
                  <a:lnTo>
                    <a:pt x="8959" y="988"/>
                  </a:lnTo>
                  <a:cubicBezTo>
                    <a:pt x="8654" y="1071"/>
                    <a:pt x="8290" y="1140"/>
                    <a:pt x="8161" y="1168"/>
                  </a:cubicBezTo>
                  <a:cubicBezTo>
                    <a:pt x="8098" y="1168"/>
                    <a:pt x="7387" y="1377"/>
                    <a:pt x="7512" y="1565"/>
                  </a:cubicBezTo>
                  <a:cubicBezTo>
                    <a:pt x="7648" y="1769"/>
                    <a:pt x="7771" y="1985"/>
                    <a:pt x="7890" y="2202"/>
                  </a:cubicBezTo>
                  <a:lnTo>
                    <a:pt x="7890" y="2202"/>
                  </a:lnTo>
                  <a:cubicBezTo>
                    <a:pt x="7587" y="2778"/>
                    <a:pt x="8236" y="3852"/>
                    <a:pt x="8454" y="4327"/>
                  </a:cubicBezTo>
                  <a:cubicBezTo>
                    <a:pt x="8998" y="5561"/>
                    <a:pt x="9688" y="6691"/>
                    <a:pt x="10190" y="7947"/>
                  </a:cubicBezTo>
                  <a:cubicBezTo>
                    <a:pt x="11257" y="10625"/>
                    <a:pt x="11571" y="13533"/>
                    <a:pt x="11592" y="16421"/>
                  </a:cubicBezTo>
                  <a:cubicBezTo>
                    <a:pt x="11592" y="17187"/>
                    <a:pt x="11433" y="18487"/>
                    <a:pt x="11037" y="19547"/>
                  </a:cubicBezTo>
                  <a:lnTo>
                    <a:pt x="11037" y="19547"/>
                  </a:lnTo>
                  <a:cubicBezTo>
                    <a:pt x="11000" y="19594"/>
                    <a:pt x="10962" y="19640"/>
                    <a:pt x="10923" y="19685"/>
                  </a:cubicBezTo>
                  <a:cubicBezTo>
                    <a:pt x="10580" y="20077"/>
                    <a:pt x="10207" y="20235"/>
                    <a:pt x="9830" y="20235"/>
                  </a:cubicBezTo>
                  <a:cubicBezTo>
                    <a:pt x="8759" y="20235"/>
                    <a:pt x="7656" y="18957"/>
                    <a:pt x="7115" y="18137"/>
                  </a:cubicBezTo>
                  <a:cubicBezTo>
                    <a:pt x="6233" y="16805"/>
                    <a:pt x="5673" y="15232"/>
                    <a:pt x="5159" y="13713"/>
                  </a:cubicBezTo>
                  <a:lnTo>
                    <a:pt x="5159" y="13713"/>
                  </a:lnTo>
                  <a:cubicBezTo>
                    <a:pt x="5095" y="13360"/>
                    <a:pt x="5036" y="13007"/>
                    <a:pt x="4980" y="12655"/>
                  </a:cubicBezTo>
                  <a:cubicBezTo>
                    <a:pt x="4687" y="10730"/>
                    <a:pt x="4646" y="8826"/>
                    <a:pt x="4541" y="6922"/>
                  </a:cubicBezTo>
                  <a:cubicBezTo>
                    <a:pt x="4478" y="5561"/>
                    <a:pt x="4562" y="3469"/>
                    <a:pt x="3558" y="2360"/>
                  </a:cubicBezTo>
                  <a:cubicBezTo>
                    <a:pt x="3533" y="2335"/>
                    <a:pt x="3496" y="2319"/>
                    <a:pt x="3451" y="2311"/>
                  </a:cubicBezTo>
                  <a:lnTo>
                    <a:pt x="3451" y="2311"/>
                  </a:lnTo>
                  <a:cubicBezTo>
                    <a:pt x="3531" y="2177"/>
                    <a:pt x="3427" y="2135"/>
                    <a:pt x="3267" y="2135"/>
                  </a:cubicBezTo>
                  <a:cubicBezTo>
                    <a:pt x="3026" y="2135"/>
                    <a:pt x="2656" y="2231"/>
                    <a:pt x="2595" y="2256"/>
                  </a:cubicBezTo>
                  <a:cubicBezTo>
                    <a:pt x="2361" y="2372"/>
                    <a:pt x="2144" y="2420"/>
                    <a:pt x="1960" y="2420"/>
                  </a:cubicBezTo>
                  <a:cubicBezTo>
                    <a:pt x="1385" y="2420"/>
                    <a:pt x="1135" y="1955"/>
                    <a:pt x="1737" y="1670"/>
                  </a:cubicBezTo>
                  <a:cubicBezTo>
                    <a:pt x="2177" y="1419"/>
                    <a:pt x="2700" y="1314"/>
                    <a:pt x="3202" y="1188"/>
                  </a:cubicBezTo>
                  <a:cubicBezTo>
                    <a:pt x="4185" y="937"/>
                    <a:pt x="5231" y="812"/>
                    <a:pt x="6257" y="770"/>
                  </a:cubicBezTo>
                  <a:cubicBezTo>
                    <a:pt x="6483" y="759"/>
                    <a:pt x="6712" y="752"/>
                    <a:pt x="6943" y="752"/>
                  </a:cubicBezTo>
                  <a:close/>
                  <a:moveTo>
                    <a:pt x="7487" y="20143"/>
                  </a:moveTo>
                  <a:cubicBezTo>
                    <a:pt x="8026" y="20531"/>
                    <a:pt x="8635" y="20765"/>
                    <a:pt x="9324" y="20765"/>
                  </a:cubicBezTo>
                  <a:cubicBezTo>
                    <a:pt x="9681" y="20765"/>
                    <a:pt x="10060" y="20702"/>
                    <a:pt x="10462" y="20564"/>
                  </a:cubicBezTo>
                  <a:cubicBezTo>
                    <a:pt x="10485" y="20556"/>
                    <a:pt x="10508" y="20548"/>
                    <a:pt x="10531" y="20540"/>
                  </a:cubicBezTo>
                  <a:lnTo>
                    <a:pt x="10531" y="20540"/>
                  </a:lnTo>
                  <a:cubicBezTo>
                    <a:pt x="10217" y="20979"/>
                    <a:pt x="9822" y="21263"/>
                    <a:pt x="9335" y="21263"/>
                  </a:cubicBezTo>
                  <a:cubicBezTo>
                    <a:pt x="8938" y="21263"/>
                    <a:pt x="8479" y="21074"/>
                    <a:pt x="7951" y="20626"/>
                  </a:cubicBezTo>
                  <a:cubicBezTo>
                    <a:pt x="7783" y="20483"/>
                    <a:pt x="7629" y="20320"/>
                    <a:pt x="7487" y="20143"/>
                  </a:cubicBezTo>
                  <a:close/>
                  <a:moveTo>
                    <a:pt x="7868" y="1"/>
                  </a:moveTo>
                  <a:cubicBezTo>
                    <a:pt x="7267" y="1"/>
                    <a:pt x="6671" y="33"/>
                    <a:pt x="6110" y="59"/>
                  </a:cubicBezTo>
                  <a:cubicBezTo>
                    <a:pt x="5066" y="135"/>
                    <a:pt x="3695" y="228"/>
                    <a:pt x="2777" y="854"/>
                  </a:cubicBezTo>
                  <a:lnTo>
                    <a:pt x="2777" y="854"/>
                  </a:lnTo>
                  <a:cubicBezTo>
                    <a:pt x="1772" y="1107"/>
                    <a:pt x="797" y="1498"/>
                    <a:pt x="84" y="2151"/>
                  </a:cubicBezTo>
                  <a:cubicBezTo>
                    <a:pt x="42" y="2214"/>
                    <a:pt x="0" y="2297"/>
                    <a:pt x="63" y="2318"/>
                  </a:cubicBezTo>
                  <a:cubicBezTo>
                    <a:pt x="564" y="2732"/>
                    <a:pt x="1109" y="2908"/>
                    <a:pt x="1671" y="2908"/>
                  </a:cubicBezTo>
                  <a:cubicBezTo>
                    <a:pt x="1835" y="2908"/>
                    <a:pt x="2000" y="2893"/>
                    <a:pt x="2166" y="2864"/>
                  </a:cubicBezTo>
                  <a:lnTo>
                    <a:pt x="2166" y="2864"/>
                  </a:lnTo>
                  <a:cubicBezTo>
                    <a:pt x="1565" y="4312"/>
                    <a:pt x="2291" y="6367"/>
                    <a:pt x="2386" y="7842"/>
                  </a:cubicBezTo>
                  <a:cubicBezTo>
                    <a:pt x="2542" y="9954"/>
                    <a:pt x="3338" y="12030"/>
                    <a:pt x="4040" y="14051"/>
                  </a:cubicBezTo>
                  <a:lnTo>
                    <a:pt x="4040" y="14051"/>
                  </a:lnTo>
                  <a:cubicBezTo>
                    <a:pt x="4400" y="16072"/>
                    <a:pt x="4995" y="18045"/>
                    <a:pt x="5964" y="19831"/>
                  </a:cubicBezTo>
                  <a:cubicBezTo>
                    <a:pt x="6572" y="20915"/>
                    <a:pt x="7596" y="21826"/>
                    <a:pt x="8829" y="21826"/>
                  </a:cubicBezTo>
                  <a:cubicBezTo>
                    <a:pt x="8953" y="21826"/>
                    <a:pt x="9079" y="21817"/>
                    <a:pt x="9207" y="21798"/>
                  </a:cubicBezTo>
                  <a:cubicBezTo>
                    <a:pt x="10840" y="21538"/>
                    <a:pt x="11745" y="20555"/>
                    <a:pt x="12226" y="19282"/>
                  </a:cubicBezTo>
                  <a:lnTo>
                    <a:pt x="12226" y="19282"/>
                  </a:lnTo>
                  <a:cubicBezTo>
                    <a:pt x="13446" y="17701"/>
                    <a:pt x="13692" y="15196"/>
                    <a:pt x="13768" y="13387"/>
                  </a:cubicBezTo>
                  <a:cubicBezTo>
                    <a:pt x="13810" y="11504"/>
                    <a:pt x="13371" y="9893"/>
                    <a:pt x="12659" y="8177"/>
                  </a:cubicBezTo>
                  <a:cubicBezTo>
                    <a:pt x="12178" y="6942"/>
                    <a:pt x="11655" y="5708"/>
                    <a:pt x="10860" y="4641"/>
                  </a:cubicBezTo>
                  <a:cubicBezTo>
                    <a:pt x="10223" y="3792"/>
                    <a:pt x="9676" y="2918"/>
                    <a:pt x="9108" y="2028"/>
                  </a:cubicBezTo>
                  <a:lnTo>
                    <a:pt x="9108" y="2028"/>
                  </a:lnTo>
                  <a:cubicBezTo>
                    <a:pt x="9398" y="1621"/>
                    <a:pt x="10040" y="1252"/>
                    <a:pt x="10295" y="937"/>
                  </a:cubicBezTo>
                  <a:cubicBezTo>
                    <a:pt x="10316" y="875"/>
                    <a:pt x="10400" y="791"/>
                    <a:pt x="10316" y="770"/>
                  </a:cubicBezTo>
                  <a:cubicBezTo>
                    <a:pt x="10314" y="769"/>
                    <a:pt x="10312" y="768"/>
                    <a:pt x="10310" y="767"/>
                  </a:cubicBezTo>
                  <a:lnTo>
                    <a:pt x="10310" y="767"/>
                  </a:lnTo>
                  <a:cubicBezTo>
                    <a:pt x="10378" y="697"/>
                    <a:pt x="10443" y="622"/>
                    <a:pt x="10504" y="540"/>
                  </a:cubicBezTo>
                  <a:cubicBezTo>
                    <a:pt x="10567" y="435"/>
                    <a:pt x="10546" y="372"/>
                    <a:pt x="10441" y="331"/>
                  </a:cubicBezTo>
                  <a:cubicBezTo>
                    <a:pt x="9634" y="70"/>
                    <a:pt x="8746" y="1"/>
                    <a:pt x="7868"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p:nvPr/>
          </p:nvSpPr>
          <p:spPr>
            <a:xfrm>
              <a:off x="1849125" y="1103200"/>
              <a:ext cx="197575" cy="63250"/>
            </a:xfrm>
            <a:custGeom>
              <a:avLst/>
              <a:gdLst/>
              <a:ahLst/>
              <a:cxnLst/>
              <a:rect l="l" t="t" r="r" b="b"/>
              <a:pathLst>
                <a:path w="7903" h="2530" extrusionOk="0">
                  <a:moveTo>
                    <a:pt x="5796" y="1"/>
                  </a:moveTo>
                  <a:cubicBezTo>
                    <a:pt x="5551" y="1"/>
                    <a:pt x="5285" y="60"/>
                    <a:pt x="5066" y="151"/>
                  </a:cubicBezTo>
                  <a:cubicBezTo>
                    <a:pt x="4794" y="256"/>
                    <a:pt x="4480" y="423"/>
                    <a:pt x="4271" y="653"/>
                  </a:cubicBezTo>
                  <a:cubicBezTo>
                    <a:pt x="4024" y="912"/>
                    <a:pt x="4024" y="1074"/>
                    <a:pt x="3980" y="1074"/>
                  </a:cubicBezTo>
                  <a:cubicBezTo>
                    <a:pt x="3942" y="1074"/>
                    <a:pt x="3871" y="955"/>
                    <a:pt x="3581" y="674"/>
                  </a:cubicBezTo>
                  <a:cubicBezTo>
                    <a:pt x="3298" y="396"/>
                    <a:pt x="3007" y="282"/>
                    <a:pt x="2718" y="282"/>
                  </a:cubicBezTo>
                  <a:cubicBezTo>
                    <a:pt x="1681" y="282"/>
                    <a:pt x="664" y="1752"/>
                    <a:pt x="107" y="2390"/>
                  </a:cubicBezTo>
                  <a:cubicBezTo>
                    <a:pt x="0" y="2489"/>
                    <a:pt x="104" y="2529"/>
                    <a:pt x="282" y="2529"/>
                  </a:cubicBezTo>
                  <a:cubicBezTo>
                    <a:pt x="556" y="2529"/>
                    <a:pt x="1006" y="2433"/>
                    <a:pt x="1133" y="2306"/>
                  </a:cubicBezTo>
                  <a:cubicBezTo>
                    <a:pt x="1405" y="1951"/>
                    <a:pt x="1656" y="1616"/>
                    <a:pt x="1928" y="1260"/>
                  </a:cubicBezTo>
                  <a:cubicBezTo>
                    <a:pt x="2090" y="1049"/>
                    <a:pt x="2206" y="970"/>
                    <a:pt x="2313" y="970"/>
                  </a:cubicBezTo>
                  <a:cubicBezTo>
                    <a:pt x="2481" y="970"/>
                    <a:pt x="2630" y="1165"/>
                    <a:pt x="2911" y="1344"/>
                  </a:cubicBezTo>
                  <a:cubicBezTo>
                    <a:pt x="3165" y="1501"/>
                    <a:pt x="3509" y="1567"/>
                    <a:pt x="3843" y="1567"/>
                  </a:cubicBezTo>
                  <a:cubicBezTo>
                    <a:pt x="4088" y="1567"/>
                    <a:pt x="4328" y="1531"/>
                    <a:pt x="4522" y="1469"/>
                  </a:cubicBezTo>
                  <a:cubicBezTo>
                    <a:pt x="5004" y="1302"/>
                    <a:pt x="5045" y="1135"/>
                    <a:pt x="5213" y="674"/>
                  </a:cubicBezTo>
                  <a:cubicBezTo>
                    <a:pt x="5244" y="580"/>
                    <a:pt x="5314" y="545"/>
                    <a:pt x="5406" y="545"/>
                  </a:cubicBezTo>
                  <a:cubicBezTo>
                    <a:pt x="5683" y="545"/>
                    <a:pt x="6159" y="868"/>
                    <a:pt x="6364" y="883"/>
                  </a:cubicBezTo>
                  <a:cubicBezTo>
                    <a:pt x="6461" y="894"/>
                    <a:pt x="6550" y="899"/>
                    <a:pt x="6634" y="899"/>
                  </a:cubicBezTo>
                  <a:cubicBezTo>
                    <a:pt x="6877" y="899"/>
                    <a:pt x="7083" y="856"/>
                    <a:pt x="7347" y="779"/>
                  </a:cubicBezTo>
                  <a:cubicBezTo>
                    <a:pt x="7862" y="613"/>
                    <a:pt x="7902" y="341"/>
                    <a:pt x="7572" y="341"/>
                  </a:cubicBezTo>
                  <a:cubicBezTo>
                    <a:pt x="7486" y="341"/>
                    <a:pt x="7376" y="359"/>
                    <a:pt x="7242" y="402"/>
                  </a:cubicBezTo>
                  <a:cubicBezTo>
                    <a:pt x="7210" y="412"/>
                    <a:pt x="7174" y="417"/>
                    <a:pt x="7136" y="417"/>
                  </a:cubicBezTo>
                  <a:cubicBezTo>
                    <a:pt x="6787" y="417"/>
                    <a:pt x="6243" y="24"/>
                    <a:pt x="5903" y="5"/>
                  </a:cubicBezTo>
                  <a:cubicBezTo>
                    <a:pt x="5868" y="2"/>
                    <a:pt x="5832" y="1"/>
                    <a:pt x="5796"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5"/>
            <p:cNvSpPr/>
            <p:nvPr/>
          </p:nvSpPr>
          <p:spPr>
            <a:xfrm>
              <a:off x="1784175" y="674900"/>
              <a:ext cx="82150" cy="49750"/>
            </a:xfrm>
            <a:custGeom>
              <a:avLst/>
              <a:gdLst/>
              <a:ahLst/>
              <a:cxnLst/>
              <a:rect l="l" t="t" r="r" b="b"/>
              <a:pathLst>
                <a:path w="3286" h="1990" extrusionOk="0">
                  <a:moveTo>
                    <a:pt x="1603" y="420"/>
                  </a:moveTo>
                  <a:cubicBezTo>
                    <a:pt x="1603" y="420"/>
                    <a:pt x="1602" y="421"/>
                    <a:pt x="1598" y="423"/>
                  </a:cubicBezTo>
                  <a:lnTo>
                    <a:pt x="1598" y="423"/>
                  </a:lnTo>
                  <a:cubicBezTo>
                    <a:pt x="1602" y="421"/>
                    <a:pt x="1603" y="420"/>
                    <a:pt x="1603" y="420"/>
                  </a:cubicBezTo>
                  <a:close/>
                  <a:moveTo>
                    <a:pt x="1531" y="494"/>
                  </a:moveTo>
                  <a:cubicBezTo>
                    <a:pt x="1555" y="498"/>
                    <a:pt x="1578" y="502"/>
                    <a:pt x="1597" y="502"/>
                  </a:cubicBezTo>
                  <a:cubicBezTo>
                    <a:pt x="1973" y="607"/>
                    <a:pt x="2099" y="942"/>
                    <a:pt x="2099" y="1277"/>
                  </a:cubicBezTo>
                  <a:cubicBezTo>
                    <a:pt x="2099" y="1325"/>
                    <a:pt x="2092" y="1409"/>
                    <a:pt x="2069" y="1487"/>
                  </a:cubicBezTo>
                  <a:lnTo>
                    <a:pt x="2069" y="1487"/>
                  </a:lnTo>
                  <a:cubicBezTo>
                    <a:pt x="2037" y="1480"/>
                    <a:pt x="2003" y="1472"/>
                    <a:pt x="1973" y="1465"/>
                  </a:cubicBezTo>
                  <a:cubicBezTo>
                    <a:pt x="1681" y="1387"/>
                    <a:pt x="1407" y="1218"/>
                    <a:pt x="1184" y="1026"/>
                  </a:cubicBezTo>
                  <a:lnTo>
                    <a:pt x="1184" y="1026"/>
                  </a:lnTo>
                  <a:cubicBezTo>
                    <a:pt x="1271" y="978"/>
                    <a:pt x="1332" y="921"/>
                    <a:pt x="1345" y="858"/>
                  </a:cubicBezTo>
                  <a:cubicBezTo>
                    <a:pt x="1382" y="730"/>
                    <a:pt x="1435" y="618"/>
                    <a:pt x="1531" y="494"/>
                  </a:cubicBezTo>
                  <a:close/>
                  <a:moveTo>
                    <a:pt x="2038" y="1"/>
                  </a:moveTo>
                  <a:cubicBezTo>
                    <a:pt x="1274" y="1"/>
                    <a:pt x="393" y="411"/>
                    <a:pt x="236" y="1046"/>
                  </a:cubicBezTo>
                  <a:cubicBezTo>
                    <a:pt x="233" y="1069"/>
                    <a:pt x="237" y="1089"/>
                    <a:pt x="249" y="1106"/>
                  </a:cubicBezTo>
                  <a:lnTo>
                    <a:pt x="249" y="1106"/>
                  </a:lnTo>
                  <a:cubicBezTo>
                    <a:pt x="93" y="1193"/>
                    <a:pt x="1" y="1292"/>
                    <a:pt x="69" y="1360"/>
                  </a:cubicBezTo>
                  <a:cubicBezTo>
                    <a:pt x="488" y="1758"/>
                    <a:pt x="1073" y="1988"/>
                    <a:pt x="1638" y="1988"/>
                  </a:cubicBezTo>
                  <a:cubicBezTo>
                    <a:pt x="1664" y="1989"/>
                    <a:pt x="1690" y="1989"/>
                    <a:pt x="1716" y="1989"/>
                  </a:cubicBezTo>
                  <a:cubicBezTo>
                    <a:pt x="2333" y="1989"/>
                    <a:pt x="3107" y="1750"/>
                    <a:pt x="3208" y="1067"/>
                  </a:cubicBezTo>
                  <a:cubicBezTo>
                    <a:pt x="3286" y="315"/>
                    <a:pt x="2707" y="1"/>
                    <a:pt x="2038"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5"/>
            <p:cNvSpPr/>
            <p:nvPr/>
          </p:nvSpPr>
          <p:spPr>
            <a:xfrm>
              <a:off x="1855975" y="551925"/>
              <a:ext cx="102550" cy="71225"/>
            </a:xfrm>
            <a:custGeom>
              <a:avLst/>
              <a:gdLst/>
              <a:ahLst/>
              <a:cxnLst/>
              <a:rect l="l" t="t" r="r" b="b"/>
              <a:pathLst>
                <a:path w="4102" h="2849" extrusionOk="0">
                  <a:moveTo>
                    <a:pt x="1901" y="834"/>
                  </a:moveTo>
                  <a:cubicBezTo>
                    <a:pt x="2026" y="834"/>
                    <a:pt x="2157" y="871"/>
                    <a:pt x="2261" y="923"/>
                  </a:cubicBezTo>
                  <a:cubicBezTo>
                    <a:pt x="2386" y="965"/>
                    <a:pt x="2449" y="1007"/>
                    <a:pt x="2491" y="1069"/>
                  </a:cubicBezTo>
                  <a:cubicBezTo>
                    <a:pt x="2511" y="1110"/>
                    <a:pt x="2512" y="1131"/>
                    <a:pt x="2512" y="1210"/>
                  </a:cubicBezTo>
                  <a:lnTo>
                    <a:pt x="2512" y="1210"/>
                  </a:lnTo>
                  <a:cubicBezTo>
                    <a:pt x="2250" y="1029"/>
                    <a:pt x="1895" y="1002"/>
                    <a:pt x="1573" y="969"/>
                  </a:cubicBezTo>
                  <a:lnTo>
                    <a:pt x="1573" y="969"/>
                  </a:lnTo>
                  <a:cubicBezTo>
                    <a:pt x="1646" y="897"/>
                    <a:pt x="1734" y="846"/>
                    <a:pt x="1821" y="839"/>
                  </a:cubicBezTo>
                  <a:cubicBezTo>
                    <a:pt x="1847" y="835"/>
                    <a:pt x="1874" y="834"/>
                    <a:pt x="1901" y="834"/>
                  </a:cubicBezTo>
                  <a:close/>
                  <a:moveTo>
                    <a:pt x="2302" y="1592"/>
                  </a:moveTo>
                  <a:cubicBezTo>
                    <a:pt x="2299" y="1597"/>
                    <a:pt x="2296" y="1601"/>
                    <a:pt x="2293" y="1606"/>
                  </a:cubicBezTo>
                  <a:lnTo>
                    <a:pt x="2293" y="1606"/>
                  </a:lnTo>
                  <a:cubicBezTo>
                    <a:pt x="2295" y="1602"/>
                    <a:pt x="2299" y="1598"/>
                    <a:pt x="2302" y="1592"/>
                  </a:cubicBezTo>
                  <a:close/>
                  <a:moveTo>
                    <a:pt x="2083" y="0"/>
                  </a:moveTo>
                  <a:cubicBezTo>
                    <a:pt x="1750" y="0"/>
                    <a:pt x="1418" y="79"/>
                    <a:pt x="1131" y="232"/>
                  </a:cubicBezTo>
                  <a:cubicBezTo>
                    <a:pt x="503" y="588"/>
                    <a:pt x="1" y="1362"/>
                    <a:pt x="357" y="2074"/>
                  </a:cubicBezTo>
                  <a:cubicBezTo>
                    <a:pt x="392" y="2144"/>
                    <a:pt x="432" y="2209"/>
                    <a:pt x="476" y="2268"/>
                  </a:cubicBezTo>
                  <a:lnTo>
                    <a:pt x="476" y="2268"/>
                  </a:lnTo>
                  <a:cubicBezTo>
                    <a:pt x="682" y="2684"/>
                    <a:pt x="1079" y="2849"/>
                    <a:pt x="1513" y="2849"/>
                  </a:cubicBezTo>
                  <a:cubicBezTo>
                    <a:pt x="1929" y="2849"/>
                    <a:pt x="2377" y="2697"/>
                    <a:pt x="2721" y="2471"/>
                  </a:cubicBezTo>
                  <a:cubicBezTo>
                    <a:pt x="3432" y="2011"/>
                    <a:pt x="4102" y="965"/>
                    <a:pt x="3202" y="337"/>
                  </a:cubicBezTo>
                  <a:cubicBezTo>
                    <a:pt x="2873" y="110"/>
                    <a:pt x="2477" y="0"/>
                    <a:pt x="2083"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5"/>
            <p:cNvSpPr/>
            <p:nvPr/>
          </p:nvSpPr>
          <p:spPr>
            <a:xfrm>
              <a:off x="1689025" y="479875"/>
              <a:ext cx="134025" cy="91900"/>
            </a:xfrm>
            <a:custGeom>
              <a:avLst/>
              <a:gdLst/>
              <a:ahLst/>
              <a:cxnLst/>
              <a:rect l="l" t="t" r="r" b="b"/>
              <a:pathLst>
                <a:path w="5361" h="3676" extrusionOk="0">
                  <a:moveTo>
                    <a:pt x="2316" y="580"/>
                  </a:moveTo>
                  <a:cubicBezTo>
                    <a:pt x="2365" y="580"/>
                    <a:pt x="2417" y="588"/>
                    <a:pt x="2473" y="603"/>
                  </a:cubicBezTo>
                  <a:cubicBezTo>
                    <a:pt x="3045" y="761"/>
                    <a:pt x="3411" y="1250"/>
                    <a:pt x="3500" y="1790"/>
                  </a:cubicBezTo>
                  <a:lnTo>
                    <a:pt x="3500" y="1790"/>
                  </a:lnTo>
                  <a:cubicBezTo>
                    <a:pt x="3275" y="1739"/>
                    <a:pt x="3038" y="1708"/>
                    <a:pt x="2805" y="1708"/>
                  </a:cubicBezTo>
                  <a:cubicBezTo>
                    <a:pt x="2644" y="1708"/>
                    <a:pt x="2485" y="1723"/>
                    <a:pt x="2334" y="1757"/>
                  </a:cubicBezTo>
                  <a:lnTo>
                    <a:pt x="2334" y="1757"/>
                  </a:lnTo>
                  <a:cubicBezTo>
                    <a:pt x="2394" y="1643"/>
                    <a:pt x="2316" y="1535"/>
                    <a:pt x="2138" y="1503"/>
                  </a:cubicBezTo>
                  <a:cubicBezTo>
                    <a:pt x="2117" y="1501"/>
                    <a:pt x="2095" y="1501"/>
                    <a:pt x="2072" y="1501"/>
                  </a:cubicBezTo>
                  <a:cubicBezTo>
                    <a:pt x="1968" y="1501"/>
                    <a:pt x="1853" y="1518"/>
                    <a:pt x="1739" y="1549"/>
                  </a:cubicBezTo>
                  <a:lnTo>
                    <a:pt x="1739" y="1549"/>
                  </a:lnTo>
                  <a:cubicBezTo>
                    <a:pt x="1747" y="1068"/>
                    <a:pt x="1919" y="580"/>
                    <a:pt x="2316" y="580"/>
                  </a:cubicBezTo>
                  <a:close/>
                  <a:moveTo>
                    <a:pt x="2473" y="2277"/>
                  </a:moveTo>
                  <a:lnTo>
                    <a:pt x="2664" y="2328"/>
                  </a:lnTo>
                  <a:lnTo>
                    <a:pt x="2664" y="2328"/>
                  </a:lnTo>
                  <a:cubicBezTo>
                    <a:pt x="2645" y="2462"/>
                    <a:pt x="2617" y="2590"/>
                    <a:pt x="2557" y="2696"/>
                  </a:cubicBezTo>
                  <a:cubicBezTo>
                    <a:pt x="2538" y="2745"/>
                    <a:pt x="2519" y="2780"/>
                    <a:pt x="2501" y="2805"/>
                  </a:cubicBezTo>
                  <a:lnTo>
                    <a:pt x="2501" y="2805"/>
                  </a:lnTo>
                  <a:cubicBezTo>
                    <a:pt x="2437" y="2789"/>
                    <a:pt x="2375" y="2762"/>
                    <a:pt x="2316" y="2728"/>
                  </a:cubicBezTo>
                  <a:lnTo>
                    <a:pt x="2316" y="2728"/>
                  </a:lnTo>
                  <a:cubicBezTo>
                    <a:pt x="2274" y="2685"/>
                    <a:pt x="2236" y="2640"/>
                    <a:pt x="2202" y="2593"/>
                  </a:cubicBezTo>
                  <a:lnTo>
                    <a:pt x="2202" y="2593"/>
                  </a:lnTo>
                  <a:cubicBezTo>
                    <a:pt x="2335" y="2536"/>
                    <a:pt x="2455" y="2447"/>
                    <a:pt x="2536" y="2319"/>
                  </a:cubicBezTo>
                  <a:cubicBezTo>
                    <a:pt x="2494" y="2319"/>
                    <a:pt x="2473" y="2277"/>
                    <a:pt x="2473" y="2277"/>
                  </a:cubicBezTo>
                  <a:close/>
                  <a:moveTo>
                    <a:pt x="2476" y="2836"/>
                  </a:moveTo>
                  <a:lnTo>
                    <a:pt x="2476" y="2836"/>
                  </a:lnTo>
                  <a:cubicBezTo>
                    <a:pt x="2469" y="2843"/>
                    <a:pt x="2463" y="2848"/>
                    <a:pt x="2457" y="2852"/>
                  </a:cubicBezTo>
                  <a:lnTo>
                    <a:pt x="2457" y="2852"/>
                  </a:lnTo>
                  <a:cubicBezTo>
                    <a:pt x="2454" y="2850"/>
                    <a:pt x="2452" y="2848"/>
                    <a:pt x="2449" y="2846"/>
                  </a:cubicBezTo>
                  <a:lnTo>
                    <a:pt x="2449" y="2846"/>
                  </a:lnTo>
                  <a:cubicBezTo>
                    <a:pt x="2456" y="2843"/>
                    <a:pt x="2464" y="2839"/>
                    <a:pt x="2476" y="2836"/>
                  </a:cubicBezTo>
                  <a:close/>
                  <a:moveTo>
                    <a:pt x="2675" y="0"/>
                  </a:moveTo>
                  <a:cubicBezTo>
                    <a:pt x="1265" y="0"/>
                    <a:pt x="0" y="1515"/>
                    <a:pt x="883" y="2800"/>
                  </a:cubicBezTo>
                  <a:cubicBezTo>
                    <a:pt x="968" y="2928"/>
                    <a:pt x="1074" y="3036"/>
                    <a:pt x="1195" y="3125"/>
                  </a:cubicBezTo>
                  <a:lnTo>
                    <a:pt x="1195" y="3125"/>
                  </a:lnTo>
                  <a:cubicBezTo>
                    <a:pt x="1308" y="3260"/>
                    <a:pt x="1457" y="3378"/>
                    <a:pt x="1636" y="3470"/>
                  </a:cubicBezTo>
                  <a:cubicBezTo>
                    <a:pt x="1925" y="3610"/>
                    <a:pt x="2237" y="3675"/>
                    <a:pt x="2549" y="3675"/>
                  </a:cubicBezTo>
                  <a:cubicBezTo>
                    <a:pt x="3075" y="3675"/>
                    <a:pt x="3602" y="3492"/>
                    <a:pt x="4022" y="3177"/>
                  </a:cubicBezTo>
                  <a:cubicBezTo>
                    <a:pt x="5361" y="2173"/>
                    <a:pt x="4461" y="290"/>
                    <a:pt x="3059" y="39"/>
                  </a:cubicBezTo>
                  <a:cubicBezTo>
                    <a:pt x="2931" y="13"/>
                    <a:pt x="2802" y="0"/>
                    <a:pt x="2675"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3" name="Google Shape;33;p5"/>
          <p:cNvSpPr txBox="1">
            <a:spLocks noGrp="1"/>
          </p:cNvSpPr>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sp>
        <p:nvSpPr>
          <p:cNvPr id="34" name="Google Shape;34;p5"/>
          <p:cNvSpPr txBox="1">
            <a:spLocks noGrp="1"/>
          </p:cNvSpPr>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1pPr>
            <a:lvl2pPr lvl="1"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2pPr>
            <a:lvl3pPr lvl="2"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3pPr>
            <a:lvl4pPr lvl="3"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4pPr>
            <a:lvl5pPr lvl="4"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5pPr>
            <a:lvl6pPr lvl="5"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6pPr>
            <a:lvl7pPr lvl="6"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7pPr>
            <a:lvl8pPr lvl="7"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8pPr>
            <a:lvl9pPr lvl="8" algn="ctr" rtl="0">
              <a:lnSpc>
                <a:spcPct val="100000"/>
              </a:lnSpc>
              <a:spcBef>
                <a:spcPts val="0"/>
              </a:spcBef>
              <a:spcAft>
                <a:spcPts val="0"/>
              </a:spcAft>
              <a:buSzPts val="2400"/>
              <a:buFont typeface="Love Ya Like A Sister"/>
              <a:buNone/>
              <a:defRPr sz="2400">
                <a:latin typeface="Love Ya Like A Sister"/>
                <a:ea typeface="Love Ya Like A Sister"/>
                <a:cs typeface="Love Ya Like A Sister"/>
                <a:sym typeface="Love Ya Like A Sister"/>
              </a:defRPr>
            </a:lvl9pPr>
          </a:lstStyle>
          <a:p>
            <a:endParaRPr/>
          </a:p>
        </p:txBody>
      </p:sp>
      <p:grpSp>
        <p:nvGrpSpPr>
          <p:cNvPr id="35" name="Google Shape;35;p5"/>
          <p:cNvGrpSpPr/>
          <p:nvPr/>
        </p:nvGrpSpPr>
        <p:grpSpPr>
          <a:xfrm>
            <a:off x="8336685" y="-135038"/>
            <a:ext cx="959001" cy="966336"/>
            <a:chOff x="2787150" y="2134475"/>
            <a:chExt cx="487050" cy="490775"/>
          </a:xfrm>
        </p:grpSpPr>
        <p:sp>
          <p:nvSpPr>
            <p:cNvPr id="36" name="Google Shape;36;p5"/>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5"/>
          <p:cNvSpPr/>
          <p:nvPr/>
        </p:nvSpPr>
        <p:spPr>
          <a:xfrm>
            <a:off x="8878321" y="2419651"/>
            <a:ext cx="400929" cy="394500"/>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3064493" y="4779055"/>
            <a:ext cx="530443" cy="526837"/>
            <a:chOff x="2942175" y="1715156"/>
            <a:chExt cx="637245" cy="666714"/>
          </a:xfrm>
        </p:grpSpPr>
        <p:sp>
          <p:nvSpPr>
            <p:cNvPr id="47" name="Google Shape;47;p5"/>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3386862" y="1919802"/>
              <a:ext cx="78" cy="78"/>
            </a:xfrm>
            <a:custGeom>
              <a:avLst/>
              <a:gdLst/>
              <a:ahLst/>
              <a:cxnLst/>
              <a:rect l="l" t="t" r="r" b="b"/>
              <a:pathLst>
                <a:path w="1" h="1" extrusionOk="0">
                  <a:moveTo>
                    <a:pt x="1"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6"/>
          <p:cNvSpPr/>
          <p:nvPr/>
        </p:nvSpPr>
        <p:spPr>
          <a:xfrm>
            <a:off x="5055698" y="4765026"/>
            <a:ext cx="921095" cy="819646"/>
          </a:xfrm>
          <a:custGeom>
            <a:avLst/>
            <a:gdLst/>
            <a:ahLst/>
            <a:cxnLst/>
            <a:rect l="l" t="t" r="r" b="b"/>
            <a:pathLst>
              <a:path w="9608" h="8550" extrusionOk="0">
                <a:moveTo>
                  <a:pt x="7006" y="3066"/>
                </a:moveTo>
                <a:lnTo>
                  <a:pt x="7006" y="3066"/>
                </a:lnTo>
                <a:cubicBezTo>
                  <a:pt x="6905" y="3500"/>
                  <a:pt x="6739" y="3667"/>
                  <a:pt x="6405" y="3700"/>
                </a:cubicBezTo>
                <a:cubicBezTo>
                  <a:pt x="6472" y="3400"/>
                  <a:pt x="6672" y="3200"/>
                  <a:pt x="7006" y="3066"/>
                </a:cubicBezTo>
                <a:close/>
                <a:moveTo>
                  <a:pt x="2200" y="4154"/>
                </a:moveTo>
                <a:cubicBezTo>
                  <a:pt x="2536" y="4154"/>
                  <a:pt x="2891" y="4312"/>
                  <a:pt x="3069" y="4567"/>
                </a:cubicBezTo>
                <a:cubicBezTo>
                  <a:pt x="3136" y="4667"/>
                  <a:pt x="3169" y="4834"/>
                  <a:pt x="3136" y="4901"/>
                </a:cubicBezTo>
                <a:cubicBezTo>
                  <a:pt x="3103" y="5001"/>
                  <a:pt x="2936" y="5068"/>
                  <a:pt x="2803" y="5068"/>
                </a:cubicBezTo>
                <a:cubicBezTo>
                  <a:pt x="2786" y="5069"/>
                  <a:pt x="2769" y="5070"/>
                  <a:pt x="2752" y="5070"/>
                </a:cubicBezTo>
                <a:cubicBezTo>
                  <a:pt x="2369" y="5070"/>
                  <a:pt x="1998" y="4711"/>
                  <a:pt x="1902" y="4200"/>
                </a:cubicBezTo>
                <a:cubicBezTo>
                  <a:pt x="1996" y="4169"/>
                  <a:pt x="2097" y="4154"/>
                  <a:pt x="2200" y="4154"/>
                </a:cubicBezTo>
                <a:close/>
                <a:moveTo>
                  <a:pt x="6734" y="5505"/>
                </a:moveTo>
                <a:cubicBezTo>
                  <a:pt x="6768" y="5505"/>
                  <a:pt x="6794" y="5512"/>
                  <a:pt x="6805" y="5535"/>
                </a:cubicBezTo>
                <a:cubicBezTo>
                  <a:pt x="6972" y="5701"/>
                  <a:pt x="7106" y="5868"/>
                  <a:pt x="7272" y="6068"/>
                </a:cubicBezTo>
                <a:lnTo>
                  <a:pt x="7139" y="6202"/>
                </a:lnTo>
                <a:cubicBezTo>
                  <a:pt x="6939" y="6068"/>
                  <a:pt x="6739" y="6002"/>
                  <a:pt x="6572" y="5868"/>
                </a:cubicBezTo>
                <a:cubicBezTo>
                  <a:pt x="6472" y="5768"/>
                  <a:pt x="6472" y="5635"/>
                  <a:pt x="6472" y="5535"/>
                </a:cubicBezTo>
                <a:cubicBezTo>
                  <a:pt x="6561" y="5535"/>
                  <a:pt x="6665" y="5505"/>
                  <a:pt x="6734" y="5505"/>
                </a:cubicBezTo>
                <a:close/>
                <a:moveTo>
                  <a:pt x="3937" y="5935"/>
                </a:moveTo>
                <a:cubicBezTo>
                  <a:pt x="4070" y="5935"/>
                  <a:pt x="4270" y="6002"/>
                  <a:pt x="4337" y="6068"/>
                </a:cubicBezTo>
                <a:cubicBezTo>
                  <a:pt x="4470" y="6235"/>
                  <a:pt x="4337" y="6402"/>
                  <a:pt x="4170" y="6502"/>
                </a:cubicBezTo>
                <a:cubicBezTo>
                  <a:pt x="3903" y="6602"/>
                  <a:pt x="3603" y="6702"/>
                  <a:pt x="3270" y="6769"/>
                </a:cubicBezTo>
                <a:cubicBezTo>
                  <a:pt x="3370" y="6368"/>
                  <a:pt x="3603" y="6068"/>
                  <a:pt x="3937" y="5935"/>
                </a:cubicBezTo>
                <a:close/>
                <a:moveTo>
                  <a:pt x="5446" y="461"/>
                </a:moveTo>
                <a:cubicBezTo>
                  <a:pt x="5613" y="461"/>
                  <a:pt x="5790" y="507"/>
                  <a:pt x="5971" y="598"/>
                </a:cubicBezTo>
                <a:cubicBezTo>
                  <a:pt x="6739" y="1031"/>
                  <a:pt x="7006" y="1732"/>
                  <a:pt x="7072" y="2532"/>
                </a:cubicBezTo>
                <a:cubicBezTo>
                  <a:pt x="6805" y="2699"/>
                  <a:pt x="6605" y="2766"/>
                  <a:pt x="6505" y="2866"/>
                </a:cubicBezTo>
                <a:cubicBezTo>
                  <a:pt x="6238" y="3066"/>
                  <a:pt x="6072" y="3366"/>
                  <a:pt x="6072" y="3733"/>
                </a:cubicBezTo>
                <a:cubicBezTo>
                  <a:pt x="6005" y="4033"/>
                  <a:pt x="6105" y="4100"/>
                  <a:pt x="6405" y="4100"/>
                </a:cubicBezTo>
                <a:cubicBezTo>
                  <a:pt x="6839" y="4100"/>
                  <a:pt x="7272" y="3800"/>
                  <a:pt x="7473" y="3366"/>
                </a:cubicBezTo>
                <a:cubicBezTo>
                  <a:pt x="7506" y="3233"/>
                  <a:pt x="7573" y="3066"/>
                  <a:pt x="7606" y="2933"/>
                </a:cubicBezTo>
                <a:cubicBezTo>
                  <a:pt x="7622" y="2932"/>
                  <a:pt x="7638" y="2932"/>
                  <a:pt x="7654" y="2932"/>
                </a:cubicBezTo>
                <a:cubicBezTo>
                  <a:pt x="8375" y="2932"/>
                  <a:pt x="9141" y="3651"/>
                  <a:pt x="9174" y="4434"/>
                </a:cubicBezTo>
                <a:cubicBezTo>
                  <a:pt x="9240" y="5234"/>
                  <a:pt x="8573" y="5968"/>
                  <a:pt x="7773" y="6068"/>
                </a:cubicBezTo>
                <a:cubicBezTo>
                  <a:pt x="7673" y="5901"/>
                  <a:pt x="7639" y="5735"/>
                  <a:pt x="7573" y="5601"/>
                </a:cubicBezTo>
                <a:cubicBezTo>
                  <a:pt x="7372" y="5434"/>
                  <a:pt x="7272" y="5234"/>
                  <a:pt x="7039" y="5101"/>
                </a:cubicBezTo>
                <a:cubicBezTo>
                  <a:pt x="6916" y="5009"/>
                  <a:pt x="6780" y="4966"/>
                  <a:pt x="6646" y="4966"/>
                </a:cubicBezTo>
                <a:cubicBezTo>
                  <a:pt x="6487" y="4966"/>
                  <a:pt x="6331" y="5026"/>
                  <a:pt x="6205" y="5134"/>
                </a:cubicBezTo>
                <a:cubicBezTo>
                  <a:pt x="6005" y="5368"/>
                  <a:pt x="5971" y="5768"/>
                  <a:pt x="6205" y="6035"/>
                </a:cubicBezTo>
                <a:cubicBezTo>
                  <a:pt x="6405" y="6235"/>
                  <a:pt x="6672" y="6368"/>
                  <a:pt x="6939" y="6469"/>
                </a:cubicBezTo>
                <a:cubicBezTo>
                  <a:pt x="7006" y="6535"/>
                  <a:pt x="7139" y="6535"/>
                  <a:pt x="7272" y="6569"/>
                </a:cubicBezTo>
                <a:cubicBezTo>
                  <a:pt x="7272" y="7069"/>
                  <a:pt x="7006" y="7403"/>
                  <a:pt x="6639" y="7669"/>
                </a:cubicBezTo>
                <a:cubicBezTo>
                  <a:pt x="6157" y="7978"/>
                  <a:pt x="5664" y="8119"/>
                  <a:pt x="5153" y="8119"/>
                </a:cubicBezTo>
                <a:cubicBezTo>
                  <a:pt x="4780" y="8119"/>
                  <a:pt x="4398" y="8044"/>
                  <a:pt x="4003" y="7903"/>
                </a:cubicBezTo>
                <a:cubicBezTo>
                  <a:pt x="3670" y="7769"/>
                  <a:pt x="3436" y="7536"/>
                  <a:pt x="3336" y="7169"/>
                </a:cubicBezTo>
                <a:cubicBezTo>
                  <a:pt x="3636" y="7069"/>
                  <a:pt x="3937" y="7036"/>
                  <a:pt x="4204" y="6936"/>
                </a:cubicBezTo>
                <a:cubicBezTo>
                  <a:pt x="4504" y="6869"/>
                  <a:pt x="4737" y="6702"/>
                  <a:pt x="4837" y="6402"/>
                </a:cubicBezTo>
                <a:cubicBezTo>
                  <a:pt x="5004" y="6002"/>
                  <a:pt x="4771" y="5535"/>
                  <a:pt x="4270" y="5501"/>
                </a:cubicBezTo>
                <a:cubicBezTo>
                  <a:pt x="4229" y="5497"/>
                  <a:pt x="4189" y="5494"/>
                  <a:pt x="4148" y="5494"/>
                </a:cubicBezTo>
                <a:cubicBezTo>
                  <a:pt x="3599" y="5494"/>
                  <a:pt x="3125" y="5909"/>
                  <a:pt x="2969" y="6469"/>
                </a:cubicBezTo>
                <a:cubicBezTo>
                  <a:pt x="2903" y="6735"/>
                  <a:pt x="2803" y="6735"/>
                  <a:pt x="2602" y="6735"/>
                </a:cubicBezTo>
                <a:cubicBezTo>
                  <a:pt x="2135" y="6702"/>
                  <a:pt x="1702" y="6602"/>
                  <a:pt x="1335" y="6335"/>
                </a:cubicBezTo>
                <a:cubicBezTo>
                  <a:pt x="734" y="5768"/>
                  <a:pt x="801" y="4734"/>
                  <a:pt x="1435" y="4367"/>
                </a:cubicBezTo>
                <a:cubicBezTo>
                  <a:pt x="1635" y="4601"/>
                  <a:pt x="1802" y="4901"/>
                  <a:pt x="2002" y="5168"/>
                </a:cubicBezTo>
                <a:cubicBezTo>
                  <a:pt x="2269" y="5401"/>
                  <a:pt x="2602" y="5501"/>
                  <a:pt x="2936" y="5501"/>
                </a:cubicBezTo>
                <a:cubicBezTo>
                  <a:pt x="3570" y="5434"/>
                  <a:pt x="3837" y="4867"/>
                  <a:pt x="3503" y="4367"/>
                </a:cubicBezTo>
                <a:cubicBezTo>
                  <a:pt x="3169" y="3900"/>
                  <a:pt x="2669" y="3700"/>
                  <a:pt x="2135" y="3700"/>
                </a:cubicBezTo>
                <a:lnTo>
                  <a:pt x="1902" y="3700"/>
                </a:lnTo>
                <a:cubicBezTo>
                  <a:pt x="1835" y="3099"/>
                  <a:pt x="2336" y="2532"/>
                  <a:pt x="3003" y="2399"/>
                </a:cubicBezTo>
                <a:cubicBezTo>
                  <a:pt x="3136" y="2366"/>
                  <a:pt x="3236" y="2366"/>
                  <a:pt x="3336" y="2366"/>
                </a:cubicBezTo>
                <a:cubicBezTo>
                  <a:pt x="3737" y="2366"/>
                  <a:pt x="3770" y="2432"/>
                  <a:pt x="3903" y="2766"/>
                </a:cubicBezTo>
                <a:cubicBezTo>
                  <a:pt x="3970" y="3066"/>
                  <a:pt x="4103" y="3300"/>
                  <a:pt x="4270" y="3533"/>
                </a:cubicBezTo>
                <a:cubicBezTo>
                  <a:pt x="4330" y="3653"/>
                  <a:pt x="4438" y="3713"/>
                  <a:pt x="4558" y="3713"/>
                </a:cubicBezTo>
                <a:cubicBezTo>
                  <a:pt x="4638" y="3713"/>
                  <a:pt x="4724" y="3687"/>
                  <a:pt x="4804" y="3633"/>
                </a:cubicBezTo>
                <a:cubicBezTo>
                  <a:pt x="5004" y="3533"/>
                  <a:pt x="5104" y="3300"/>
                  <a:pt x="4971" y="3099"/>
                </a:cubicBezTo>
                <a:cubicBezTo>
                  <a:pt x="4804" y="2799"/>
                  <a:pt x="4604" y="2566"/>
                  <a:pt x="4370" y="2299"/>
                </a:cubicBezTo>
                <a:cubicBezTo>
                  <a:pt x="4337" y="2199"/>
                  <a:pt x="4270" y="2099"/>
                  <a:pt x="4270" y="1965"/>
                </a:cubicBezTo>
                <a:cubicBezTo>
                  <a:pt x="4270" y="1565"/>
                  <a:pt x="4437" y="1131"/>
                  <a:pt x="4737" y="798"/>
                </a:cubicBezTo>
                <a:cubicBezTo>
                  <a:pt x="4941" y="574"/>
                  <a:pt x="5182" y="461"/>
                  <a:pt x="5446" y="461"/>
                </a:cubicBezTo>
                <a:close/>
                <a:moveTo>
                  <a:pt x="5582" y="1"/>
                </a:moveTo>
                <a:cubicBezTo>
                  <a:pt x="5493" y="1"/>
                  <a:pt x="5400" y="10"/>
                  <a:pt x="5304" y="31"/>
                </a:cubicBezTo>
                <a:cubicBezTo>
                  <a:pt x="4504" y="164"/>
                  <a:pt x="4137" y="731"/>
                  <a:pt x="3937" y="1432"/>
                </a:cubicBezTo>
                <a:cubicBezTo>
                  <a:pt x="3837" y="1598"/>
                  <a:pt x="3837" y="1832"/>
                  <a:pt x="3803" y="1999"/>
                </a:cubicBezTo>
                <a:cubicBezTo>
                  <a:pt x="3670" y="1999"/>
                  <a:pt x="3603" y="1932"/>
                  <a:pt x="3503" y="1932"/>
                </a:cubicBezTo>
                <a:cubicBezTo>
                  <a:pt x="3435" y="1924"/>
                  <a:pt x="3367" y="1920"/>
                  <a:pt x="3298" y="1920"/>
                </a:cubicBezTo>
                <a:cubicBezTo>
                  <a:pt x="2517" y="1920"/>
                  <a:pt x="1686" y="2428"/>
                  <a:pt x="1502" y="3133"/>
                </a:cubicBezTo>
                <a:cubicBezTo>
                  <a:pt x="1402" y="3600"/>
                  <a:pt x="1201" y="3900"/>
                  <a:pt x="868" y="4234"/>
                </a:cubicBezTo>
                <a:cubicBezTo>
                  <a:pt x="1" y="5201"/>
                  <a:pt x="468" y="6602"/>
                  <a:pt x="1702" y="7036"/>
                </a:cubicBezTo>
                <a:cubicBezTo>
                  <a:pt x="2102" y="7169"/>
                  <a:pt x="2469" y="7169"/>
                  <a:pt x="2836" y="7236"/>
                </a:cubicBezTo>
                <a:cubicBezTo>
                  <a:pt x="2969" y="7836"/>
                  <a:pt x="3303" y="8136"/>
                  <a:pt x="3937" y="8370"/>
                </a:cubicBezTo>
                <a:cubicBezTo>
                  <a:pt x="4300" y="8491"/>
                  <a:pt x="4673" y="8549"/>
                  <a:pt x="5050" y="8549"/>
                </a:cubicBezTo>
                <a:cubicBezTo>
                  <a:pt x="5399" y="8549"/>
                  <a:pt x="5752" y="8499"/>
                  <a:pt x="6105" y="8403"/>
                </a:cubicBezTo>
                <a:cubicBezTo>
                  <a:pt x="6939" y="8170"/>
                  <a:pt x="7573" y="7669"/>
                  <a:pt x="7739" y="6702"/>
                </a:cubicBezTo>
                <a:cubicBezTo>
                  <a:pt x="7773" y="6535"/>
                  <a:pt x="7873" y="6569"/>
                  <a:pt x="7973" y="6535"/>
                </a:cubicBezTo>
                <a:cubicBezTo>
                  <a:pt x="8940" y="6335"/>
                  <a:pt x="9607" y="5501"/>
                  <a:pt x="9607" y="4601"/>
                </a:cubicBezTo>
                <a:cubicBezTo>
                  <a:pt x="9541" y="3700"/>
                  <a:pt x="8840" y="2766"/>
                  <a:pt x="7873" y="2599"/>
                </a:cubicBezTo>
                <a:cubicBezTo>
                  <a:pt x="7606" y="2566"/>
                  <a:pt x="7573" y="2432"/>
                  <a:pt x="7506" y="2199"/>
                </a:cubicBezTo>
                <a:cubicBezTo>
                  <a:pt x="7473" y="1598"/>
                  <a:pt x="7272" y="1098"/>
                  <a:pt x="6839" y="698"/>
                </a:cubicBezTo>
                <a:cubicBezTo>
                  <a:pt x="6499" y="301"/>
                  <a:pt x="6087" y="1"/>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57" name="Google Shape;57;p7"/>
          <p:cNvSpPr/>
          <p:nvPr/>
        </p:nvSpPr>
        <p:spPr>
          <a:xfrm>
            <a:off x="-430450" y="-267700"/>
            <a:ext cx="1055415" cy="939175"/>
          </a:xfrm>
          <a:custGeom>
            <a:avLst/>
            <a:gdLst/>
            <a:ahLst/>
            <a:cxnLst/>
            <a:rect l="l" t="t" r="r" b="b"/>
            <a:pathLst>
              <a:path w="9608" h="8550" extrusionOk="0">
                <a:moveTo>
                  <a:pt x="7006" y="3066"/>
                </a:moveTo>
                <a:lnTo>
                  <a:pt x="7006" y="3066"/>
                </a:lnTo>
                <a:cubicBezTo>
                  <a:pt x="6905" y="3500"/>
                  <a:pt x="6739" y="3667"/>
                  <a:pt x="6405" y="3700"/>
                </a:cubicBezTo>
                <a:cubicBezTo>
                  <a:pt x="6472" y="3400"/>
                  <a:pt x="6672" y="3200"/>
                  <a:pt x="7006" y="3066"/>
                </a:cubicBezTo>
                <a:close/>
                <a:moveTo>
                  <a:pt x="2200" y="4154"/>
                </a:moveTo>
                <a:cubicBezTo>
                  <a:pt x="2536" y="4154"/>
                  <a:pt x="2891" y="4312"/>
                  <a:pt x="3069" y="4567"/>
                </a:cubicBezTo>
                <a:cubicBezTo>
                  <a:pt x="3136" y="4667"/>
                  <a:pt x="3169" y="4834"/>
                  <a:pt x="3136" y="4901"/>
                </a:cubicBezTo>
                <a:cubicBezTo>
                  <a:pt x="3103" y="5001"/>
                  <a:pt x="2936" y="5068"/>
                  <a:pt x="2803" y="5068"/>
                </a:cubicBezTo>
                <a:cubicBezTo>
                  <a:pt x="2786" y="5069"/>
                  <a:pt x="2769" y="5070"/>
                  <a:pt x="2752" y="5070"/>
                </a:cubicBezTo>
                <a:cubicBezTo>
                  <a:pt x="2369" y="5070"/>
                  <a:pt x="1998" y="4711"/>
                  <a:pt x="1902" y="4200"/>
                </a:cubicBezTo>
                <a:cubicBezTo>
                  <a:pt x="1996" y="4169"/>
                  <a:pt x="2097" y="4154"/>
                  <a:pt x="2200" y="4154"/>
                </a:cubicBezTo>
                <a:close/>
                <a:moveTo>
                  <a:pt x="6734" y="5505"/>
                </a:moveTo>
                <a:cubicBezTo>
                  <a:pt x="6768" y="5505"/>
                  <a:pt x="6794" y="5512"/>
                  <a:pt x="6805" y="5535"/>
                </a:cubicBezTo>
                <a:cubicBezTo>
                  <a:pt x="6972" y="5701"/>
                  <a:pt x="7106" y="5868"/>
                  <a:pt x="7272" y="6068"/>
                </a:cubicBezTo>
                <a:lnTo>
                  <a:pt x="7139" y="6202"/>
                </a:lnTo>
                <a:cubicBezTo>
                  <a:pt x="6939" y="6068"/>
                  <a:pt x="6739" y="6002"/>
                  <a:pt x="6572" y="5868"/>
                </a:cubicBezTo>
                <a:cubicBezTo>
                  <a:pt x="6472" y="5768"/>
                  <a:pt x="6472" y="5635"/>
                  <a:pt x="6472" y="5535"/>
                </a:cubicBezTo>
                <a:cubicBezTo>
                  <a:pt x="6561" y="5535"/>
                  <a:pt x="6665" y="5505"/>
                  <a:pt x="6734" y="5505"/>
                </a:cubicBezTo>
                <a:close/>
                <a:moveTo>
                  <a:pt x="3937" y="5935"/>
                </a:moveTo>
                <a:cubicBezTo>
                  <a:pt x="4070" y="5935"/>
                  <a:pt x="4270" y="6002"/>
                  <a:pt x="4337" y="6068"/>
                </a:cubicBezTo>
                <a:cubicBezTo>
                  <a:pt x="4470" y="6235"/>
                  <a:pt x="4337" y="6402"/>
                  <a:pt x="4170" y="6502"/>
                </a:cubicBezTo>
                <a:cubicBezTo>
                  <a:pt x="3903" y="6602"/>
                  <a:pt x="3603" y="6702"/>
                  <a:pt x="3270" y="6769"/>
                </a:cubicBezTo>
                <a:cubicBezTo>
                  <a:pt x="3370" y="6368"/>
                  <a:pt x="3603" y="6068"/>
                  <a:pt x="3937" y="5935"/>
                </a:cubicBezTo>
                <a:close/>
                <a:moveTo>
                  <a:pt x="5446" y="461"/>
                </a:moveTo>
                <a:cubicBezTo>
                  <a:pt x="5613" y="461"/>
                  <a:pt x="5790" y="507"/>
                  <a:pt x="5971" y="598"/>
                </a:cubicBezTo>
                <a:cubicBezTo>
                  <a:pt x="6739" y="1031"/>
                  <a:pt x="7006" y="1732"/>
                  <a:pt x="7072" y="2532"/>
                </a:cubicBezTo>
                <a:cubicBezTo>
                  <a:pt x="6805" y="2699"/>
                  <a:pt x="6605" y="2766"/>
                  <a:pt x="6505" y="2866"/>
                </a:cubicBezTo>
                <a:cubicBezTo>
                  <a:pt x="6238" y="3066"/>
                  <a:pt x="6072" y="3366"/>
                  <a:pt x="6072" y="3733"/>
                </a:cubicBezTo>
                <a:cubicBezTo>
                  <a:pt x="6005" y="4033"/>
                  <a:pt x="6105" y="4100"/>
                  <a:pt x="6405" y="4100"/>
                </a:cubicBezTo>
                <a:cubicBezTo>
                  <a:pt x="6839" y="4100"/>
                  <a:pt x="7272" y="3800"/>
                  <a:pt x="7473" y="3366"/>
                </a:cubicBezTo>
                <a:cubicBezTo>
                  <a:pt x="7506" y="3233"/>
                  <a:pt x="7573" y="3066"/>
                  <a:pt x="7606" y="2933"/>
                </a:cubicBezTo>
                <a:cubicBezTo>
                  <a:pt x="7622" y="2932"/>
                  <a:pt x="7638" y="2932"/>
                  <a:pt x="7654" y="2932"/>
                </a:cubicBezTo>
                <a:cubicBezTo>
                  <a:pt x="8375" y="2932"/>
                  <a:pt x="9141" y="3651"/>
                  <a:pt x="9174" y="4434"/>
                </a:cubicBezTo>
                <a:cubicBezTo>
                  <a:pt x="9240" y="5234"/>
                  <a:pt x="8573" y="5968"/>
                  <a:pt x="7773" y="6068"/>
                </a:cubicBezTo>
                <a:cubicBezTo>
                  <a:pt x="7673" y="5901"/>
                  <a:pt x="7639" y="5735"/>
                  <a:pt x="7573" y="5601"/>
                </a:cubicBezTo>
                <a:cubicBezTo>
                  <a:pt x="7372" y="5434"/>
                  <a:pt x="7272" y="5234"/>
                  <a:pt x="7039" y="5101"/>
                </a:cubicBezTo>
                <a:cubicBezTo>
                  <a:pt x="6916" y="5009"/>
                  <a:pt x="6780" y="4966"/>
                  <a:pt x="6646" y="4966"/>
                </a:cubicBezTo>
                <a:cubicBezTo>
                  <a:pt x="6487" y="4966"/>
                  <a:pt x="6331" y="5026"/>
                  <a:pt x="6205" y="5134"/>
                </a:cubicBezTo>
                <a:cubicBezTo>
                  <a:pt x="6005" y="5368"/>
                  <a:pt x="5971" y="5768"/>
                  <a:pt x="6205" y="6035"/>
                </a:cubicBezTo>
                <a:cubicBezTo>
                  <a:pt x="6405" y="6235"/>
                  <a:pt x="6672" y="6368"/>
                  <a:pt x="6939" y="6469"/>
                </a:cubicBezTo>
                <a:cubicBezTo>
                  <a:pt x="7006" y="6535"/>
                  <a:pt x="7139" y="6535"/>
                  <a:pt x="7272" y="6569"/>
                </a:cubicBezTo>
                <a:cubicBezTo>
                  <a:pt x="7272" y="7069"/>
                  <a:pt x="7006" y="7403"/>
                  <a:pt x="6639" y="7669"/>
                </a:cubicBezTo>
                <a:cubicBezTo>
                  <a:pt x="6157" y="7978"/>
                  <a:pt x="5664" y="8119"/>
                  <a:pt x="5153" y="8119"/>
                </a:cubicBezTo>
                <a:cubicBezTo>
                  <a:pt x="4780" y="8119"/>
                  <a:pt x="4398" y="8044"/>
                  <a:pt x="4003" y="7903"/>
                </a:cubicBezTo>
                <a:cubicBezTo>
                  <a:pt x="3670" y="7769"/>
                  <a:pt x="3436" y="7536"/>
                  <a:pt x="3336" y="7169"/>
                </a:cubicBezTo>
                <a:cubicBezTo>
                  <a:pt x="3636" y="7069"/>
                  <a:pt x="3937" y="7036"/>
                  <a:pt x="4204" y="6936"/>
                </a:cubicBezTo>
                <a:cubicBezTo>
                  <a:pt x="4504" y="6869"/>
                  <a:pt x="4737" y="6702"/>
                  <a:pt x="4837" y="6402"/>
                </a:cubicBezTo>
                <a:cubicBezTo>
                  <a:pt x="5004" y="6002"/>
                  <a:pt x="4771" y="5535"/>
                  <a:pt x="4270" y="5501"/>
                </a:cubicBezTo>
                <a:cubicBezTo>
                  <a:pt x="4229" y="5497"/>
                  <a:pt x="4189" y="5494"/>
                  <a:pt x="4148" y="5494"/>
                </a:cubicBezTo>
                <a:cubicBezTo>
                  <a:pt x="3599" y="5494"/>
                  <a:pt x="3125" y="5909"/>
                  <a:pt x="2969" y="6469"/>
                </a:cubicBezTo>
                <a:cubicBezTo>
                  <a:pt x="2903" y="6735"/>
                  <a:pt x="2803" y="6735"/>
                  <a:pt x="2602" y="6735"/>
                </a:cubicBezTo>
                <a:cubicBezTo>
                  <a:pt x="2135" y="6702"/>
                  <a:pt x="1702" y="6602"/>
                  <a:pt x="1335" y="6335"/>
                </a:cubicBezTo>
                <a:cubicBezTo>
                  <a:pt x="734" y="5768"/>
                  <a:pt x="801" y="4734"/>
                  <a:pt x="1435" y="4367"/>
                </a:cubicBezTo>
                <a:cubicBezTo>
                  <a:pt x="1635" y="4601"/>
                  <a:pt x="1802" y="4901"/>
                  <a:pt x="2002" y="5168"/>
                </a:cubicBezTo>
                <a:cubicBezTo>
                  <a:pt x="2269" y="5401"/>
                  <a:pt x="2602" y="5501"/>
                  <a:pt x="2936" y="5501"/>
                </a:cubicBezTo>
                <a:cubicBezTo>
                  <a:pt x="3570" y="5434"/>
                  <a:pt x="3837" y="4867"/>
                  <a:pt x="3503" y="4367"/>
                </a:cubicBezTo>
                <a:cubicBezTo>
                  <a:pt x="3169" y="3900"/>
                  <a:pt x="2669" y="3700"/>
                  <a:pt x="2135" y="3700"/>
                </a:cubicBezTo>
                <a:lnTo>
                  <a:pt x="1902" y="3700"/>
                </a:lnTo>
                <a:cubicBezTo>
                  <a:pt x="1835" y="3099"/>
                  <a:pt x="2336" y="2532"/>
                  <a:pt x="3003" y="2399"/>
                </a:cubicBezTo>
                <a:cubicBezTo>
                  <a:pt x="3136" y="2366"/>
                  <a:pt x="3236" y="2366"/>
                  <a:pt x="3336" y="2366"/>
                </a:cubicBezTo>
                <a:cubicBezTo>
                  <a:pt x="3737" y="2366"/>
                  <a:pt x="3770" y="2432"/>
                  <a:pt x="3903" y="2766"/>
                </a:cubicBezTo>
                <a:cubicBezTo>
                  <a:pt x="3970" y="3066"/>
                  <a:pt x="4103" y="3300"/>
                  <a:pt x="4270" y="3533"/>
                </a:cubicBezTo>
                <a:cubicBezTo>
                  <a:pt x="4330" y="3653"/>
                  <a:pt x="4438" y="3713"/>
                  <a:pt x="4558" y="3713"/>
                </a:cubicBezTo>
                <a:cubicBezTo>
                  <a:pt x="4638" y="3713"/>
                  <a:pt x="4724" y="3687"/>
                  <a:pt x="4804" y="3633"/>
                </a:cubicBezTo>
                <a:cubicBezTo>
                  <a:pt x="5004" y="3533"/>
                  <a:pt x="5104" y="3300"/>
                  <a:pt x="4971" y="3099"/>
                </a:cubicBezTo>
                <a:cubicBezTo>
                  <a:pt x="4804" y="2799"/>
                  <a:pt x="4604" y="2566"/>
                  <a:pt x="4370" y="2299"/>
                </a:cubicBezTo>
                <a:cubicBezTo>
                  <a:pt x="4337" y="2199"/>
                  <a:pt x="4270" y="2099"/>
                  <a:pt x="4270" y="1965"/>
                </a:cubicBezTo>
                <a:cubicBezTo>
                  <a:pt x="4270" y="1565"/>
                  <a:pt x="4437" y="1131"/>
                  <a:pt x="4737" y="798"/>
                </a:cubicBezTo>
                <a:cubicBezTo>
                  <a:pt x="4941" y="574"/>
                  <a:pt x="5182" y="461"/>
                  <a:pt x="5446" y="461"/>
                </a:cubicBezTo>
                <a:close/>
                <a:moveTo>
                  <a:pt x="5582" y="1"/>
                </a:moveTo>
                <a:cubicBezTo>
                  <a:pt x="5493" y="1"/>
                  <a:pt x="5400" y="10"/>
                  <a:pt x="5304" y="31"/>
                </a:cubicBezTo>
                <a:cubicBezTo>
                  <a:pt x="4504" y="164"/>
                  <a:pt x="4137" y="731"/>
                  <a:pt x="3937" y="1432"/>
                </a:cubicBezTo>
                <a:cubicBezTo>
                  <a:pt x="3837" y="1598"/>
                  <a:pt x="3837" y="1832"/>
                  <a:pt x="3803" y="1999"/>
                </a:cubicBezTo>
                <a:cubicBezTo>
                  <a:pt x="3670" y="1999"/>
                  <a:pt x="3603" y="1932"/>
                  <a:pt x="3503" y="1932"/>
                </a:cubicBezTo>
                <a:cubicBezTo>
                  <a:pt x="3435" y="1924"/>
                  <a:pt x="3367" y="1920"/>
                  <a:pt x="3298" y="1920"/>
                </a:cubicBezTo>
                <a:cubicBezTo>
                  <a:pt x="2517" y="1920"/>
                  <a:pt x="1686" y="2428"/>
                  <a:pt x="1502" y="3133"/>
                </a:cubicBezTo>
                <a:cubicBezTo>
                  <a:pt x="1402" y="3600"/>
                  <a:pt x="1201" y="3900"/>
                  <a:pt x="868" y="4234"/>
                </a:cubicBezTo>
                <a:cubicBezTo>
                  <a:pt x="1" y="5201"/>
                  <a:pt x="468" y="6602"/>
                  <a:pt x="1702" y="7036"/>
                </a:cubicBezTo>
                <a:cubicBezTo>
                  <a:pt x="2102" y="7169"/>
                  <a:pt x="2469" y="7169"/>
                  <a:pt x="2836" y="7236"/>
                </a:cubicBezTo>
                <a:cubicBezTo>
                  <a:pt x="2969" y="7836"/>
                  <a:pt x="3303" y="8136"/>
                  <a:pt x="3937" y="8370"/>
                </a:cubicBezTo>
                <a:cubicBezTo>
                  <a:pt x="4300" y="8491"/>
                  <a:pt x="4673" y="8549"/>
                  <a:pt x="5050" y="8549"/>
                </a:cubicBezTo>
                <a:cubicBezTo>
                  <a:pt x="5399" y="8549"/>
                  <a:pt x="5752" y="8499"/>
                  <a:pt x="6105" y="8403"/>
                </a:cubicBezTo>
                <a:cubicBezTo>
                  <a:pt x="6939" y="8170"/>
                  <a:pt x="7573" y="7669"/>
                  <a:pt x="7739" y="6702"/>
                </a:cubicBezTo>
                <a:cubicBezTo>
                  <a:pt x="7773" y="6535"/>
                  <a:pt x="7873" y="6569"/>
                  <a:pt x="7973" y="6535"/>
                </a:cubicBezTo>
                <a:cubicBezTo>
                  <a:pt x="8940" y="6335"/>
                  <a:pt x="9607" y="5501"/>
                  <a:pt x="9607" y="4601"/>
                </a:cubicBezTo>
                <a:cubicBezTo>
                  <a:pt x="9541" y="3700"/>
                  <a:pt x="8840" y="2766"/>
                  <a:pt x="7873" y="2599"/>
                </a:cubicBezTo>
                <a:cubicBezTo>
                  <a:pt x="7606" y="2566"/>
                  <a:pt x="7573" y="2432"/>
                  <a:pt x="7506" y="2199"/>
                </a:cubicBezTo>
                <a:cubicBezTo>
                  <a:pt x="7473" y="1598"/>
                  <a:pt x="7272" y="1098"/>
                  <a:pt x="6839" y="698"/>
                </a:cubicBezTo>
                <a:cubicBezTo>
                  <a:pt x="6499" y="301"/>
                  <a:pt x="6087" y="1"/>
                  <a:pt x="5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1656525" y="1307100"/>
            <a:ext cx="5703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0" name="Google Shape;60;p8"/>
          <p:cNvSpPr/>
          <p:nvPr/>
        </p:nvSpPr>
        <p:spPr>
          <a:xfrm>
            <a:off x="1040833" y="4542813"/>
            <a:ext cx="861080" cy="808712"/>
          </a:xfrm>
          <a:custGeom>
            <a:avLst/>
            <a:gdLst/>
            <a:ahLst/>
            <a:cxnLst/>
            <a:rect l="l" t="t" r="r" b="b"/>
            <a:pathLst>
              <a:path w="10803" h="10146" extrusionOk="0">
                <a:moveTo>
                  <a:pt x="6038" y="2483"/>
                </a:moveTo>
                <a:lnTo>
                  <a:pt x="6038" y="2483"/>
                </a:lnTo>
                <a:cubicBezTo>
                  <a:pt x="6205" y="2883"/>
                  <a:pt x="6172" y="3350"/>
                  <a:pt x="5871" y="3617"/>
                </a:cubicBezTo>
                <a:cubicBezTo>
                  <a:pt x="5705" y="3184"/>
                  <a:pt x="5838" y="2850"/>
                  <a:pt x="6038" y="2483"/>
                </a:cubicBezTo>
                <a:close/>
                <a:moveTo>
                  <a:pt x="3203" y="4084"/>
                </a:moveTo>
                <a:cubicBezTo>
                  <a:pt x="3536" y="4151"/>
                  <a:pt x="3837" y="4318"/>
                  <a:pt x="3970" y="4685"/>
                </a:cubicBezTo>
                <a:cubicBezTo>
                  <a:pt x="3703" y="4518"/>
                  <a:pt x="3470" y="4351"/>
                  <a:pt x="3169" y="4184"/>
                </a:cubicBezTo>
                <a:cubicBezTo>
                  <a:pt x="3169" y="4151"/>
                  <a:pt x="3203" y="4151"/>
                  <a:pt x="3203" y="4084"/>
                </a:cubicBezTo>
                <a:close/>
                <a:moveTo>
                  <a:pt x="3992" y="4670"/>
                </a:moveTo>
                <a:cubicBezTo>
                  <a:pt x="4000" y="4670"/>
                  <a:pt x="3992" y="4685"/>
                  <a:pt x="3970" y="4685"/>
                </a:cubicBezTo>
                <a:cubicBezTo>
                  <a:pt x="3981" y="4674"/>
                  <a:pt x="3989" y="4670"/>
                  <a:pt x="3992" y="4670"/>
                </a:cubicBezTo>
                <a:close/>
                <a:moveTo>
                  <a:pt x="8073" y="5352"/>
                </a:moveTo>
                <a:lnTo>
                  <a:pt x="8073" y="5352"/>
                </a:lnTo>
                <a:cubicBezTo>
                  <a:pt x="8340" y="5385"/>
                  <a:pt x="8540" y="5485"/>
                  <a:pt x="8807" y="5519"/>
                </a:cubicBezTo>
                <a:lnTo>
                  <a:pt x="8807" y="5619"/>
                </a:lnTo>
                <a:cubicBezTo>
                  <a:pt x="8747" y="5625"/>
                  <a:pt x="8691" y="5629"/>
                  <a:pt x="8638" y="5629"/>
                </a:cubicBezTo>
                <a:cubicBezTo>
                  <a:pt x="8425" y="5629"/>
                  <a:pt x="8260" y="5565"/>
                  <a:pt x="8073" y="5352"/>
                </a:cubicBezTo>
                <a:close/>
                <a:moveTo>
                  <a:pt x="4268" y="6418"/>
                </a:moveTo>
                <a:cubicBezTo>
                  <a:pt x="4460" y="6418"/>
                  <a:pt x="4594" y="6526"/>
                  <a:pt x="4671" y="6653"/>
                </a:cubicBezTo>
                <a:cubicBezTo>
                  <a:pt x="4737" y="6853"/>
                  <a:pt x="4604" y="7153"/>
                  <a:pt x="4370" y="7220"/>
                </a:cubicBezTo>
                <a:cubicBezTo>
                  <a:pt x="3970" y="7353"/>
                  <a:pt x="3536" y="7387"/>
                  <a:pt x="3136" y="7487"/>
                </a:cubicBezTo>
                <a:cubicBezTo>
                  <a:pt x="3136" y="7420"/>
                  <a:pt x="3069" y="7387"/>
                  <a:pt x="3069" y="7353"/>
                </a:cubicBezTo>
                <a:cubicBezTo>
                  <a:pt x="3303" y="6886"/>
                  <a:pt x="3570" y="6553"/>
                  <a:pt x="4070" y="6453"/>
                </a:cubicBezTo>
                <a:cubicBezTo>
                  <a:pt x="4142" y="6429"/>
                  <a:pt x="4208" y="6418"/>
                  <a:pt x="4268" y="6418"/>
                </a:cubicBezTo>
                <a:close/>
                <a:moveTo>
                  <a:pt x="6839" y="6986"/>
                </a:moveTo>
                <a:cubicBezTo>
                  <a:pt x="6905" y="7053"/>
                  <a:pt x="7072" y="7153"/>
                  <a:pt x="7072" y="7220"/>
                </a:cubicBezTo>
                <a:cubicBezTo>
                  <a:pt x="7072" y="7420"/>
                  <a:pt x="7006" y="7587"/>
                  <a:pt x="6905" y="7820"/>
                </a:cubicBezTo>
                <a:cubicBezTo>
                  <a:pt x="6872" y="7787"/>
                  <a:pt x="6872" y="7787"/>
                  <a:pt x="6839" y="7787"/>
                </a:cubicBezTo>
                <a:cubicBezTo>
                  <a:pt x="6839" y="7553"/>
                  <a:pt x="6739" y="7387"/>
                  <a:pt x="6705" y="7253"/>
                </a:cubicBezTo>
                <a:cubicBezTo>
                  <a:pt x="6705" y="7153"/>
                  <a:pt x="6805" y="7053"/>
                  <a:pt x="6839" y="6986"/>
                </a:cubicBezTo>
                <a:close/>
                <a:moveTo>
                  <a:pt x="3757" y="305"/>
                </a:moveTo>
                <a:cubicBezTo>
                  <a:pt x="4059" y="305"/>
                  <a:pt x="4383" y="405"/>
                  <a:pt x="4704" y="615"/>
                </a:cubicBezTo>
                <a:cubicBezTo>
                  <a:pt x="5171" y="882"/>
                  <a:pt x="5471" y="1316"/>
                  <a:pt x="5705" y="1783"/>
                </a:cubicBezTo>
                <a:cubicBezTo>
                  <a:pt x="5738" y="1816"/>
                  <a:pt x="5705" y="1949"/>
                  <a:pt x="5671" y="2016"/>
                </a:cubicBezTo>
                <a:cubicBezTo>
                  <a:pt x="5371" y="2450"/>
                  <a:pt x="5171" y="2950"/>
                  <a:pt x="5338" y="3484"/>
                </a:cubicBezTo>
                <a:cubicBezTo>
                  <a:pt x="5371" y="3717"/>
                  <a:pt x="5471" y="4017"/>
                  <a:pt x="5705" y="4017"/>
                </a:cubicBezTo>
                <a:cubicBezTo>
                  <a:pt x="5905" y="4017"/>
                  <a:pt x="6138" y="3817"/>
                  <a:pt x="6238" y="3651"/>
                </a:cubicBezTo>
                <a:cubicBezTo>
                  <a:pt x="6572" y="3184"/>
                  <a:pt x="6539" y="2650"/>
                  <a:pt x="6372" y="2149"/>
                </a:cubicBezTo>
                <a:cubicBezTo>
                  <a:pt x="6338" y="2016"/>
                  <a:pt x="6338" y="1949"/>
                  <a:pt x="6472" y="1849"/>
                </a:cubicBezTo>
                <a:cubicBezTo>
                  <a:pt x="6919" y="1533"/>
                  <a:pt x="7433" y="1381"/>
                  <a:pt x="7937" y="1381"/>
                </a:cubicBezTo>
                <a:cubicBezTo>
                  <a:pt x="8973" y="1381"/>
                  <a:pt x="9961" y="2027"/>
                  <a:pt x="10208" y="3217"/>
                </a:cubicBezTo>
                <a:cubicBezTo>
                  <a:pt x="10375" y="4051"/>
                  <a:pt x="10041" y="4685"/>
                  <a:pt x="9407" y="5185"/>
                </a:cubicBezTo>
                <a:cubicBezTo>
                  <a:pt x="9391" y="5202"/>
                  <a:pt x="9349" y="5210"/>
                  <a:pt x="9303" y="5210"/>
                </a:cubicBezTo>
                <a:cubicBezTo>
                  <a:pt x="9257" y="5210"/>
                  <a:pt x="9207" y="5202"/>
                  <a:pt x="9174" y="5185"/>
                </a:cubicBezTo>
                <a:cubicBezTo>
                  <a:pt x="8807" y="4985"/>
                  <a:pt x="8373" y="4851"/>
                  <a:pt x="7906" y="4851"/>
                </a:cubicBezTo>
                <a:cubicBezTo>
                  <a:pt x="7573" y="4851"/>
                  <a:pt x="7473" y="5052"/>
                  <a:pt x="7573" y="5385"/>
                </a:cubicBezTo>
                <a:cubicBezTo>
                  <a:pt x="7739" y="5785"/>
                  <a:pt x="8040" y="5885"/>
                  <a:pt x="8407" y="5952"/>
                </a:cubicBezTo>
                <a:cubicBezTo>
                  <a:pt x="8444" y="5957"/>
                  <a:pt x="8480" y="5959"/>
                  <a:pt x="8515" y="5959"/>
                </a:cubicBezTo>
                <a:cubicBezTo>
                  <a:pt x="8731" y="5959"/>
                  <a:pt x="8911" y="5881"/>
                  <a:pt x="9140" y="5852"/>
                </a:cubicBezTo>
                <a:cubicBezTo>
                  <a:pt x="9174" y="5841"/>
                  <a:pt x="9211" y="5834"/>
                  <a:pt x="9249" y="5834"/>
                </a:cubicBezTo>
                <a:cubicBezTo>
                  <a:pt x="9326" y="5834"/>
                  <a:pt x="9407" y="5863"/>
                  <a:pt x="9474" y="5952"/>
                </a:cubicBezTo>
                <a:cubicBezTo>
                  <a:pt x="10308" y="6853"/>
                  <a:pt x="10141" y="8554"/>
                  <a:pt x="9140" y="9321"/>
                </a:cubicBezTo>
                <a:cubicBezTo>
                  <a:pt x="8883" y="9503"/>
                  <a:pt x="8626" y="9595"/>
                  <a:pt x="8375" y="9595"/>
                </a:cubicBezTo>
                <a:cubicBezTo>
                  <a:pt x="8073" y="9595"/>
                  <a:pt x="7779" y="9461"/>
                  <a:pt x="7506" y="9188"/>
                </a:cubicBezTo>
                <a:cubicBezTo>
                  <a:pt x="7372" y="9054"/>
                  <a:pt x="7306" y="8954"/>
                  <a:pt x="7206" y="8821"/>
                </a:cubicBezTo>
                <a:cubicBezTo>
                  <a:pt x="6972" y="8354"/>
                  <a:pt x="6972" y="8321"/>
                  <a:pt x="7239" y="7887"/>
                </a:cubicBezTo>
                <a:cubicBezTo>
                  <a:pt x="7372" y="7720"/>
                  <a:pt x="7506" y="7520"/>
                  <a:pt x="7539" y="7320"/>
                </a:cubicBezTo>
                <a:cubicBezTo>
                  <a:pt x="7673" y="7020"/>
                  <a:pt x="7506" y="6719"/>
                  <a:pt x="7239" y="6553"/>
                </a:cubicBezTo>
                <a:cubicBezTo>
                  <a:pt x="7111" y="6510"/>
                  <a:pt x="6983" y="6453"/>
                  <a:pt x="6855" y="6453"/>
                </a:cubicBezTo>
                <a:cubicBezTo>
                  <a:pt x="6783" y="6453"/>
                  <a:pt x="6711" y="6471"/>
                  <a:pt x="6639" y="6519"/>
                </a:cubicBezTo>
                <a:cubicBezTo>
                  <a:pt x="6405" y="6653"/>
                  <a:pt x="6338" y="6819"/>
                  <a:pt x="6338" y="7053"/>
                </a:cubicBezTo>
                <a:cubicBezTo>
                  <a:pt x="6372" y="7353"/>
                  <a:pt x="6405" y="7687"/>
                  <a:pt x="6472" y="7987"/>
                </a:cubicBezTo>
                <a:cubicBezTo>
                  <a:pt x="6472" y="8054"/>
                  <a:pt x="6472" y="8220"/>
                  <a:pt x="6405" y="8287"/>
                </a:cubicBezTo>
                <a:cubicBezTo>
                  <a:pt x="5971" y="8721"/>
                  <a:pt x="5504" y="9121"/>
                  <a:pt x="4837" y="9221"/>
                </a:cubicBezTo>
                <a:cubicBezTo>
                  <a:pt x="4697" y="9255"/>
                  <a:pt x="4559" y="9271"/>
                  <a:pt x="4427" y="9271"/>
                </a:cubicBezTo>
                <a:cubicBezTo>
                  <a:pt x="3653" y="9271"/>
                  <a:pt x="3060" y="8709"/>
                  <a:pt x="3003" y="7854"/>
                </a:cubicBezTo>
                <a:cubicBezTo>
                  <a:pt x="3403" y="7854"/>
                  <a:pt x="3837" y="7854"/>
                  <a:pt x="4170" y="7687"/>
                </a:cubicBezTo>
                <a:cubicBezTo>
                  <a:pt x="4537" y="7653"/>
                  <a:pt x="4837" y="7453"/>
                  <a:pt x="5004" y="7120"/>
                </a:cubicBezTo>
                <a:cubicBezTo>
                  <a:pt x="5304" y="6553"/>
                  <a:pt x="4971" y="5986"/>
                  <a:pt x="4337" y="5952"/>
                </a:cubicBezTo>
                <a:cubicBezTo>
                  <a:pt x="4292" y="5948"/>
                  <a:pt x="4247" y="5945"/>
                  <a:pt x="4201" y="5945"/>
                </a:cubicBezTo>
                <a:cubicBezTo>
                  <a:pt x="3581" y="5945"/>
                  <a:pt x="2982" y="6367"/>
                  <a:pt x="2702" y="7020"/>
                </a:cubicBezTo>
                <a:cubicBezTo>
                  <a:pt x="2652" y="7170"/>
                  <a:pt x="2565" y="7245"/>
                  <a:pt x="2440" y="7245"/>
                </a:cubicBezTo>
                <a:cubicBezTo>
                  <a:pt x="2398" y="7245"/>
                  <a:pt x="2352" y="7236"/>
                  <a:pt x="2302" y="7220"/>
                </a:cubicBezTo>
                <a:cubicBezTo>
                  <a:pt x="1668" y="7053"/>
                  <a:pt x="1168" y="6786"/>
                  <a:pt x="834" y="6219"/>
                </a:cubicBezTo>
                <a:cubicBezTo>
                  <a:pt x="534" y="5719"/>
                  <a:pt x="568" y="5152"/>
                  <a:pt x="1001" y="4685"/>
                </a:cubicBezTo>
                <a:cubicBezTo>
                  <a:pt x="1335" y="4318"/>
                  <a:pt x="1802" y="4118"/>
                  <a:pt x="2302" y="3984"/>
                </a:cubicBezTo>
                <a:cubicBezTo>
                  <a:pt x="2326" y="3976"/>
                  <a:pt x="2349" y="3972"/>
                  <a:pt x="2373" y="3972"/>
                </a:cubicBezTo>
                <a:cubicBezTo>
                  <a:pt x="2451" y="3972"/>
                  <a:pt x="2534" y="4016"/>
                  <a:pt x="2636" y="4118"/>
                </a:cubicBezTo>
                <a:cubicBezTo>
                  <a:pt x="2903" y="4384"/>
                  <a:pt x="3303" y="4651"/>
                  <a:pt x="3636" y="4951"/>
                </a:cubicBezTo>
                <a:cubicBezTo>
                  <a:pt x="3670" y="4985"/>
                  <a:pt x="3803" y="5018"/>
                  <a:pt x="3870" y="5018"/>
                </a:cubicBezTo>
                <a:cubicBezTo>
                  <a:pt x="3932" y="5033"/>
                  <a:pt x="3990" y="5039"/>
                  <a:pt x="4042" y="5039"/>
                </a:cubicBezTo>
                <a:cubicBezTo>
                  <a:pt x="4354" y="5039"/>
                  <a:pt x="4485" y="4799"/>
                  <a:pt x="4370" y="4484"/>
                </a:cubicBezTo>
                <a:cubicBezTo>
                  <a:pt x="4204" y="3984"/>
                  <a:pt x="3636" y="3517"/>
                  <a:pt x="2969" y="3517"/>
                </a:cubicBezTo>
                <a:cubicBezTo>
                  <a:pt x="2736" y="3517"/>
                  <a:pt x="2669" y="3450"/>
                  <a:pt x="2569" y="3284"/>
                </a:cubicBezTo>
                <a:cubicBezTo>
                  <a:pt x="2336" y="2683"/>
                  <a:pt x="2202" y="2049"/>
                  <a:pt x="2402" y="1449"/>
                </a:cubicBezTo>
                <a:cubicBezTo>
                  <a:pt x="2625" y="713"/>
                  <a:pt x="3147" y="305"/>
                  <a:pt x="3757" y="305"/>
                </a:cubicBezTo>
                <a:close/>
                <a:moveTo>
                  <a:pt x="3895" y="1"/>
                </a:moveTo>
                <a:cubicBezTo>
                  <a:pt x="3078" y="1"/>
                  <a:pt x="2357" y="527"/>
                  <a:pt x="2069" y="1416"/>
                </a:cubicBezTo>
                <a:cubicBezTo>
                  <a:pt x="1969" y="1949"/>
                  <a:pt x="1969" y="2483"/>
                  <a:pt x="2069" y="3017"/>
                </a:cubicBezTo>
                <a:cubicBezTo>
                  <a:pt x="2169" y="3217"/>
                  <a:pt x="2235" y="3417"/>
                  <a:pt x="2302" y="3617"/>
                </a:cubicBezTo>
                <a:cubicBezTo>
                  <a:pt x="1869" y="3817"/>
                  <a:pt x="1468" y="3984"/>
                  <a:pt x="1068" y="4218"/>
                </a:cubicBezTo>
                <a:cubicBezTo>
                  <a:pt x="67" y="4918"/>
                  <a:pt x="1" y="6152"/>
                  <a:pt x="868" y="7020"/>
                </a:cubicBezTo>
                <a:cubicBezTo>
                  <a:pt x="1335" y="7487"/>
                  <a:pt x="1902" y="7687"/>
                  <a:pt x="2569" y="7820"/>
                </a:cubicBezTo>
                <a:cubicBezTo>
                  <a:pt x="2569" y="7887"/>
                  <a:pt x="2569" y="7954"/>
                  <a:pt x="2536" y="8020"/>
                </a:cubicBezTo>
                <a:cubicBezTo>
                  <a:pt x="2636" y="9021"/>
                  <a:pt x="3470" y="9755"/>
                  <a:pt x="4470" y="9755"/>
                </a:cubicBezTo>
                <a:cubicBezTo>
                  <a:pt x="5238" y="9755"/>
                  <a:pt x="5871" y="9421"/>
                  <a:pt x="6405" y="8921"/>
                </a:cubicBezTo>
                <a:cubicBezTo>
                  <a:pt x="6505" y="8888"/>
                  <a:pt x="6539" y="8821"/>
                  <a:pt x="6639" y="8754"/>
                </a:cubicBezTo>
                <a:cubicBezTo>
                  <a:pt x="6739" y="8988"/>
                  <a:pt x="6839" y="9154"/>
                  <a:pt x="6972" y="9321"/>
                </a:cubicBezTo>
                <a:cubicBezTo>
                  <a:pt x="7343" y="9869"/>
                  <a:pt x="7864" y="10145"/>
                  <a:pt x="8396" y="10145"/>
                </a:cubicBezTo>
                <a:cubicBezTo>
                  <a:pt x="8868" y="10145"/>
                  <a:pt x="9349" y="9927"/>
                  <a:pt x="9741" y="9488"/>
                </a:cubicBezTo>
                <a:cubicBezTo>
                  <a:pt x="10341" y="8754"/>
                  <a:pt x="10541" y="7920"/>
                  <a:pt x="10375" y="7020"/>
                </a:cubicBezTo>
                <a:cubicBezTo>
                  <a:pt x="10308" y="6486"/>
                  <a:pt x="10041" y="6052"/>
                  <a:pt x="9707" y="5685"/>
                </a:cubicBezTo>
                <a:cubicBezTo>
                  <a:pt x="10408" y="5052"/>
                  <a:pt x="10742" y="4518"/>
                  <a:pt x="10742" y="3851"/>
                </a:cubicBezTo>
                <a:cubicBezTo>
                  <a:pt x="10803" y="2283"/>
                  <a:pt x="9533" y="1055"/>
                  <a:pt x="7975" y="1055"/>
                </a:cubicBezTo>
                <a:cubicBezTo>
                  <a:pt x="7843" y="1055"/>
                  <a:pt x="7709" y="1064"/>
                  <a:pt x="7573" y="1082"/>
                </a:cubicBezTo>
                <a:cubicBezTo>
                  <a:pt x="7072" y="1182"/>
                  <a:pt x="6572" y="1382"/>
                  <a:pt x="6172" y="1682"/>
                </a:cubicBezTo>
                <a:cubicBezTo>
                  <a:pt x="6138" y="1582"/>
                  <a:pt x="6038" y="1482"/>
                  <a:pt x="6005" y="1382"/>
                </a:cubicBezTo>
                <a:cubicBezTo>
                  <a:pt x="5705" y="915"/>
                  <a:pt x="5371" y="515"/>
                  <a:pt x="4871" y="248"/>
                </a:cubicBezTo>
                <a:cubicBezTo>
                  <a:pt x="4544" y="80"/>
                  <a:pt x="4212" y="1"/>
                  <a:pt x="3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2135550" y="1725675"/>
            <a:ext cx="4872900" cy="14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 name="Google Shape;63;p9"/>
          <p:cNvSpPr txBox="1">
            <a:spLocks noGrp="1"/>
          </p:cNvSpPr>
          <p:nvPr>
            <p:ph type="subTitle" idx="1"/>
          </p:nvPr>
        </p:nvSpPr>
        <p:spPr>
          <a:xfrm>
            <a:off x="2135550" y="2965788"/>
            <a:ext cx="4872900" cy="80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 name="Google Shape;64;p9"/>
          <p:cNvSpPr/>
          <p:nvPr/>
        </p:nvSpPr>
        <p:spPr>
          <a:xfrm>
            <a:off x="-262462" y="1030475"/>
            <a:ext cx="772762" cy="724291"/>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rgbClr val="FE71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732725" y="1437175"/>
            <a:ext cx="3561600" cy="20073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1pPr>
            <a:lvl2pPr lvl="1"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2pPr>
            <a:lvl3pPr lvl="2"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3pPr>
            <a:lvl4pPr lvl="3"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4pPr>
            <a:lvl5pPr lvl="4"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5pPr>
            <a:lvl6pPr lvl="5"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6pPr>
            <a:lvl7pPr lvl="6"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7pPr>
            <a:lvl8pPr lvl="7"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8pPr>
            <a:lvl9pPr lvl="8" rtl="0">
              <a:spcBef>
                <a:spcPts val="0"/>
              </a:spcBef>
              <a:spcAft>
                <a:spcPts val="0"/>
              </a:spcAft>
              <a:buClr>
                <a:schemeClr val="lt1"/>
              </a:buClr>
              <a:buSzPts val="3500"/>
              <a:buFont typeface="Love Ya Like A Sister"/>
              <a:buNone/>
              <a:defRPr sz="3500">
                <a:solidFill>
                  <a:schemeClr val="lt1"/>
                </a:solidFill>
                <a:latin typeface="Love Ya Like A Sister"/>
                <a:ea typeface="Love Ya Like A Sister"/>
                <a:cs typeface="Love Ya Like A Sister"/>
                <a:sym typeface="Love Ya Like A Sist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1pPr>
            <a:lvl2pPr marL="914400" lvl="1"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2pPr>
            <a:lvl3pPr marL="1371600" lvl="2"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3pPr>
            <a:lvl4pPr marL="1828800" lvl="3"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4pPr>
            <a:lvl5pPr marL="2286000" lvl="4"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5pPr>
            <a:lvl6pPr marL="2743200" lvl="5"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6pPr>
            <a:lvl7pPr marL="3200400" lvl="6"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7pPr>
            <a:lvl8pPr marL="3657600" lvl="7" indent="-317500">
              <a:lnSpc>
                <a:spcPct val="100000"/>
              </a:lnSpc>
              <a:spcBef>
                <a:spcPts val="1600"/>
              </a:spcBef>
              <a:spcAft>
                <a:spcPts val="0"/>
              </a:spcAft>
              <a:buClr>
                <a:schemeClr val="lt1"/>
              </a:buClr>
              <a:buSzPts val="1400"/>
              <a:buFont typeface="Coming Soon"/>
              <a:buChar char="○"/>
              <a:defRPr>
                <a:solidFill>
                  <a:schemeClr val="lt1"/>
                </a:solidFill>
                <a:latin typeface="Coming Soon"/>
                <a:ea typeface="Coming Soon"/>
                <a:cs typeface="Coming Soon"/>
                <a:sym typeface="Coming Soon"/>
              </a:defRPr>
            </a:lvl8pPr>
            <a:lvl9pPr marL="4114800" lvl="8" indent="-317500">
              <a:lnSpc>
                <a:spcPct val="100000"/>
              </a:lnSpc>
              <a:spcBef>
                <a:spcPts val="1600"/>
              </a:spcBef>
              <a:spcAft>
                <a:spcPts val="1600"/>
              </a:spcAft>
              <a:buClr>
                <a:schemeClr val="lt1"/>
              </a:buClr>
              <a:buSzPts val="1400"/>
              <a:buFont typeface="Coming Soon"/>
              <a:buChar char="■"/>
              <a:defRPr>
                <a:solidFill>
                  <a:schemeClr val="lt1"/>
                </a:solidFill>
                <a:latin typeface="Coming Soon"/>
                <a:ea typeface="Coming Soon"/>
                <a:cs typeface="Coming Soon"/>
                <a:sym typeface="Coming Soo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24.svg"/><Relationship Id="rId11"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4"/>
        <p:cNvGrpSpPr/>
        <p:nvPr/>
      </p:nvGrpSpPr>
      <p:grpSpPr>
        <a:xfrm>
          <a:off x="0" y="0"/>
          <a:ext cx="0" cy="0"/>
          <a:chOff x="0" y="0"/>
          <a:chExt cx="0" cy="0"/>
        </a:xfrm>
      </p:grpSpPr>
      <p:pic>
        <p:nvPicPr>
          <p:cNvPr id="415" name="Google Shape;415;p36"/>
          <p:cNvPicPr preferRelativeResize="0"/>
          <p:nvPr/>
        </p:nvPicPr>
        <p:blipFill>
          <a:blip r:embed="rId3">
            <a:alphaModFix/>
          </a:blip>
          <a:stretch>
            <a:fillRect/>
          </a:stretch>
        </p:blipFill>
        <p:spPr>
          <a:xfrm>
            <a:off x="739338" y="304800"/>
            <a:ext cx="2932275" cy="638950"/>
          </a:xfrm>
          <a:prstGeom prst="rect">
            <a:avLst/>
          </a:prstGeom>
          <a:noFill/>
          <a:ln>
            <a:noFill/>
          </a:ln>
        </p:spPr>
      </p:pic>
      <p:sp>
        <p:nvSpPr>
          <p:cNvPr id="416" name="Google Shape;416;p36"/>
          <p:cNvSpPr txBox="1"/>
          <p:nvPr/>
        </p:nvSpPr>
        <p:spPr>
          <a:xfrm>
            <a:off x="123516" y="4053925"/>
            <a:ext cx="2431500" cy="162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 </a:t>
            </a:r>
            <a:endParaRPr/>
          </a:p>
        </p:txBody>
      </p:sp>
      <p:sp>
        <p:nvSpPr>
          <p:cNvPr id="417" name="Google Shape;417;p36"/>
          <p:cNvSpPr txBox="1"/>
          <p:nvPr/>
        </p:nvSpPr>
        <p:spPr>
          <a:xfrm>
            <a:off x="2264700" y="1714500"/>
            <a:ext cx="46146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dk1"/>
                </a:solidFill>
                <a:latin typeface="Love Ya Like A Sister"/>
                <a:ea typeface="Love Ya Like A Sister"/>
                <a:cs typeface="Love Ya Like A Sister"/>
                <a:sym typeface="Love Ya Like A Sister"/>
              </a:rPr>
              <a:t>Lesson 1: Course Introduction</a:t>
            </a:r>
            <a:endParaRPr sz="3300">
              <a:solidFill>
                <a:schemeClr val="dk1"/>
              </a:solidFill>
              <a:latin typeface="Love Ya Like A Sister"/>
              <a:ea typeface="Love Ya Like A Sister"/>
              <a:cs typeface="Love Ya Like A Sister"/>
              <a:sym typeface="Love Ya Like A Sister"/>
            </a:endParaRPr>
          </a:p>
        </p:txBody>
      </p:sp>
      <p:sp>
        <p:nvSpPr>
          <p:cNvPr id="418" name="Google Shape;418;p36"/>
          <p:cNvSpPr txBox="1"/>
          <p:nvPr/>
        </p:nvSpPr>
        <p:spPr>
          <a:xfrm>
            <a:off x="1571700" y="2915100"/>
            <a:ext cx="6000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solidFill>
                <a:schemeClr val="dk1"/>
              </a:solidFill>
              <a:latin typeface="Love Ya Like A Sister"/>
              <a:ea typeface="Love Ya Like A Sister"/>
              <a:cs typeface="Love Ya Like A Sister"/>
              <a:sym typeface="Love Ya Like A Sister"/>
            </a:endParaRPr>
          </a:p>
        </p:txBody>
      </p:sp>
      <p:pic>
        <p:nvPicPr>
          <p:cNvPr id="2" name="Picture 2">
            <a:extLst>
              <a:ext uri="{FF2B5EF4-FFF2-40B4-BE49-F238E27FC236}">
                <a16:creationId xmlns:a16="http://schemas.microsoft.com/office/drawing/2014/main" id="{57F84EF5-AC0E-306E-8150-3309C32041A2}"/>
              </a:ext>
            </a:extLst>
          </p:cNvPr>
          <p:cNvPicPr>
            <a:picLocks noChangeAspect="1"/>
          </p:cNvPicPr>
          <p:nvPr/>
        </p:nvPicPr>
        <p:blipFill>
          <a:blip r:embed="rId4"/>
          <a:stretch>
            <a:fillRect/>
          </a:stretch>
        </p:blipFill>
        <p:spPr>
          <a:xfrm>
            <a:off x="91440" y="4148072"/>
            <a:ext cx="1851660" cy="943868"/>
          </a:xfrm>
          <a:prstGeom prst="rect">
            <a:avLst/>
          </a:prstGeom>
        </p:spPr>
      </p:pic>
      <p:pic>
        <p:nvPicPr>
          <p:cNvPr id="3" name="Picture 3" descr="A green four leaf clover with black text&#10;&#10;Description automatically generated">
            <a:extLst>
              <a:ext uri="{FF2B5EF4-FFF2-40B4-BE49-F238E27FC236}">
                <a16:creationId xmlns:a16="http://schemas.microsoft.com/office/drawing/2014/main" id="{C4D18D2B-6EC1-3C4B-7329-41DBFD655C28}"/>
              </a:ext>
            </a:extLst>
          </p:cNvPr>
          <p:cNvPicPr>
            <a:picLocks noChangeAspect="1"/>
          </p:cNvPicPr>
          <p:nvPr/>
        </p:nvPicPr>
        <p:blipFill>
          <a:blip r:embed="rId5"/>
          <a:stretch>
            <a:fillRect/>
          </a:stretch>
        </p:blipFill>
        <p:spPr>
          <a:xfrm>
            <a:off x="3868946" y="3106535"/>
            <a:ext cx="1416890" cy="1421307"/>
          </a:xfrm>
          <a:prstGeom prst="rect">
            <a:avLst/>
          </a:prstGeom>
        </p:spPr>
      </p:pic>
      <p:pic>
        <p:nvPicPr>
          <p:cNvPr id="4" name="Picture 4" descr="A black and red sign&#10;&#10;Description automatically generated">
            <a:extLst>
              <a:ext uri="{FF2B5EF4-FFF2-40B4-BE49-F238E27FC236}">
                <a16:creationId xmlns:a16="http://schemas.microsoft.com/office/drawing/2014/main" id="{C358E5DF-9C40-DCF2-F089-580572EDE65B}"/>
              </a:ext>
            </a:extLst>
          </p:cNvPr>
          <p:cNvPicPr>
            <a:picLocks noChangeAspect="1"/>
          </p:cNvPicPr>
          <p:nvPr/>
        </p:nvPicPr>
        <p:blipFill>
          <a:blip r:embed="rId6"/>
          <a:stretch>
            <a:fillRect/>
          </a:stretch>
        </p:blipFill>
        <p:spPr>
          <a:xfrm>
            <a:off x="5285232" y="167030"/>
            <a:ext cx="3634740" cy="776936"/>
          </a:xfrm>
          <a:prstGeom prst="rect">
            <a:avLst/>
          </a:prstGeom>
        </p:spPr>
      </p:pic>
      <p:sp>
        <p:nvSpPr>
          <p:cNvPr id="5" name="TextBox 4">
            <a:extLst>
              <a:ext uri="{FF2B5EF4-FFF2-40B4-BE49-F238E27FC236}">
                <a16:creationId xmlns:a16="http://schemas.microsoft.com/office/drawing/2014/main" id="{393B12A2-6731-1912-0E69-0037D94D1FB1}"/>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4"/>
          <p:cNvSpPr txBox="1">
            <a:spLocks noGrp="1"/>
          </p:cNvSpPr>
          <p:nvPr>
            <p:ph type="title"/>
          </p:nvPr>
        </p:nvSpPr>
        <p:spPr>
          <a:xfrm>
            <a:off x="408629" y="282997"/>
            <a:ext cx="8328383" cy="17168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t>What is your Babysitting knowledge?</a:t>
            </a:r>
          </a:p>
        </p:txBody>
      </p:sp>
      <p:grpSp>
        <p:nvGrpSpPr>
          <p:cNvPr id="668" name="Google Shape;668;p44"/>
          <p:cNvGrpSpPr/>
          <p:nvPr/>
        </p:nvGrpSpPr>
        <p:grpSpPr>
          <a:xfrm>
            <a:off x="7868327" y="3652610"/>
            <a:ext cx="1148674" cy="1240135"/>
            <a:chOff x="3085775" y="3487450"/>
            <a:chExt cx="841150" cy="908125"/>
          </a:xfrm>
        </p:grpSpPr>
        <p:sp>
          <p:nvSpPr>
            <p:cNvPr id="669" name="Google Shape;669;p44"/>
            <p:cNvSpPr/>
            <p:nvPr/>
          </p:nvSpPr>
          <p:spPr>
            <a:xfrm>
              <a:off x="3085775" y="3573175"/>
              <a:ext cx="735475" cy="646925"/>
            </a:xfrm>
            <a:custGeom>
              <a:avLst/>
              <a:gdLst/>
              <a:ahLst/>
              <a:cxnLst/>
              <a:rect l="l" t="t" r="r" b="b"/>
              <a:pathLst>
                <a:path w="29419" h="25877" extrusionOk="0">
                  <a:moveTo>
                    <a:pt x="14493" y="828"/>
                  </a:moveTo>
                  <a:cubicBezTo>
                    <a:pt x="18094" y="828"/>
                    <a:pt x="21414" y="2087"/>
                    <a:pt x="24188" y="4778"/>
                  </a:cubicBezTo>
                  <a:cubicBezTo>
                    <a:pt x="27306" y="7811"/>
                    <a:pt x="29126" y="12498"/>
                    <a:pt x="27891" y="16809"/>
                  </a:cubicBezTo>
                  <a:cubicBezTo>
                    <a:pt x="26385" y="22165"/>
                    <a:pt x="20254" y="24676"/>
                    <a:pt x="15170" y="25011"/>
                  </a:cubicBezTo>
                  <a:cubicBezTo>
                    <a:pt x="14824" y="25033"/>
                    <a:pt x="14477" y="25045"/>
                    <a:pt x="14129" y="25045"/>
                  </a:cubicBezTo>
                  <a:cubicBezTo>
                    <a:pt x="8701" y="25045"/>
                    <a:pt x="3105" y="22281"/>
                    <a:pt x="1925" y="16578"/>
                  </a:cubicBezTo>
                  <a:cubicBezTo>
                    <a:pt x="628" y="10406"/>
                    <a:pt x="5189" y="2350"/>
                    <a:pt x="11550" y="1095"/>
                  </a:cubicBezTo>
                  <a:cubicBezTo>
                    <a:pt x="12548" y="918"/>
                    <a:pt x="13531" y="828"/>
                    <a:pt x="14493" y="828"/>
                  </a:cubicBezTo>
                  <a:close/>
                  <a:moveTo>
                    <a:pt x="14851" y="0"/>
                  </a:moveTo>
                  <a:cubicBezTo>
                    <a:pt x="13811" y="0"/>
                    <a:pt x="12752" y="100"/>
                    <a:pt x="11687" y="290"/>
                  </a:cubicBezTo>
                  <a:lnTo>
                    <a:pt x="11687" y="290"/>
                  </a:lnTo>
                  <a:cubicBezTo>
                    <a:pt x="11670" y="292"/>
                    <a:pt x="11652" y="296"/>
                    <a:pt x="11634" y="300"/>
                  </a:cubicBezTo>
                  <a:cubicBezTo>
                    <a:pt x="6591" y="1304"/>
                    <a:pt x="2971" y="6138"/>
                    <a:pt x="1570" y="10824"/>
                  </a:cubicBezTo>
                  <a:cubicBezTo>
                    <a:pt x="0" y="15993"/>
                    <a:pt x="1716" y="21412"/>
                    <a:pt x="6528" y="24090"/>
                  </a:cubicBezTo>
                  <a:cubicBezTo>
                    <a:pt x="8682" y="25296"/>
                    <a:pt x="11286" y="25876"/>
                    <a:pt x="13948" y="25876"/>
                  </a:cubicBezTo>
                  <a:cubicBezTo>
                    <a:pt x="20988" y="25876"/>
                    <a:pt x="28435" y="21821"/>
                    <a:pt x="29042" y="14549"/>
                  </a:cubicBezTo>
                  <a:cubicBezTo>
                    <a:pt x="29419" y="10301"/>
                    <a:pt x="27138" y="6138"/>
                    <a:pt x="24000" y="3376"/>
                  </a:cubicBezTo>
                  <a:cubicBezTo>
                    <a:pt x="21347" y="1025"/>
                    <a:pt x="18188" y="0"/>
                    <a:pt x="1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4"/>
            <p:cNvSpPr/>
            <p:nvPr/>
          </p:nvSpPr>
          <p:spPr>
            <a:xfrm>
              <a:off x="3105500" y="3819600"/>
              <a:ext cx="696325" cy="155375"/>
            </a:xfrm>
            <a:custGeom>
              <a:avLst/>
              <a:gdLst/>
              <a:ahLst/>
              <a:cxnLst/>
              <a:rect l="l" t="t" r="r" b="b"/>
              <a:pathLst>
                <a:path w="27853" h="6215" extrusionOk="0">
                  <a:moveTo>
                    <a:pt x="27516" y="1"/>
                  </a:moveTo>
                  <a:cubicBezTo>
                    <a:pt x="27450" y="1"/>
                    <a:pt x="27369" y="27"/>
                    <a:pt x="27270" y="89"/>
                  </a:cubicBezTo>
                  <a:cubicBezTo>
                    <a:pt x="22550" y="3205"/>
                    <a:pt x="16895" y="5253"/>
                    <a:pt x="11301" y="5253"/>
                  </a:cubicBezTo>
                  <a:cubicBezTo>
                    <a:pt x="7770" y="5253"/>
                    <a:pt x="4263" y="4436"/>
                    <a:pt x="1032" y="2558"/>
                  </a:cubicBezTo>
                  <a:cubicBezTo>
                    <a:pt x="974" y="2520"/>
                    <a:pt x="912" y="2504"/>
                    <a:pt x="849" y="2504"/>
                  </a:cubicBezTo>
                  <a:cubicBezTo>
                    <a:pt x="450" y="2504"/>
                    <a:pt x="1" y="3160"/>
                    <a:pt x="362" y="3395"/>
                  </a:cubicBezTo>
                  <a:cubicBezTo>
                    <a:pt x="3725" y="5358"/>
                    <a:pt x="7378" y="6215"/>
                    <a:pt x="11056" y="6215"/>
                  </a:cubicBezTo>
                  <a:cubicBezTo>
                    <a:pt x="16785" y="6215"/>
                    <a:pt x="22574" y="4137"/>
                    <a:pt x="27416" y="926"/>
                  </a:cubicBezTo>
                  <a:cubicBezTo>
                    <a:pt x="27767" y="698"/>
                    <a:pt x="27853" y="1"/>
                    <a:pt x="275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4"/>
            <p:cNvSpPr/>
            <p:nvPr/>
          </p:nvSpPr>
          <p:spPr>
            <a:xfrm>
              <a:off x="3159825" y="3670225"/>
              <a:ext cx="546975" cy="125450"/>
            </a:xfrm>
            <a:custGeom>
              <a:avLst/>
              <a:gdLst/>
              <a:ahLst/>
              <a:cxnLst/>
              <a:rect l="l" t="t" r="r" b="b"/>
              <a:pathLst>
                <a:path w="21879" h="5018" extrusionOk="0">
                  <a:moveTo>
                    <a:pt x="21458" y="0"/>
                  </a:moveTo>
                  <a:cubicBezTo>
                    <a:pt x="21368" y="0"/>
                    <a:pt x="21261" y="42"/>
                    <a:pt x="21142" y="142"/>
                  </a:cubicBezTo>
                  <a:cubicBezTo>
                    <a:pt x="18422" y="2193"/>
                    <a:pt x="15179" y="3072"/>
                    <a:pt x="11852" y="3553"/>
                  </a:cubicBezTo>
                  <a:cubicBezTo>
                    <a:pt x="10116" y="3825"/>
                    <a:pt x="8358" y="4055"/>
                    <a:pt x="6579" y="4055"/>
                  </a:cubicBezTo>
                  <a:cubicBezTo>
                    <a:pt x="6557" y="4055"/>
                    <a:pt x="6536" y="4055"/>
                    <a:pt x="6514" y="4055"/>
                  </a:cubicBezTo>
                  <a:cubicBezTo>
                    <a:pt x="4494" y="4055"/>
                    <a:pt x="2897" y="3108"/>
                    <a:pt x="1014" y="2611"/>
                  </a:cubicBezTo>
                  <a:cubicBezTo>
                    <a:pt x="983" y="2603"/>
                    <a:pt x="952" y="2600"/>
                    <a:pt x="921" y="2600"/>
                  </a:cubicBezTo>
                  <a:cubicBezTo>
                    <a:pt x="465" y="2600"/>
                    <a:pt x="1" y="3414"/>
                    <a:pt x="491" y="3532"/>
                  </a:cubicBezTo>
                  <a:cubicBezTo>
                    <a:pt x="2311" y="3992"/>
                    <a:pt x="3880" y="4892"/>
                    <a:pt x="5784" y="4997"/>
                  </a:cubicBezTo>
                  <a:cubicBezTo>
                    <a:pt x="6037" y="5011"/>
                    <a:pt x="6289" y="5017"/>
                    <a:pt x="6542" y="5017"/>
                  </a:cubicBezTo>
                  <a:cubicBezTo>
                    <a:pt x="8151" y="5017"/>
                    <a:pt x="9756" y="4753"/>
                    <a:pt x="11329" y="4536"/>
                  </a:cubicBezTo>
                  <a:cubicBezTo>
                    <a:pt x="14991" y="4013"/>
                    <a:pt x="18527" y="3093"/>
                    <a:pt x="21519" y="812"/>
                  </a:cubicBezTo>
                  <a:cubicBezTo>
                    <a:pt x="21879" y="534"/>
                    <a:pt x="21778" y="0"/>
                    <a:pt x="21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4"/>
            <p:cNvSpPr/>
            <p:nvPr/>
          </p:nvSpPr>
          <p:spPr>
            <a:xfrm>
              <a:off x="3176200" y="4051750"/>
              <a:ext cx="597550" cy="80300"/>
            </a:xfrm>
            <a:custGeom>
              <a:avLst/>
              <a:gdLst/>
              <a:ahLst/>
              <a:cxnLst/>
              <a:rect l="l" t="t" r="r" b="b"/>
              <a:pathLst>
                <a:path w="23902" h="3212" extrusionOk="0">
                  <a:moveTo>
                    <a:pt x="23436" y="1"/>
                  </a:moveTo>
                  <a:cubicBezTo>
                    <a:pt x="23346" y="1"/>
                    <a:pt x="23241" y="34"/>
                    <a:pt x="23124" y="114"/>
                  </a:cubicBezTo>
                  <a:cubicBezTo>
                    <a:pt x="21973" y="867"/>
                    <a:pt x="20404" y="1097"/>
                    <a:pt x="19106" y="1327"/>
                  </a:cubicBezTo>
                  <a:cubicBezTo>
                    <a:pt x="17516" y="1578"/>
                    <a:pt x="15884" y="1746"/>
                    <a:pt x="14273" y="1871"/>
                  </a:cubicBezTo>
                  <a:cubicBezTo>
                    <a:pt x="9816" y="2269"/>
                    <a:pt x="5339" y="1892"/>
                    <a:pt x="924" y="2290"/>
                  </a:cubicBezTo>
                  <a:cubicBezTo>
                    <a:pt x="432" y="2290"/>
                    <a:pt x="1" y="3212"/>
                    <a:pt x="552" y="3212"/>
                  </a:cubicBezTo>
                  <a:cubicBezTo>
                    <a:pt x="564" y="3212"/>
                    <a:pt x="576" y="3211"/>
                    <a:pt x="589" y="3210"/>
                  </a:cubicBezTo>
                  <a:cubicBezTo>
                    <a:pt x="5192" y="2813"/>
                    <a:pt x="9837" y="3148"/>
                    <a:pt x="14440" y="2750"/>
                  </a:cubicBezTo>
                  <a:cubicBezTo>
                    <a:pt x="17349" y="2499"/>
                    <a:pt x="20989" y="2436"/>
                    <a:pt x="23500" y="804"/>
                  </a:cubicBezTo>
                  <a:cubicBezTo>
                    <a:pt x="23902" y="536"/>
                    <a:pt x="23795"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4"/>
            <p:cNvSpPr/>
            <p:nvPr/>
          </p:nvSpPr>
          <p:spPr>
            <a:xfrm>
              <a:off x="3456375" y="3577675"/>
              <a:ext cx="91300" cy="637975"/>
            </a:xfrm>
            <a:custGeom>
              <a:avLst/>
              <a:gdLst/>
              <a:ahLst/>
              <a:cxnLst/>
              <a:rect l="l" t="t" r="r" b="b"/>
              <a:pathLst>
                <a:path w="3652" h="25519" extrusionOk="0">
                  <a:moveTo>
                    <a:pt x="680" y="0"/>
                  </a:moveTo>
                  <a:cubicBezTo>
                    <a:pt x="390" y="0"/>
                    <a:pt x="0" y="389"/>
                    <a:pt x="74" y="727"/>
                  </a:cubicBezTo>
                  <a:cubicBezTo>
                    <a:pt x="1120" y="4681"/>
                    <a:pt x="2292" y="8594"/>
                    <a:pt x="2606" y="12674"/>
                  </a:cubicBezTo>
                  <a:cubicBezTo>
                    <a:pt x="2919" y="16859"/>
                    <a:pt x="1769" y="21023"/>
                    <a:pt x="1622" y="25186"/>
                  </a:cubicBezTo>
                  <a:cubicBezTo>
                    <a:pt x="1615" y="25425"/>
                    <a:pt x="1731" y="25519"/>
                    <a:pt x="1882" y="25519"/>
                  </a:cubicBezTo>
                  <a:cubicBezTo>
                    <a:pt x="2141" y="25519"/>
                    <a:pt x="2501" y="25240"/>
                    <a:pt x="2501" y="24935"/>
                  </a:cubicBezTo>
                  <a:cubicBezTo>
                    <a:pt x="2689" y="20897"/>
                    <a:pt x="3652" y="16880"/>
                    <a:pt x="3526" y="12800"/>
                  </a:cubicBezTo>
                  <a:cubicBezTo>
                    <a:pt x="3401" y="8510"/>
                    <a:pt x="2062" y="4367"/>
                    <a:pt x="953" y="245"/>
                  </a:cubicBezTo>
                  <a:cubicBezTo>
                    <a:pt x="909" y="71"/>
                    <a:pt x="804"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4"/>
            <p:cNvSpPr/>
            <p:nvPr/>
          </p:nvSpPr>
          <p:spPr>
            <a:xfrm>
              <a:off x="3420700" y="3487450"/>
              <a:ext cx="46850" cy="98525"/>
            </a:xfrm>
            <a:custGeom>
              <a:avLst/>
              <a:gdLst/>
              <a:ahLst/>
              <a:cxnLst/>
              <a:rect l="l" t="t" r="r" b="b"/>
              <a:pathLst>
                <a:path w="1874" h="3941" extrusionOk="0">
                  <a:moveTo>
                    <a:pt x="1166" y="0"/>
                  </a:moveTo>
                  <a:cubicBezTo>
                    <a:pt x="850" y="0"/>
                    <a:pt x="427" y="413"/>
                    <a:pt x="413" y="716"/>
                  </a:cubicBezTo>
                  <a:cubicBezTo>
                    <a:pt x="329" y="1595"/>
                    <a:pt x="308" y="2453"/>
                    <a:pt x="99" y="3290"/>
                  </a:cubicBezTo>
                  <a:cubicBezTo>
                    <a:pt x="1" y="3692"/>
                    <a:pt x="183" y="3859"/>
                    <a:pt x="420" y="3859"/>
                  </a:cubicBezTo>
                  <a:cubicBezTo>
                    <a:pt x="537" y="3859"/>
                    <a:pt x="667" y="3818"/>
                    <a:pt x="784" y="3744"/>
                  </a:cubicBezTo>
                  <a:lnTo>
                    <a:pt x="784" y="3744"/>
                  </a:lnTo>
                  <a:cubicBezTo>
                    <a:pt x="837" y="3882"/>
                    <a:pt x="946" y="3940"/>
                    <a:pt x="1073" y="3940"/>
                  </a:cubicBezTo>
                  <a:cubicBezTo>
                    <a:pt x="1384" y="3940"/>
                    <a:pt x="1809" y="3596"/>
                    <a:pt x="1836" y="3227"/>
                  </a:cubicBezTo>
                  <a:cubicBezTo>
                    <a:pt x="1873" y="2782"/>
                    <a:pt x="1847" y="2342"/>
                    <a:pt x="1788" y="1902"/>
                  </a:cubicBezTo>
                  <a:lnTo>
                    <a:pt x="1788" y="1902"/>
                  </a:lnTo>
                  <a:cubicBezTo>
                    <a:pt x="1769" y="1536"/>
                    <a:pt x="1752" y="1168"/>
                    <a:pt x="1752" y="800"/>
                  </a:cubicBezTo>
                  <a:cubicBezTo>
                    <a:pt x="1752" y="544"/>
                    <a:pt x="1646" y="420"/>
                    <a:pt x="1499" y="388"/>
                  </a:cubicBezTo>
                  <a:lnTo>
                    <a:pt x="1499" y="388"/>
                  </a:lnTo>
                  <a:cubicBezTo>
                    <a:pt x="1493" y="358"/>
                    <a:pt x="1486" y="328"/>
                    <a:pt x="1480" y="297"/>
                  </a:cubicBezTo>
                  <a:cubicBezTo>
                    <a:pt x="1428" y="83"/>
                    <a:pt x="1308"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4"/>
            <p:cNvSpPr/>
            <p:nvPr/>
          </p:nvSpPr>
          <p:spPr>
            <a:xfrm>
              <a:off x="3380275" y="4202100"/>
              <a:ext cx="184150" cy="126425"/>
            </a:xfrm>
            <a:custGeom>
              <a:avLst/>
              <a:gdLst/>
              <a:ahLst/>
              <a:cxnLst/>
              <a:rect l="l" t="t" r="r" b="b"/>
              <a:pathLst>
                <a:path w="7366" h="5057" extrusionOk="0">
                  <a:moveTo>
                    <a:pt x="3417" y="1242"/>
                  </a:moveTo>
                  <a:cubicBezTo>
                    <a:pt x="3519" y="1257"/>
                    <a:pt x="3622" y="1278"/>
                    <a:pt x="3724" y="1305"/>
                  </a:cubicBezTo>
                  <a:lnTo>
                    <a:pt x="3724" y="1305"/>
                  </a:lnTo>
                  <a:cubicBezTo>
                    <a:pt x="3622" y="1416"/>
                    <a:pt x="3541" y="1546"/>
                    <a:pt x="3501" y="1660"/>
                  </a:cubicBezTo>
                  <a:lnTo>
                    <a:pt x="3501" y="1660"/>
                  </a:lnTo>
                  <a:cubicBezTo>
                    <a:pt x="3477" y="1517"/>
                    <a:pt x="3451" y="1377"/>
                    <a:pt x="3417" y="1242"/>
                  </a:cubicBezTo>
                  <a:close/>
                  <a:moveTo>
                    <a:pt x="5000" y="1936"/>
                  </a:moveTo>
                  <a:cubicBezTo>
                    <a:pt x="5187" y="2079"/>
                    <a:pt x="5363" y="2244"/>
                    <a:pt x="5526" y="2422"/>
                  </a:cubicBezTo>
                  <a:lnTo>
                    <a:pt x="5526" y="2422"/>
                  </a:lnTo>
                  <a:cubicBezTo>
                    <a:pt x="5461" y="2453"/>
                    <a:pt x="5399" y="2490"/>
                    <a:pt x="5340" y="2533"/>
                  </a:cubicBezTo>
                  <a:lnTo>
                    <a:pt x="5340" y="2533"/>
                  </a:lnTo>
                  <a:cubicBezTo>
                    <a:pt x="5225" y="2334"/>
                    <a:pt x="5116" y="2134"/>
                    <a:pt x="5000" y="1936"/>
                  </a:cubicBezTo>
                  <a:close/>
                  <a:moveTo>
                    <a:pt x="6176" y="3404"/>
                  </a:moveTo>
                  <a:cubicBezTo>
                    <a:pt x="6172" y="3487"/>
                    <a:pt x="6073" y="3516"/>
                    <a:pt x="5859" y="3599"/>
                  </a:cubicBezTo>
                  <a:cubicBezTo>
                    <a:pt x="5821" y="3614"/>
                    <a:pt x="5783" y="3628"/>
                    <a:pt x="5744" y="3641"/>
                  </a:cubicBezTo>
                  <a:lnTo>
                    <a:pt x="5744" y="3641"/>
                  </a:lnTo>
                  <a:cubicBezTo>
                    <a:pt x="5757" y="3613"/>
                    <a:pt x="5767" y="3585"/>
                    <a:pt x="5775" y="3557"/>
                  </a:cubicBezTo>
                  <a:lnTo>
                    <a:pt x="5733" y="3494"/>
                  </a:lnTo>
                  <a:lnTo>
                    <a:pt x="5733" y="3494"/>
                  </a:lnTo>
                  <a:cubicBezTo>
                    <a:pt x="5773" y="3506"/>
                    <a:pt x="5813" y="3512"/>
                    <a:pt x="5853" y="3512"/>
                  </a:cubicBezTo>
                  <a:cubicBezTo>
                    <a:pt x="5963" y="3512"/>
                    <a:pt x="6074" y="3471"/>
                    <a:pt x="6176" y="3404"/>
                  </a:cubicBezTo>
                  <a:close/>
                  <a:moveTo>
                    <a:pt x="4393" y="3371"/>
                  </a:moveTo>
                  <a:lnTo>
                    <a:pt x="4393" y="3371"/>
                  </a:lnTo>
                  <a:cubicBezTo>
                    <a:pt x="4497" y="3551"/>
                    <a:pt x="4607" y="3726"/>
                    <a:pt x="4736" y="3890"/>
                  </a:cubicBezTo>
                  <a:lnTo>
                    <a:pt x="4736" y="3890"/>
                  </a:lnTo>
                  <a:cubicBezTo>
                    <a:pt x="4564" y="3917"/>
                    <a:pt x="4390" y="3938"/>
                    <a:pt x="4214" y="3954"/>
                  </a:cubicBezTo>
                  <a:lnTo>
                    <a:pt x="4214" y="3954"/>
                  </a:lnTo>
                  <a:cubicBezTo>
                    <a:pt x="4286" y="3758"/>
                    <a:pt x="4345" y="3564"/>
                    <a:pt x="4393" y="3371"/>
                  </a:cubicBezTo>
                  <a:close/>
                  <a:moveTo>
                    <a:pt x="2732" y="3581"/>
                  </a:moveTo>
                  <a:lnTo>
                    <a:pt x="2732" y="3581"/>
                  </a:lnTo>
                  <a:cubicBezTo>
                    <a:pt x="2780" y="3724"/>
                    <a:pt x="2839" y="3863"/>
                    <a:pt x="2913" y="3995"/>
                  </a:cubicBezTo>
                  <a:lnTo>
                    <a:pt x="2913" y="3995"/>
                  </a:lnTo>
                  <a:cubicBezTo>
                    <a:pt x="2806" y="3994"/>
                    <a:pt x="2699" y="3991"/>
                    <a:pt x="2592" y="3988"/>
                  </a:cubicBezTo>
                  <a:lnTo>
                    <a:pt x="2592" y="3988"/>
                  </a:lnTo>
                  <a:cubicBezTo>
                    <a:pt x="2601" y="3970"/>
                    <a:pt x="2609" y="3952"/>
                    <a:pt x="2616" y="3934"/>
                  </a:cubicBezTo>
                  <a:cubicBezTo>
                    <a:pt x="2628" y="3901"/>
                    <a:pt x="2639" y="3867"/>
                    <a:pt x="2651" y="3834"/>
                  </a:cubicBezTo>
                  <a:lnTo>
                    <a:pt x="2651" y="3834"/>
                  </a:lnTo>
                  <a:cubicBezTo>
                    <a:pt x="2660" y="3832"/>
                    <a:pt x="2669" y="3831"/>
                    <a:pt x="2678" y="3829"/>
                  </a:cubicBezTo>
                  <a:cubicBezTo>
                    <a:pt x="2678" y="3803"/>
                    <a:pt x="2678" y="3776"/>
                    <a:pt x="2679" y="3750"/>
                  </a:cubicBezTo>
                  <a:lnTo>
                    <a:pt x="2679" y="3750"/>
                  </a:lnTo>
                  <a:cubicBezTo>
                    <a:pt x="2697" y="3694"/>
                    <a:pt x="2715" y="3637"/>
                    <a:pt x="2732" y="3581"/>
                  </a:cubicBezTo>
                  <a:close/>
                  <a:moveTo>
                    <a:pt x="3432" y="0"/>
                  </a:moveTo>
                  <a:cubicBezTo>
                    <a:pt x="3088" y="0"/>
                    <a:pt x="2786" y="56"/>
                    <a:pt x="2521" y="156"/>
                  </a:cubicBezTo>
                  <a:lnTo>
                    <a:pt x="2521" y="156"/>
                  </a:lnTo>
                  <a:cubicBezTo>
                    <a:pt x="2450" y="111"/>
                    <a:pt x="2362" y="88"/>
                    <a:pt x="2269" y="88"/>
                  </a:cubicBezTo>
                  <a:cubicBezTo>
                    <a:pt x="2057" y="88"/>
                    <a:pt x="1817" y="209"/>
                    <a:pt x="1674" y="460"/>
                  </a:cubicBezTo>
                  <a:cubicBezTo>
                    <a:pt x="1005" y="1716"/>
                    <a:pt x="377" y="2971"/>
                    <a:pt x="63" y="4352"/>
                  </a:cubicBezTo>
                  <a:cubicBezTo>
                    <a:pt x="0" y="4624"/>
                    <a:pt x="63" y="4938"/>
                    <a:pt x="398" y="4938"/>
                  </a:cubicBezTo>
                  <a:cubicBezTo>
                    <a:pt x="1035" y="4967"/>
                    <a:pt x="1996" y="5056"/>
                    <a:pt x="3001" y="5056"/>
                  </a:cubicBezTo>
                  <a:cubicBezTo>
                    <a:pt x="4897" y="5056"/>
                    <a:pt x="6946" y="4738"/>
                    <a:pt x="7261" y="3097"/>
                  </a:cubicBezTo>
                  <a:cubicBezTo>
                    <a:pt x="7365" y="2532"/>
                    <a:pt x="6905" y="1988"/>
                    <a:pt x="6570" y="1590"/>
                  </a:cubicBezTo>
                  <a:cubicBezTo>
                    <a:pt x="5754" y="649"/>
                    <a:pt x="4708" y="0"/>
                    <a:pt x="3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a:off x="3274600" y="4250200"/>
              <a:ext cx="374550" cy="145375"/>
            </a:xfrm>
            <a:custGeom>
              <a:avLst/>
              <a:gdLst/>
              <a:ahLst/>
              <a:cxnLst/>
              <a:rect l="l" t="t" r="r" b="b"/>
              <a:pathLst>
                <a:path w="14982" h="5815" extrusionOk="0">
                  <a:moveTo>
                    <a:pt x="1684" y="3066"/>
                  </a:moveTo>
                  <a:cubicBezTo>
                    <a:pt x="1565" y="3242"/>
                    <a:pt x="1503" y="3444"/>
                    <a:pt x="1549" y="3597"/>
                  </a:cubicBezTo>
                  <a:lnTo>
                    <a:pt x="1549" y="3597"/>
                  </a:lnTo>
                  <a:cubicBezTo>
                    <a:pt x="1381" y="3433"/>
                    <a:pt x="1343" y="3263"/>
                    <a:pt x="1591" y="3119"/>
                  </a:cubicBezTo>
                  <a:cubicBezTo>
                    <a:pt x="1621" y="3100"/>
                    <a:pt x="1652" y="3083"/>
                    <a:pt x="1684" y="3066"/>
                  </a:cubicBezTo>
                  <a:close/>
                  <a:moveTo>
                    <a:pt x="1904" y="3850"/>
                  </a:moveTo>
                  <a:cubicBezTo>
                    <a:pt x="2439" y="4026"/>
                    <a:pt x="2949" y="4218"/>
                    <a:pt x="3453" y="4404"/>
                  </a:cubicBezTo>
                  <a:lnTo>
                    <a:pt x="3453" y="4404"/>
                  </a:lnTo>
                  <a:cubicBezTo>
                    <a:pt x="3271" y="4370"/>
                    <a:pt x="3089" y="4333"/>
                    <a:pt x="2909" y="4290"/>
                  </a:cubicBezTo>
                  <a:cubicBezTo>
                    <a:pt x="2815" y="4259"/>
                    <a:pt x="2303" y="4078"/>
                    <a:pt x="1904" y="3850"/>
                  </a:cubicBezTo>
                  <a:close/>
                  <a:moveTo>
                    <a:pt x="10802" y="1"/>
                  </a:moveTo>
                  <a:cubicBezTo>
                    <a:pt x="10249" y="1"/>
                    <a:pt x="9747" y="1069"/>
                    <a:pt x="10442" y="1150"/>
                  </a:cubicBezTo>
                  <a:lnTo>
                    <a:pt x="10442" y="1150"/>
                  </a:lnTo>
                  <a:cubicBezTo>
                    <a:pt x="10442" y="1151"/>
                    <a:pt x="10442" y="1151"/>
                    <a:pt x="10442" y="1152"/>
                  </a:cubicBezTo>
                  <a:cubicBezTo>
                    <a:pt x="10452" y="1152"/>
                    <a:pt x="10462" y="1152"/>
                    <a:pt x="10473" y="1153"/>
                  </a:cubicBezTo>
                  <a:lnTo>
                    <a:pt x="10473" y="1153"/>
                  </a:lnTo>
                  <a:cubicBezTo>
                    <a:pt x="10721" y="1173"/>
                    <a:pt x="10968" y="1195"/>
                    <a:pt x="11211" y="1226"/>
                  </a:cubicBezTo>
                  <a:lnTo>
                    <a:pt x="11211" y="1226"/>
                  </a:lnTo>
                  <a:cubicBezTo>
                    <a:pt x="11976" y="1357"/>
                    <a:pt x="12795" y="1688"/>
                    <a:pt x="13057" y="2428"/>
                  </a:cubicBezTo>
                  <a:cubicBezTo>
                    <a:pt x="13496" y="3788"/>
                    <a:pt x="9835" y="4207"/>
                    <a:pt x="9144" y="4228"/>
                  </a:cubicBezTo>
                  <a:cubicBezTo>
                    <a:pt x="8888" y="4243"/>
                    <a:pt x="8626" y="4251"/>
                    <a:pt x="8363" y="4251"/>
                  </a:cubicBezTo>
                  <a:cubicBezTo>
                    <a:pt x="7530" y="4251"/>
                    <a:pt x="6675" y="4172"/>
                    <a:pt x="5880" y="3998"/>
                  </a:cubicBezTo>
                  <a:cubicBezTo>
                    <a:pt x="4773" y="3764"/>
                    <a:pt x="3737" y="3188"/>
                    <a:pt x="2656" y="2789"/>
                  </a:cubicBezTo>
                  <a:lnTo>
                    <a:pt x="2656" y="2789"/>
                  </a:lnTo>
                  <a:cubicBezTo>
                    <a:pt x="3147" y="2725"/>
                    <a:pt x="3660" y="2733"/>
                    <a:pt x="4081" y="2721"/>
                  </a:cubicBezTo>
                  <a:cubicBezTo>
                    <a:pt x="4095" y="2723"/>
                    <a:pt x="4110" y="2724"/>
                    <a:pt x="4124" y="2724"/>
                  </a:cubicBezTo>
                  <a:cubicBezTo>
                    <a:pt x="4672" y="2724"/>
                    <a:pt x="5150" y="1591"/>
                    <a:pt x="4436" y="1591"/>
                  </a:cubicBezTo>
                  <a:cubicBezTo>
                    <a:pt x="3348" y="1591"/>
                    <a:pt x="2177" y="1654"/>
                    <a:pt x="1193" y="2261"/>
                  </a:cubicBezTo>
                  <a:cubicBezTo>
                    <a:pt x="419" y="2721"/>
                    <a:pt x="1" y="3851"/>
                    <a:pt x="649" y="4604"/>
                  </a:cubicBezTo>
                  <a:cubicBezTo>
                    <a:pt x="1298" y="5358"/>
                    <a:pt x="2449" y="5525"/>
                    <a:pt x="3369" y="5651"/>
                  </a:cubicBezTo>
                  <a:cubicBezTo>
                    <a:pt x="4199" y="5771"/>
                    <a:pt x="5035" y="5815"/>
                    <a:pt x="5875" y="5815"/>
                  </a:cubicBezTo>
                  <a:cubicBezTo>
                    <a:pt x="6496" y="5815"/>
                    <a:pt x="7119" y="5791"/>
                    <a:pt x="7742" y="5755"/>
                  </a:cubicBezTo>
                  <a:cubicBezTo>
                    <a:pt x="9793" y="5651"/>
                    <a:pt x="12408" y="5546"/>
                    <a:pt x="14103" y="4207"/>
                  </a:cubicBezTo>
                  <a:cubicBezTo>
                    <a:pt x="14961" y="3537"/>
                    <a:pt x="14982" y="2575"/>
                    <a:pt x="14564" y="1633"/>
                  </a:cubicBezTo>
                  <a:cubicBezTo>
                    <a:pt x="14107" y="609"/>
                    <a:pt x="12926" y="261"/>
                    <a:pt x="11826" y="107"/>
                  </a:cubicBezTo>
                  <a:lnTo>
                    <a:pt x="11826" y="107"/>
                  </a:lnTo>
                  <a:cubicBezTo>
                    <a:pt x="11473" y="39"/>
                    <a:pt x="11125" y="7"/>
                    <a:pt x="10818" y="1"/>
                  </a:cubicBezTo>
                  <a:cubicBezTo>
                    <a:pt x="10813" y="1"/>
                    <a:pt x="1080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3441475" y="3515800"/>
              <a:ext cx="485450" cy="733400"/>
            </a:xfrm>
            <a:custGeom>
              <a:avLst/>
              <a:gdLst/>
              <a:ahLst/>
              <a:cxnLst/>
              <a:rect l="l" t="t" r="r" b="b"/>
              <a:pathLst>
                <a:path w="19418" h="29336" extrusionOk="0">
                  <a:moveTo>
                    <a:pt x="1088" y="0"/>
                  </a:moveTo>
                  <a:cubicBezTo>
                    <a:pt x="523" y="42"/>
                    <a:pt x="0" y="1193"/>
                    <a:pt x="733" y="1193"/>
                  </a:cubicBezTo>
                  <a:cubicBezTo>
                    <a:pt x="4959" y="1214"/>
                    <a:pt x="9060" y="2176"/>
                    <a:pt x="12617" y="4562"/>
                  </a:cubicBezTo>
                  <a:cubicBezTo>
                    <a:pt x="14354" y="5713"/>
                    <a:pt x="16028" y="7198"/>
                    <a:pt x="17074" y="8998"/>
                  </a:cubicBezTo>
                  <a:cubicBezTo>
                    <a:pt x="18120" y="10776"/>
                    <a:pt x="18308" y="12931"/>
                    <a:pt x="18141" y="14940"/>
                  </a:cubicBezTo>
                  <a:cubicBezTo>
                    <a:pt x="17848" y="18706"/>
                    <a:pt x="16467" y="23016"/>
                    <a:pt x="13329" y="25360"/>
                  </a:cubicBezTo>
                  <a:cubicBezTo>
                    <a:pt x="10567" y="27389"/>
                    <a:pt x="6445" y="28184"/>
                    <a:pt x="3076" y="28184"/>
                  </a:cubicBezTo>
                  <a:cubicBezTo>
                    <a:pt x="2511" y="28184"/>
                    <a:pt x="1988" y="29335"/>
                    <a:pt x="2720" y="29335"/>
                  </a:cubicBezTo>
                  <a:cubicBezTo>
                    <a:pt x="6340" y="29335"/>
                    <a:pt x="10504" y="28456"/>
                    <a:pt x="13517" y="26343"/>
                  </a:cubicBezTo>
                  <a:cubicBezTo>
                    <a:pt x="16990" y="23916"/>
                    <a:pt x="18413" y="19836"/>
                    <a:pt x="19083" y="15777"/>
                  </a:cubicBezTo>
                  <a:cubicBezTo>
                    <a:pt x="19417" y="13747"/>
                    <a:pt x="19397" y="11508"/>
                    <a:pt x="18664" y="9562"/>
                  </a:cubicBezTo>
                  <a:cubicBezTo>
                    <a:pt x="17827" y="7324"/>
                    <a:pt x="16258" y="5713"/>
                    <a:pt x="14438" y="4248"/>
                  </a:cubicBezTo>
                  <a:cubicBezTo>
                    <a:pt x="10630" y="1235"/>
                    <a:pt x="5859" y="42"/>
                    <a:pt x="1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44"/>
          <p:cNvGrpSpPr/>
          <p:nvPr/>
        </p:nvGrpSpPr>
        <p:grpSpPr>
          <a:xfrm rot="-840000">
            <a:off x="102603" y="2055725"/>
            <a:ext cx="591059" cy="908111"/>
            <a:chOff x="1440275" y="1728400"/>
            <a:chExt cx="374525" cy="575425"/>
          </a:xfrm>
        </p:grpSpPr>
        <p:sp>
          <p:nvSpPr>
            <p:cNvPr id="679" name="Google Shape;679;p44"/>
            <p:cNvSpPr/>
            <p:nvPr/>
          </p:nvSpPr>
          <p:spPr>
            <a:xfrm>
              <a:off x="1580000" y="1812725"/>
              <a:ext cx="129550" cy="163675"/>
            </a:xfrm>
            <a:custGeom>
              <a:avLst/>
              <a:gdLst/>
              <a:ahLst/>
              <a:cxnLst/>
              <a:rect l="l" t="t" r="r" b="b"/>
              <a:pathLst>
                <a:path w="5182" h="6547" extrusionOk="0">
                  <a:moveTo>
                    <a:pt x="3365" y="884"/>
                  </a:moveTo>
                  <a:cubicBezTo>
                    <a:pt x="3687" y="884"/>
                    <a:pt x="4010" y="898"/>
                    <a:pt x="4331" y="928"/>
                  </a:cubicBezTo>
                  <a:lnTo>
                    <a:pt x="4331" y="928"/>
                  </a:lnTo>
                  <a:cubicBezTo>
                    <a:pt x="4177" y="2422"/>
                    <a:pt x="4302" y="4340"/>
                    <a:pt x="3319" y="5520"/>
                  </a:cubicBezTo>
                  <a:cubicBezTo>
                    <a:pt x="3185" y="5670"/>
                    <a:pt x="3017" y="5728"/>
                    <a:pt x="2844" y="5728"/>
                  </a:cubicBezTo>
                  <a:cubicBezTo>
                    <a:pt x="2559" y="5728"/>
                    <a:pt x="2259" y="5572"/>
                    <a:pt x="2064" y="5415"/>
                  </a:cubicBezTo>
                  <a:cubicBezTo>
                    <a:pt x="1603" y="5039"/>
                    <a:pt x="1499" y="4348"/>
                    <a:pt x="1436" y="3825"/>
                  </a:cubicBezTo>
                  <a:cubicBezTo>
                    <a:pt x="1269" y="2904"/>
                    <a:pt x="1352" y="1963"/>
                    <a:pt x="1436" y="1042"/>
                  </a:cubicBezTo>
                  <a:cubicBezTo>
                    <a:pt x="1436" y="1042"/>
                    <a:pt x="1436" y="1041"/>
                    <a:pt x="1436" y="1040"/>
                  </a:cubicBezTo>
                  <a:lnTo>
                    <a:pt x="1436" y="1040"/>
                  </a:lnTo>
                  <a:cubicBezTo>
                    <a:pt x="2075" y="940"/>
                    <a:pt x="2720" y="884"/>
                    <a:pt x="3365" y="884"/>
                  </a:cubicBezTo>
                  <a:close/>
                  <a:moveTo>
                    <a:pt x="3663" y="1"/>
                  </a:moveTo>
                  <a:cubicBezTo>
                    <a:pt x="2636" y="1"/>
                    <a:pt x="1601" y="150"/>
                    <a:pt x="620" y="373"/>
                  </a:cubicBezTo>
                  <a:cubicBezTo>
                    <a:pt x="210" y="470"/>
                    <a:pt x="1" y="1222"/>
                    <a:pt x="432" y="1222"/>
                  </a:cubicBezTo>
                  <a:cubicBezTo>
                    <a:pt x="463" y="1222"/>
                    <a:pt x="498" y="1218"/>
                    <a:pt x="536" y="1210"/>
                  </a:cubicBezTo>
                  <a:cubicBezTo>
                    <a:pt x="565" y="1203"/>
                    <a:pt x="593" y="1197"/>
                    <a:pt x="622" y="1191"/>
                  </a:cubicBezTo>
                  <a:lnTo>
                    <a:pt x="622" y="1191"/>
                  </a:lnTo>
                  <a:cubicBezTo>
                    <a:pt x="621" y="1197"/>
                    <a:pt x="620" y="1203"/>
                    <a:pt x="620" y="1210"/>
                  </a:cubicBezTo>
                  <a:cubicBezTo>
                    <a:pt x="504" y="2658"/>
                    <a:pt x="281" y="6547"/>
                    <a:pt x="2434" y="6547"/>
                  </a:cubicBezTo>
                  <a:cubicBezTo>
                    <a:pt x="2614" y="6547"/>
                    <a:pt x="2811" y="6520"/>
                    <a:pt x="3026" y="6461"/>
                  </a:cubicBezTo>
                  <a:cubicBezTo>
                    <a:pt x="5160" y="5855"/>
                    <a:pt x="4951" y="2047"/>
                    <a:pt x="5160" y="394"/>
                  </a:cubicBezTo>
                  <a:cubicBezTo>
                    <a:pt x="5181" y="205"/>
                    <a:pt x="5056" y="80"/>
                    <a:pt x="4909" y="80"/>
                  </a:cubicBezTo>
                  <a:cubicBezTo>
                    <a:pt x="4498" y="25"/>
                    <a:pt x="4081" y="1"/>
                    <a:pt x="3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1626875" y="1879525"/>
              <a:ext cx="31925" cy="39475"/>
            </a:xfrm>
            <a:custGeom>
              <a:avLst/>
              <a:gdLst/>
              <a:ahLst/>
              <a:cxnLst/>
              <a:rect l="l" t="t" r="r" b="b"/>
              <a:pathLst>
                <a:path w="1277" h="1579" extrusionOk="0">
                  <a:moveTo>
                    <a:pt x="864" y="0"/>
                  </a:moveTo>
                  <a:cubicBezTo>
                    <a:pt x="695" y="0"/>
                    <a:pt x="533" y="96"/>
                    <a:pt x="461" y="212"/>
                  </a:cubicBezTo>
                  <a:cubicBezTo>
                    <a:pt x="335" y="379"/>
                    <a:pt x="189" y="546"/>
                    <a:pt x="105" y="756"/>
                  </a:cubicBezTo>
                  <a:cubicBezTo>
                    <a:pt x="0" y="1069"/>
                    <a:pt x="168" y="1300"/>
                    <a:pt x="419" y="1509"/>
                  </a:cubicBezTo>
                  <a:cubicBezTo>
                    <a:pt x="475" y="1558"/>
                    <a:pt x="536" y="1579"/>
                    <a:pt x="598" y="1579"/>
                  </a:cubicBezTo>
                  <a:cubicBezTo>
                    <a:pt x="745" y="1579"/>
                    <a:pt x="895" y="1465"/>
                    <a:pt x="984" y="1362"/>
                  </a:cubicBezTo>
                  <a:cubicBezTo>
                    <a:pt x="1151" y="1174"/>
                    <a:pt x="1277" y="944"/>
                    <a:pt x="1277" y="672"/>
                  </a:cubicBezTo>
                  <a:cubicBezTo>
                    <a:pt x="1277" y="546"/>
                    <a:pt x="1214" y="442"/>
                    <a:pt x="1214" y="316"/>
                  </a:cubicBezTo>
                  <a:cubicBezTo>
                    <a:pt x="1210" y="265"/>
                    <a:pt x="1194" y="223"/>
                    <a:pt x="1170" y="190"/>
                  </a:cubicBezTo>
                  <a:lnTo>
                    <a:pt x="1170" y="190"/>
                  </a:lnTo>
                  <a:cubicBezTo>
                    <a:pt x="1156" y="144"/>
                    <a:pt x="1129" y="102"/>
                    <a:pt x="1088" y="65"/>
                  </a:cubicBezTo>
                  <a:cubicBezTo>
                    <a:pt x="1017" y="20"/>
                    <a:pt x="940"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1627400" y="1728400"/>
              <a:ext cx="68550" cy="101950"/>
            </a:xfrm>
            <a:custGeom>
              <a:avLst/>
              <a:gdLst/>
              <a:ahLst/>
              <a:cxnLst/>
              <a:rect l="l" t="t" r="r" b="b"/>
              <a:pathLst>
                <a:path w="2742" h="4078" extrusionOk="0">
                  <a:moveTo>
                    <a:pt x="2427" y="0"/>
                  </a:moveTo>
                  <a:cubicBezTo>
                    <a:pt x="1779" y="21"/>
                    <a:pt x="1130" y="168"/>
                    <a:pt x="502" y="356"/>
                  </a:cubicBezTo>
                  <a:cubicBezTo>
                    <a:pt x="230" y="440"/>
                    <a:pt x="0" y="733"/>
                    <a:pt x="42" y="984"/>
                  </a:cubicBezTo>
                  <a:cubicBezTo>
                    <a:pt x="209" y="1821"/>
                    <a:pt x="126" y="2658"/>
                    <a:pt x="42" y="3495"/>
                  </a:cubicBezTo>
                  <a:cubicBezTo>
                    <a:pt x="18" y="3735"/>
                    <a:pt x="126" y="3828"/>
                    <a:pt x="270" y="3828"/>
                  </a:cubicBezTo>
                  <a:cubicBezTo>
                    <a:pt x="503" y="3828"/>
                    <a:pt x="832" y="3586"/>
                    <a:pt x="858" y="3327"/>
                  </a:cubicBezTo>
                  <a:cubicBezTo>
                    <a:pt x="927" y="2572"/>
                    <a:pt x="995" y="1831"/>
                    <a:pt x="925" y="1093"/>
                  </a:cubicBezTo>
                  <a:lnTo>
                    <a:pt x="925" y="1093"/>
                  </a:lnTo>
                  <a:cubicBezTo>
                    <a:pt x="1243" y="1010"/>
                    <a:pt x="1563" y="942"/>
                    <a:pt x="1889" y="903"/>
                  </a:cubicBezTo>
                  <a:lnTo>
                    <a:pt x="1889" y="903"/>
                  </a:lnTo>
                  <a:cubicBezTo>
                    <a:pt x="1892" y="1864"/>
                    <a:pt x="1707" y="2824"/>
                    <a:pt x="1611" y="3767"/>
                  </a:cubicBezTo>
                  <a:cubicBezTo>
                    <a:pt x="1596" y="3990"/>
                    <a:pt x="1700" y="4078"/>
                    <a:pt x="1838" y="4078"/>
                  </a:cubicBezTo>
                  <a:cubicBezTo>
                    <a:pt x="2076" y="4078"/>
                    <a:pt x="2414" y="3822"/>
                    <a:pt x="2427" y="3557"/>
                  </a:cubicBezTo>
                  <a:cubicBezTo>
                    <a:pt x="2532" y="2428"/>
                    <a:pt x="2741" y="1360"/>
                    <a:pt x="2699" y="231"/>
                  </a:cubicBezTo>
                  <a:cubicBezTo>
                    <a:pt x="2699" y="105"/>
                    <a:pt x="2553" y="0"/>
                    <a:pt x="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1440275" y="1933400"/>
              <a:ext cx="210150" cy="320825"/>
            </a:xfrm>
            <a:custGeom>
              <a:avLst/>
              <a:gdLst/>
              <a:ahLst/>
              <a:cxnLst/>
              <a:rect l="l" t="t" r="r" b="b"/>
              <a:pathLst>
                <a:path w="8406" h="12833" extrusionOk="0">
                  <a:moveTo>
                    <a:pt x="7388" y="1304"/>
                  </a:moveTo>
                  <a:lnTo>
                    <a:pt x="7388" y="1304"/>
                  </a:lnTo>
                  <a:cubicBezTo>
                    <a:pt x="5990" y="5062"/>
                    <a:pt x="4493" y="8946"/>
                    <a:pt x="1375" y="11571"/>
                  </a:cubicBezTo>
                  <a:lnTo>
                    <a:pt x="1375" y="11571"/>
                  </a:lnTo>
                  <a:cubicBezTo>
                    <a:pt x="1388" y="11516"/>
                    <a:pt x="1389" y="11460"/>
                    <a:pt x="1376" y="11406"/>
                  </a:cubicBezTo>
                  <a:cubicBezTo>
                    <a:pt x="1164" y="10542"/>
                    <a:pt x="1096" y="9708"/>
                    <a:pt x="1168" y="8906"/>
                  </a:cubicBezTo>
                  <a:lnTo>
                    <a:pt x="1168" y="8906"/>
                  </a:lnTo>
                  <a:cubicBezTo>
                    <a:pt x="1608" y="7481"/>
                    <a:pt x="2587" y="6171"/>
                    <a:pt x="3531" y="4982"/>
                  </a:cubicBezTo>
                  <a:cubicBezTo>
                    <a:pt x="4403" y="3845"/>
                    <a:pt x="5299" y="2743"/>
                    <a:pt x="6261" y="1692"/>
                  </a:cubicBezTo>
                  <a:lnTo>
                    <a:pt x="6261" y="1692"/>
                  </a:lnTo>
                  <a:cubicBezTo>
                    <a:pt x="6624" y="1508"/>
                    <a:pt x="7001" y="1373"/>
                    <a:pt x="7388" y="1304"/>
                  </a:cubicBezTo>
                  <a:close/>
                  <a:moveTo>
                    <a:pt x="7097" y="1"/>
                  </a:moveTo>
                  <a:cubicBezTo>
                    <a:pt x="6988" y="1"/>
                    <a:pt x="6859" y="57"/>
                    <a:pt x="6732" y="191"/>
                  </a:cubicBezTo>
                  <a:cubicBezTo>
                    <a:pt x="6470" y="459"/>
                    <a:pt x="6211" y="730"/>
                    <a:pt x="5956" y="1005"/>
                  </a:cubicBezTo>
                  <a:lnTo>
                    <a:pt x="5956" y="1005"/>
                  </a:lnTo>
                  <a:cubicBezTo>
                    <a:pt x="4421" y="1856"/>
                    <a:pt x="3143" y="3390"/>
                    <a:pt x="2150" y="4689"/>
                  </a:cubicBezTo>
                  <a:cubicBezTo>
                    <a:pt x="1146" y="5993"/>
                    <a:pt x="540" y="7428"/>
                    <a:pt x="373" y="8956"/>
                  </a:cubicBezTo>
                  <a:lnTo>
                    <a:pt x="373" y="8956"/>
                  </a:lnTo>
                  <a:cubicBezTo>
                    <a:pt x="20" y="10155"/>
                    <a:pt x="0" y="11410"/>
                    <a:pt x="497" y="12703"/>
                  </a:cubicBezTo>
                  <a:cubicBezTo>
                    <a:pt x="531" y="12798"/>
                    <a:pt x="609" y="12833"/>
                    <a:pt x="699" y="12833"/>
                  </a:cubicBezTo>
                  <a:cubicBezTo>
                    <a:pt x="826" y="12833"/>
                    <a:pt x="976" y="12764"/>
                    <a:pt x="1062" y="12703"/>
                  </a:cubicBezTo>
                  <a:cubicBezTo>
                    <a:pt x="4974" y="9816"/>
                    <a:pt x="6669" y="5191"/>
                    <a:pt x="8322" y="798"/>
                  </a:cubicBezTo>
                  <a:cubicBezTo>
                    <a:pt x="8406" y="609"/>
                    <a:pt x="8301" y="358"/>
                    <a:pt x="8092" y="358"/>
                  </a:cubicBezTo>
                  <a:cubicBezTo>
                    <a:pt x="7837" y="371"/>
                    <a:pt x="7588" y="406"/>
                    <a:pt x="7343" y="462"/>
                  </a:cubicBezTo>
                  <a:lnTo>
                    <a:pt x="7343" y="462"/>
                  </a:lnTo>
                  <a:cubicBezTo>
                    <a:pt x="7436" y="203"/>
                    <a:pt x="7303" y="1"/>
                    <a:pt x="70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1623400" y="1933050"/>
              <a:ext cx="191400" cy="295025"/>
            </a:xfrm>
            <a:custGeom>
              <a:avLst/>
              <a:gdLst/>
              <a:ahLst/>
              <a:cxnLst/>
              <a:rect l="l" t="t" r="r" b="b"/>
              <a:pathLst>
                <a:path w="7656" h="11801" extrusionOk="0">
                  <a:moveTo>
                    <a:pt x="1602" y="0"/>
                  </a:moveTo>
                  <a:cubicBezTo>
                    <a:pt x="1239" y="0"/>
                    <a:pt x="898" y="545"/>
                    <a:pt x="1165" y="812"/>
                  </a:cubicBezTo>
                  <a:cubicBezTo>
                    <a:pt x="2587" y="2318"/>
                    <a:pt x="4617" y="3301"/>
                    <a:pt x="5768" y="5080"/>
                  </a:cubicBezTo>
                  <a:cubicBezTo>
                    <a:pt x="6647" y="6440"/>
                    <a:pt x="6521" y="7842"/>
                    <a:pt x="6019" y="9307"/>
                  </a:cubicBezTo>
                  <a:cubicBezTo>
                    <a:pt x="5914" y="9599"/>
                    <a:pt x="5789" y="9892"/>
                    <a:pt x="5684" y="10206"/>
                  </a:cubicBezTo>
                  <a:cubicBezTo>
                    <a:pt x="5653" y="10269"/>
                    <a:pt x="5577" y="10424"/>
                    <a:pt x="5505" y="10583"/>
                  </a:cubicBezTo>
                  <a:lnTo>
                    <a:pt x="5505" y="10583"/>
                  </a:lnTo>
                  <a:cubicBezTo>
                    <a:pt x="5438" y="10640"/>
                    <a:pt x="5368" y="10695"/>
                    <a:pt x="5298" y="10750"/>
                  </a:cubicBezTo>
                  <a:lnTo>
                    <a:pt x="5298" y="10750"/>
                  </a:lnTo>
                  <a:cubicBezTo>
                    <a:pt x="4283" y="8799"/>
                    <a:pt x="3666" y="6669"/>
                    <a:pt x="3069" y="4578"/>
                  </a:cubicBezTo>
                  <a:cubicBezTo>
                    <a:pt x="2734" y="3364"/>
                    <a:pt x="2253" y="1439"/>
                    <a:pt x="955" y="958"/>
                  </a:cubicBezTo>
                  <a:cubicBezTo>
                    <a:pt x="928" y="952"/>
                    <a:pt x="900" y="949"/>
                    <a:pt x="872" y="949"/>
                  </a:cubicBezTo>
                  <a:cubicBezTo>
                    <a:pt x="436" y="949"/>
                    <a:pt x="1" y="1681"/>
                    <a:pt x="453" y="1858"/>
                  </a:cubicBezTo>
                  <a:cubicBezTo>
                    <a:pt x="1709" y="2297"/>
                    <a:pt x="2127" y="4620"/>
                    <a:pt x="2420" y="5729"/>
                  </a:cubicBezTo>
                  <a:cubicBezTo>
                    <a:pt x="2943" y="7737"/>
                    <a:pt x="3675" y="9830"/>
                    <a:pt x="4659" y="11671"/>
                  </a:cubicBezTo>
                  <a:cubicBezTo>
                    <a:pt x="4711" y="11766"/>
                    <a:pt x="4788" y="11801"/>
                    <a:pt x="4871" y="11801"/>
                  </a:cubicBezTo>
                  <a:cubicBezTo>
                    <a:pt x="4988" y="11801"/>
                    <a:pt x="5117" y="11732"/>
                    <a:pt x="5203" y="11671"/>
                  </a:cubicBezTo>
                  <a:cubicBezTo>
                    <a:pt x="5216" y="11662"/>
                    <a:pt x="5228" y="11654"/>
                    <a:pt x="5241" y="11645"/>
                  </a:cubicBezTo>
                  <a:lnTo>
                    <a:pt x="5241" y="11645"/>
                  </a:lnTo>
                  <a:cubicBezTo>
                    <a:pt x="5294" y="11714"/>
                    <a:pt x="5379" y="11745"/>
                    <a:pt x="5469" y="11745"/>
                  </a:cubicBezTo>
                  <a:cubicBezTo>
                    <a:pt x="5573" y="11745"/>
                    <a:pt x="5685" y="11703"/>
                    <a:pt x="5768" y="11629"/>
                  </a:cubicBezTo>
                  <a:cubicBezTo>
                    <a:pt x="5998" y="11420"/>
                    <a:pt x="6155" y="11101"/>
                    <a:pt x="6283" y="10766"/>
                  </a:cubicBezTo>
                  <a:lnTo>
                    <a:pt x="6283" y="10766"/>
                  </a:lnTo>
                  <a:cubicBezTo>
                    <a:pt x="7456" y="9511"/>
                    <a:pt x="7656" y="8009"/>
                    <a:pt x="7202" y="6220"/>
                  </a:cubicBezTo>
                  <a:lnTo>
                    <a:pt x="7202" y="6220"/>
                  </a:lnTo>
                  <a:cubicBezTo>
                    <a:pt x="7181" y="6105"/>
                    <a:pt x="7157" y="5990"/>
                    <a:pt x="7128" y="5875"/>
                  </a:cubicBezTo>
                  <a:cubicBezTo>
                    <a:pt x="7038" y="5530"/>
                    <a:pt x="6914" y="5210"/>
                    <a:pt x="6763" y="4910"/>
                  </a:cubicBezTo>
                  <a:lnTo>
                    <a:pt x="6763" y="4910"/>
                  </a:lnTo>
                  <a:cubicBezTo>
                    <a:pt x="5831" y="2727"/>
                    <a:pt x="3924" y="755"/>
                    <a:pt x="1709" y="16"/>
                  </a:cubicBezTo>
                  <a:cubicBezTo>
                    <a:pt x="1673" y="5"/>
                    <a:pt x="1637" y="0"/>
                    <a:pt x="1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1446400" y="2223325"/>
              <a:ext cx="27150" cy="80500"/>
            </a:xfrm>
            <a:custGeom>
              <a:avLst/>
              <a:gdLst/>
              <a:ahLst/>
              <a:cxnLst/>
              <a:rect l="l" t="t" r="r" b="b"/>
              <a:pathLst>
                <a:path w="1086" h="3220" extrusionOk="0">
                  <a:moveTo>
                    <a:pt x="802" y="1"/>
                  </a:moveTo>
                  <a:cubicBezTo>
                    <a:pt x="551" y="1"/>
                    <a:pt x="165" y="349"/>
                    <a:pt x="210" y="646"/>
                  </a:cubicBezTo>
                  <a:cubicBezTo>
                    <a:pt x="335" y="1420"/>
                    <a:pt x="126" y="2152"/>
                    <a:pt x="22" y="2906"/>
                  </a:cubicBezTo>
                  <a:cubicBezTo>
                    <a:pt x="1" y="3094"/>
                    <a:pt x="126" y="3219"/>
                    <a:pt x="273" y="3219"/>
                  </a:cubicBezTo>
                  <a:cubicBezTo>
                    <a:pt x="545" y="3219"/>
                    <a:pt x="733" y="3010"/>
                    <a:pt x="817" y="2780"/>
                  </a:cubicBezTo>
                  <a:cubicBezTo>
                    <a:pt x="963" y="2403"/>
                    <a:pt x="984" y="2006"/>
                    <a:pt x="1005" y="1629"/>
                  </a:cubicBezTo>
                  <a:cubicBezTo>
                    <a:pt x="1005" y="1604"/>
                    <a:pt x="1004" y="1581"/>
                    <a:pt x="1001" y="1559"/>
                  </a:cubicBezTo>
                  <a:lnTo>
                    <a:pt x="1001" y="1559"/>
                  </a:lnTo>
                  <a:cubicBezTo>
                    <a:pt x="1059" y="1111"/>
                    <a:pt x="1085" y="665"/>
                    <a:pt x="1005" y="206"/>
                  </a:cubicBezTo>
                  <a:cubicBezTo>
                    <a:pt x="987" y="60"/>
                    <a:pt x="906" y="1"/>
                    <a:pt x="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1737250" y="2203675"/>
              <a:ext cx="40825" cy="51175"/>
            </a:xfrm>
            <a:custGeom>
              <a:avLst/>
              <a:gdLst/>
              <a:ahLst/>
              <a:cxnLst/>
              <a:rect l="l" t="t" r="r" b="b"/>
              <a:pathLst>
                <a:path w="1633" h="2047" extrusionOk="0">
                  <a:moveTo>
                    <a:pt x="1259" y="1"/>
                  </a:moveTo>
                  <a:cubicBezTo>
                    <a:pt x="1168" y="1"/>
                    <a:pt x="1068" y="35"/>
                    <a:pt x="978" y="92"/>
                  </a:cubicBezTo>
                  <a:lnTo>
                    <a:pt x="978" y="92"/>
                  </a:lnTo>
                  <a:cubicBezTo>
                    <a:pt x="949" y="84"/>
                    <a:pt x="918" y="80"/>
                    <a:pt x="888" y="80"/>
                  </a:cubicBezTo>
                  <a:cubicBezTo>
                    <a:pt x="756" y="80"/>
                    <a:pt x="614" y="151"/>
                    <a:pt x="507" y="259"/>
                  </a:cubicBezTo>
                  <a:lnTo>
                    <a:pt x="507" y="259"/>
                  </a:lnTo>
                  <a:cubicBezTo>
                    <a:pt x="506" y="259"/>
                    <a:pt x="504" y="260"/>
                    <a:pt x="502" y="260"/>
                  </a:cubicBezTo>
                  <a:cubicBezTo>
                    <a:pt x="293" y="365"/>
                    <a:pt x="126" y="574"/>
                    <a:pt x="84" y="804"/>
                  </a:cubicBezTo>
                  <a:cubicBezTo>
                    <a:pt x="0" y="1181"/>
                    <a:pt x="0" y="1599"/>
                    <a:pt x="272" y="1892"/>
                  </a:cubicBezTo>
                  <a:cubicBezTo>
                    <a:pt x="353" y="2004"/>
                    <a:pt x="489" y="2046"/>
                    <a:pt x="631" y="2046"/>
                  </a:cubicBezTo>
                  <a:cubicBezTo>
                    <a:pt x="781" y="2046"/>
                    <a:pt x="939" y="1999"/>
                    <a:pt x="1046" y="1934"/>
                  </a:cubicBezTo>
                  <a:cubicBezTo>
                    <a:pt x="1360" y="1746"/>
                    <a:pt x="1632" y="1411"/>
                    <a:pt x="1632" y="1013"/>
                  </a:cubicBezTo>
                  <a:cubicBezTo>
                    <a:pt x="1632" y="889"/>
                    <a:pt x="1605" y="773"/>
                    <a:pt x="1556" y="667"/>
                  </a:cubicBezTo>
                  <a:lnTo>
                    <a:pt x="1556" y="667"/>
                  </a:lnTo>
                  <a:cubicBezTo>
                    <a:pt x="1554" y="622"/>
                    <a:pt x="1549" y="574"/>
                    <a:pt x="1549" y="511"/>
                  </a:cubicBezTo>
                  <a:cubicBezTo>
                    <a:pt x="1549" y="490"/>
                    <a:pt x="1549" y="448"/>
                    <a:pt x="1528" y="427"/>
                  </a:cubicBezTo>
                  <a:cubicBezTo>
                    <a:pt x="1528" y="394"/>
                    <a:pt x="1500" y="306"/>
                    <a:pt x="1512" y="306"/>
                  </a:cubicBezTo>
                  <a:cubicBezTo>
                    <a:pt x="1515" y="306"/>
                    <a:pt x="1519" y="311"/>
                    <a:pt x="1528" y="323"/>
                  </a:cubicBezTo>
                  <a:cubicBezTo>
                    <a:pt x="1528" y="93"/>
                    <a:pt x="1407" y="1"/>
                    <a:pt x="1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1480025" y="2081850"/>
              <a:ext cx="94275" cy="41825"/>
            </a:xfrm>
            <a:custGeom>
              <a:avLst/>
              <a:gdLst/>
              <a:ahLst/>
              <a:cxnLst/>
              <a:rect l="l" t="t" r="r" b="b"/>
              <a:pathLst>
                <a:path w="3771" h="1673" extrusionOk="0">
                  <a:moveTo>
                    <a:pt x="780" y="1"/>
                  </a:moveTo>
                  <a:cubicBezTo>
                    <a:pt x="417" y="1"/>
                    <a:pt x="0" y="714"/>
                    <a:pt x="434" y="865"/>
                  </a:cubicBezTo>
                  <a:cubicBezTo>
                    <a:pt x="1250" y="1178"/>
                    <a:pt x="2045" y="1388"/>
                    <a:pt x="2861" y="1660"/>
                  </a:cubicBezTo>
                  <a:cubicBezTo>
                    <a:pt x="2891" y="1669"/>
                    <a:pt x="2921" y="1673"/>
                    <a:pt x="2952" y="1673"/>
                  </a:cubicBezTo>
                  <a:cubicBezTo>
                    <a:pt x="3349" y="1673"/>
                    <a:pt x="3770" y="959"/>
                    <a:pt x="3343" y="823"/>
                  </a:cubicBezTo>
                  <a:cubicBezTo>
                    <a:pt x="2527" y="551"/>
                    <a:pt x="1690" y="342"/>
                    <a:pt x="894" y="28"/>
                  </a:cubicBezTo>
                  <a:cubicBezTo>
                    <a:pt x="858" y="9"/>
                    <a:pt x="819" y="1"/>
                    <a:pt x="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1687700" y="2066425"/>
              <a:ext cx="109325" cy="41850"/>
            </a:xfrm>
            <a:custGeom>
              <a:avLst/>
              <a:gdLst/>
              <a:ahLst/>
              <a:cxnLst/>
              <a:rect l="l" t="t" r="r" b="b"/>
              <a:pathLst>
                <a:path w="4373" h="1674" extrusionOk="0">
                  <a:moveTo>
                    <a:pt x="3963" y="0"/>
                  </a:moveTo>
                  <a:cubicBezTo>
                    <a:pt x="3928" y="0"/>
                    <a:pt x="3889" y="6"/>
                    <a:pt x="3844" y="17"/>
                  </a:cubicBezTo>
                  <a:cubicBezTo>
                    <a:pt x="2840" y="310"/>
                    <a:pt x="1857" y="687"/>
                    <a:pt x="810" y="770"/>
                  </a:cubicBezTo>
                  <a:cubicBezTo>
                    <a:pt x="386" y="831"/>
                    <a:pt x="0" y="1673"/>
                    <a:pt x="466" y="1673"/>
                  </a:cubicBezTo>
                  <a:cubicBezTo>
                    <a:pt x="482" y="1673"/>
                    <a:pt x="499" y="1672"/>
                    <a:pt x="518" y="1670"/>
                  </a:cubicBezTo>
                  <a:cubicBezTo>
                    <a:pt x="1647" y="1565"/>
                    <a:pt x="2694" y="1168"/>
                    <a:pt x="3761" y="854"/>
                  </a:cubicBezTo>
                  <a:cubicBezTo>
                    <a:pt x="4146" y="738"/>
                    <a:pt x="4372" y="0"/>
                    <a:pt x="3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44"/>
          <p:cNvSpPr/>
          <p:nvPr/>
        </p:nvSpPr>
        <p:spPr>
          <a:xfrm>
            <a:off x="8471113" y="2738213"/>
            <a:ext cx="286173" cy="395064"/>
          </a:xfrm>
          <a:custGeom>
            <a:avLst/>
            <a:gdLst/>
            <a:ahLst/>
            <a:cxnLst/>
            <a:rect l="l" t="t" r="r" b="b"/>
            <a:pathLst>
              <a:path w="3837" h="5297" extrusionOk="0">
                <a:moveTo>
                  <a:pt x="1085" y="1"/>
                </a:moveTo>
                <a:cubicBezTo>
                  <a:pt x="990" y="1"/>
                  <a:pt x="909" y="81"/>
                  <a:pt x="868" y="227"/>
                </a:cubicBezTo>
                <a:cubicBezTo>
                  <a:pt x="835" y="327"/>
                  <a:pt x="868" y="460"/>
                  <a:pt x="868" y="627"/>
                </a:cubicBezTo>
                <a:cubicBezTo>
                  <a:pt x="868" y="927"/>
                  <a:pt x="968" y="1261"/>
                  <a:pt x="935" y="1561"/>
                </a:cubicBezTo>
                <a:cubicBezTo>
                  <a:pt x="868" y="2095"/>
                  <a:pt x="534" y="2462"/>
                  <a:pt x="167" y="2795"/>
                </a:cubicBezTo>
                <a:cubicBezTo>
                  <a:pt x="101" y="2862"/>
                  <a:pt x="1" y="3095"/>
                  <a:pt x="34" y="3162"/>
                </a:cubicBezTo>
                <a:cubicBezTo>
                  <a:pt x="101" y="3262"/>
                  <a:pt x="268" y="3329"/>
                  <a:pt x="368" y="3362"/>
                </a:cubicBezTo>
                <a:cubicBezTo>
                  <a:pt x="390" y="3384"/>
                  <a:pt x="412" y="3392"/>
                  <a:pt x="433" y="3392"/>
                </a:cubicBezTo>
                <a:cubicBezTo>
                  <a:pt x="475" y="3392"/>
                  <a:pt x="512" y="3362"/>
                  <a:pt x="534" y="3362"/>
                </a:cubicBezTo>
                <a:cubicBezTo>
                  <a:pt x="591" y="3354"/>
                  <a:pt x="646" y="3349"/>
                  <a:pt x="699" y="3349"/>
                </a:cubicBezTo>
                <a:cubicBezTo>
                  <a:pt x="1054" y="3349"/>
                  <a:pt x="1341" y="3535"/>
                  <a:pt x="1602" y="3796"/>
                </a:cubicBezTo>
                <a:cubicBezTo>
                  <a:pt x="1769" y="3963"/>
                  <a:pt x="1869" y="4163"/>
                  <a:pt x="2002" y="4363"/>
                </a:cubicBezTo>
                <a:cubicBezTo>
                  <a:pt x="2169" y="4596"/>
                  <a:pt x="2302" y="4830"/>
                  <a:pt x="2469" y="5063"/>
                </a:cubicBezTo>
                <a:cubicBezTo>
                  <a:pt x="2536" y="5164"/>
                  <a:pt x="2769" y="5297"/>
                  <a:pt x="2869" y="5297"/>
                </a:cubicBezTo>
                <a:cubicBezTo>
                  <a:pt x="3103" y="5297"/>
                  <a:pt x="3103" y="5063"/>
                  <a:pt x="3103" y="4830"/>
                </a:cubicBezTo>
                <a:cubicBezTo>
                  <a:pt x="3103" y="4596"/>
                  <a:pt x="3036" y="4296"/>
                  <a:pt x="3003" y="3996"/>
                </a:cubicBezTo>
                <a:cubicBezTo>
                  <a:pt x="2936" y="3429"/>
                  <a:pt x="2969" y="2862"/>
                  <a:pt x="3537" y="2528"/>
                </a:cubicBezTo>
                <a:cubicBezTo>
                  <a:pt x="3670" y="2495"/>
                  <a:pt x="3703" y="2328"/>
                  <a:pt x="3837" y="2161"/>
                </a:cubicBezTo>
                <a:cubicBezTo>
                  <a:pt x="3703" y="2095"/>
                  <a:pt x="3637" y="1961"/>
                  <a:pt x="3603" y="1894"/>
                </a:cubicBezTo>
                <a:cubicBezTo>
                  <a:pt x="3436" y="1794"/>
                  <a:pt x="3270" y="1794"/>
                  <a:pt x="3103" y="1794"/>
                </a:cubicBezTo>
                <a:cubicBezTo>
                  <a:pt x="2536" y="1794"/>
                  <a:pt x="2169" y="1561"/>
                  <a:pt x="1935" y="1094"/>
                </a:cubicBezTo>
                <a:cubicBezTo>
                  <a:pt x="1835" y="927"/>
                  <a:pt x="1769" y="727"/>
                  <a:pt x="1635" y="560"/>
                </a:cubicBezTo>
                <a:cubicBezTo>
                  <a:pt x="1502" y="360"/>
                  <a:pt x="1368" y="227"/>
                  <a:pt x="1268" y="93"/>
                </a:cubicBezTo>
                <a:cubicBezTo>
                  <a:pt x="1205" y="30"/>
                  <a:pt x="1142" y="1"/>
                  <a:pt x="1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rot="744500">
            <a:off x="252571" y="320373"/>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4852090" y="-58393"/>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rot="1296169">
            <a:off x="3892660" y="4474654"/>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8370934" y="197123"/>
            <a:ext cx="500947" cy="533740"/>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3" name="Google Shape;693;p44"/>
          <p:cNvPicPr preferRelativeResize="0"/>
          <p:nvPr/>
        </p:nvPicPr>
        <p:blipFill>
          <a:blip r:embed="rId3">
            <a:alphaModFix/>
          </a:blip>
          <a:stretch>
            <a:fillRect/>
          </a:stretch>
        </p:blipFill>
        <p:spPr>
          <a:xfrm>
            <a:off x="147875" y="4631873"/>
            <a:ext cx="858564" cy="438449"/>
          </a:xfrm>
          <a:prstGeom prst="rect">
            <a:avLst/>
          </a:prstGeom>
          <a:noFill/>
          <a:ln>
            <a:noFill/>
          </a:ln>
        </p:spPr>
      </p:pic>
      <p:sp>
        <p:nvSpPr>
          <p:cNvPr id="3" name="Google Shape;620;p42">
            <a:extLst>
              <a:ext uri="{FF2B5EF4-FFF2-40B4-BE49-F238E27FC236}">
                <a16:creationId xmlns:a16="http://schemas.microsoft.com/office/drawing/2014/main" id="{CA4CBE6E-089E-8EAA-73E0-31A705E32B52}"/>
              </a:ext>
            </a:extLst>
          </p:cNvPr>
          <p:cNvSpPr txBox="1">
            <a:spLocks/>
          </p:cNvSpPr>
          <p:nvPr/>
        </p:nvSpPr>
        <p:spPr>
          <a:xfrm>
            <a:off x="413671" y="1994982"/>
            <a:ext cx="8329200" cy="53800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solidFill>
                  <a:schemeClr val="bg2"/>
                </a:solidFill>
                <a:latin typeface="Coming Soon"/>
              </a:rPr>
              <a:t>What is wrong with the following statements?</a:t>
            </a:r>
          </a:p>
        </p:txBody>
      </p:sp>
      <p:sp>
        <p:nvSpPr>
          <p:cNvPr id="2" name="TextBox 1">
            <a:extLst>
              <a:ext uri="{FF2B5EF4-FFF2-40B4-BE49-F238E27FC236}">
                <a16:creationId xmlns:a16="http://schemas.microsoft.com/office/drawing/2014/main" id="{4B4E7385-A5D2-68ED-4BE7-8F46D8BF687A}"/>
              </a:ext>
            </a:extLst>
          </p:cNvPr>
          <p:cNvSpPr txBox="1"/>
          <p:nvPr/>
        </p:nvSpPr>
        <p:spPr>
          <a:xfrm>
            <a:off x="991517" y="2575193"/>
            <a:ext cx="738130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accent3"/>
                </a:solidFill>
                <a:latin typeface="Karla"/>
                <a:cs typeface="Segoe UI"/>
              </a:rPr>
              <a:t>1. </a:t>
            </a:r>
            <a:r>
              <a:rPr lang="en-US" sz="1800">
                <a:solidFill>
                  <a:schemeClr val="accent3"/>
                </a:solidFill>
                <a:latin typeface="Karla"/>
                <a:cs typeface="Segoe UI"/>
              </a:rPr>
              <a:t>The main responsibility of a babysitter is to make sure the child/ren have fun.</a:t>
            </a:r>
            <a:endParaRPr lang="en-US">
              <a:solidFill>
                <a:schemeClr val="accent3"/>
              </a:solidFill>
              <a:latin typeface="Karla"/>
            </a:endParaRPr>
          </a:p>
          <a:p>
            <a:r>
              <a:rPr lang="en-US" sz="1800" b="1">
                <a:solidFill>
                  <a:schemeClr val="accent3"/>
                </a:solidFill>
                <a:latin typeface="Karla"/>
                <a:cs typeface="Segoe UI"/>
              </a:rPr>
              <a:t>2. </a:t>
            </a:r>
            <a:r>
              <a:rPr lang="en-US" sz="1800">
                <a:solidFill>
                  <a:schemeClr val="accent3"/>
                </a:solidFill>
                <a:latin typeface="Karla"/>
                <a:cs typeface="Segoe UI"/>
              </a:rPr>
              <a:t>You can feed children 0-5 grapes,  uncut carrots, and hotdogs.</a:t>
            </a:r>
          </a:p>
          <a:p>
            <a:r>
              <a:rPr lang="en-US" sz="1800" b="1">
                <a:solidFill>
                  <a:schemeClr val="accent3"/>
                </a:solidFill>
                <a:latin typeface="Karla"/>
                <a:cs typeface="Segoe UI"/>
              </a:rPr>
              <a:t>3. </a:t>
            </a:r>
            <a:r>
              <a:rPr lang="en-US" sz="1800">
                <a:solidFill>
                  <a:schemeClr val="accent3"/>
                </a:solidFill>
                <a:latin typeface="Karla"/>
                <a:cs typeface="Segoe UI"/>
              </a:rPr>
              <a:t>It is not necessary to wash dishes you use while babysitting. </a:t>
            </a:r>
          </a:p>
          <a:p>
            <a:r>
              <a:rPr lang="en-US" sz="1800" b="1">
                <a:solidFill>
                  <a:schemeClr val="accent3"/>
                </a:solidFill>
                <a:latin typeface="Karla"/>
                <a:cs typeface="Segoe UI"/>
              </a:rPr>
              <a:t>4.</a:t>
            </a:r>
            <a:r>
              <a:rPr lang="en-US" sz="1800">
                <a:solidFill>
                  <a:schemeClr val="accent3"/>
                </a:solidFill>
                <a:latin typeface="Karla"/>
                <a:cs typeface="Segoe UI"/>
              </a:rPr>
              <a:t> It is safe to leave the bay on the changing table to answer the phone.</a:t>
            </a:r>
            <a:endParaRPr lang="en-US">
              <a:solidFill>
                <a:schemeClr val="accent3"/>
              </a:solidFill>
              <a:latin typeface="Karla"/>
            </a:endParaRPr>
          </a:p>
        </p:txBody>
      </p:sp>
    </p:spTree>
    <p:extLst>
      <p:ext uri="{BB962C8B-B14F-4D97-AF65-F5344CB8AC3E}">
        <p14:creationId xmlns:p14="http://schemas.microsoft.com/office/powerpoint/2010/main" val="3720863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4"/>
          <p:cNvSpPr txBox="1">
            <a:spLocks noGrp="1"/>
          </p:cNvSpPr>
          <p:nvPr>
            <p:ph type="title"/>
          </p:nvPr>
        </p:nvSpPr>
        <p:spPr>
          <a:xfrm>
            <a:off x="353546" y="227913"/>
            <a:ext cx="8479865" cy="17168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t>What is your Babysitting knowledge?</a:t>
            </a:r>
            <a:endParaRPr sz="6000"/>
          </a:p>
        </p:txBody>
      </p:sp>
      <p:grpSp>
        <p:nvGrpSpPr>
          <p:cNvPr id="678" name="Google Shape;678;p44"/>
          <p:cNvGrpSpPr/>
          <p:nvPr/>
        </p:nvGrpSpPr>
        <p:grpSpPr>
          <a:xfrm rot="10080000">
            <a:off x="150802" y="1904243"/>
            <a:ext cx="591059" cy="908111"/>
            <a:chOff x="1440275" y="1728400"/>
            <a:chExt cx="374525" cy="575425"/>
          </a:xfrm>
        </p:grpSpPr>
        <p:sp>
          <p:nvSpPr>
            <p:cNvPr id="679" name="Google Shape;679;p44"/>
            <p:cNvSpPr/>
            <p:nvPr/>
          </p:nvSpPr>
          <p:spPr>
            <a:xfrm>
              <a:off x="1580000" y="1812725"/>
              <a:ext cx="129550" cy="163675"/>
            </a:xfrm>
            <a:custGeom>
              <a:avLst/>
              <a:gdLst/>
              <a:ahLst/>
              <a:cxnLst/>
              <a:rect l="l" t="t" r="r" b="b"/>
              <a:pathLst>
                <a:path w="5182" h="6547" extrusionOk="0">
                  <a:moveTo>
                    <a:pt x="3365" y="884"/>
                  </a:moveTo>
                  <a:cubicBezTo>
                    <a:pt x="3687" y="884"/>
                    <a:pt x="4010" y="898"/>
                    <a:pt x="4331" y="928"/>
                  </a:cubicBezTo>
                  <a:lnTo>
                    <a:pt x="4331" y="928"/>
                  </a:lnTo>
                  <a:cubicBezTo>
                    <a:pt x="4177" y="2422"/>
                    <a:pt x="4302" y="4340"/>
                    <a:pt x="3319" y="5520"/>
                  </a:cubicBezTo>
                  <a:cubicBezTo>
                    <a:pt x="3185" y="5670"/>
                    <a:pt x="3017" y="5728"/>
                    <a:pt x="2844" y="5728"/>
                  </a:cubicBezTo>
                  <a:cubicBezTo>
                    <a:pt x="2559" y="5728"/>
                    <a:pt x="2259" y="5572"/>
                    <a:pt x="2064" y="5415"/>
                  </a:cubicBezTo>
                  <a:cubicBezTo>
                    <a:pt x="1603" y="5039"/>
                    <a:pt x="1499" y="4348"/>
                    <a:pt x="1436" y="3825"/>
                  </a:cubicBezTo>
                  <a:cubicBezTo>
                    <a:pt x="1269" y="2904"/>
                    <a:pt x="1352" y="1963"/>
                    <a:pt x="1436" y="1042"/>
                  </a:cubicBezTo>
                  <a:cubicBezTo>
                    <a:pt x="1436" y="1042"/>
                    <a:pt x="1436" y="1041"/>
                    <a:pt x="1436" y="1040"/>
                  </a:cubicBezTo>
                  <a:lnTo>
                    <a:pt x="1436" y="1040"/>
                  </a:lnTo>
                  <a:cubicBezTo>
                    <a:pt x="2075" y="940"/>
                    <a:pt x="2720" y="884"/>
                    <a:pt x="3365" y="884"/>
                  </a:cubicBezTo>
                  <a:close/>
                  <a:moveTo>
                    <a:pt x="3663" y="1"/>
                  </a:moveTo>
                  <a:cubicBezTo>
                    <a:pt x="2636" y="1"/>
                    <a:pt x="1601" y="150"/>
                    <a:pt x="620" y="373"/>
                  </a:cubicBezTo>
                  <a:cubicBezTo>
                    <a:pt x="210" y="470"/>
                    <a:pt x="1" y="1222"/>
                    <a:pt x="432" y="1222"/>
                  </a:cubicBezTo>
                  <a:cubicBezTo>
                    <a:pt x="463" y="1222"/>
                    <a:pt x="498" y="1218"/>
                    <a:pt x="536" y="1210"/>
                  </a:cubicBezTo>
                  <a:cubicBezTo>
                    <a:pt x="565" y="1203"/>
                    <a:pt x="593" y="1197"/>
                    <a:pt x="622" y="1191"/>
                  </a:cubicBezTo>
                  <a:lnTo>
                    <a:pt x="622" y="1191"/>
                  </a:lnTo>
                  <a:cubicBezTo>
                    <a:pt x="621" y="1197"/>
                    <a:pt x="620" y="1203"/>
                    <a:pt x="620" y="1210"/>
                  </a:cubicBezTo>
                  <a:cubicBezTo>
                    <a:pt x="504" y="2658"/>
                    <a:pt x="281" y="6547"/>
                    <a:pt x="2434" y="6547"/>
                  </a:cubicBezTo>
                  <a:cubicBezTo>
                    <a:pt x="2614" y="6547"/>
                    <a:pt x="2811" y="6520"/>
                    <a:pt x="3026" y="6461"/>
                  </a:cubicBezTo>
                  <a:cubicBezTo>
                    <a:pt x="5160" y="5855"/>
                    <a:pt x="4951" y="2047"/>
                    <a:pt x="5160" y="394"/>
                  </a:cubicBezTo>
                  <a:cubicBezTo>
                    <a:pt x="5181" y="205"/>
                    <a:pt x="5056" y="80"/>
                    <a:pt x="4909" y="80"/>
                  </a:cubicBezTo>
                  <a:cubicBezTo>
                    <a:pt x="4498" y="25"/>
                    <a:pt x="4081" y="1"/>
                    <a:pt x="3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1626875" y="1879525"/>
              <a:ext cx="31925" cy="39475"/>
            </a:xfrm>
            <a:custGeom>
              <a:avLst/>
              <a:gdLst/>
              <a:ahLst/>
              <a:cxnLst/>
              <a:rect l="l" t="t" r="r" b="b"/>
              <a:pathLst>
                <a:path w="1277" h="1579" extrusionOk="0">
                  <a:moveTo>
                    <a:pt x="864" y="0"/>
                  </a:moveTo>
                  <a:cubicBezTo>
                    <a:pt x="695" y="0"/>
                    <a:pt x="533" y="96"/>
                    <a:pt x="461" y="212"/>
                  </a:cubicBezTo>
                  <a:cubicBezTo>
                    <a:pt x="335" y="379"/>
                    <a:pt x="189" y="546"/>
                    <a:pt x="105" y="756"/>
                  </a:cubicBezTo>
                  <a:cubicBezTo>
                    <a:pt x="0" y="1069"/>
                    <a:pt x="168" y="1300"/>
                    <a:pt x="419" y="1509"/>
                  </a:cubicBezTo>
                  <a:cubicBezTo>
                    <a:pt x="475" y="1558"/>
                    <a:pt x="536" y="1579"/>
                    <a:pt x="598" y="1579"/>
                  </a:cubicBezTo>
                  <a:cubicBezTo>
                    <a:pt x="745" y="1579"/>
                    <a:pt x="895" y="1465"/>
                    <a:pt x="984" y="1362"/>
                  </a:cubicBezTo>
                  <a:cubicBezTo>
                    <a:pt x="1151" y="1174"/>
                    <a:pt x="1277" y="944"/>
                    <a:pt x="1277" y="672"/>
                  </a:cubicBezTo>
                  <a:cubicBezTo>
                    <a:pt x="1277" y="546"/>
                    <a:pt x="1214" y="442"/>
                    <a:pt x="1214" y="316"/>
                  </a:cubicBezTo>
                  <a:cubicBezTo>
                    <a:pt x="1210" y="265"/>
                    <a:pt x="1194" y="223"/>
                    <a:pt x="1170" y="190"/>
                  </a:cubicBezTo>
                  <a:lnTo>
                    <a:pt x="1170" y="190"/>
                  </a:lnTo>
                  <a:cubicBezTo>
                    <a:pt x="1156" y="144"/>
                    <a:pt x="1129" y="102"/>
                    <a:pt x="1088" y="65"/>
                  </a:cubicBezTo>
                  <a:cubicBezTo>
                    <a:pt x="1017" y="20"/>
                    <a:pt x="940"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1627400" y="1728400"/>
              <a:ext cx="68550" cy="101950"/>
            </a:xfrm>
            <a:custGeom>
              <a:avLst/>
              <a:gdLst/>
              <a:ahLst/>
              <a:cxnLst/>
              <a:rect l="l" t="t" r="r" b="b"/>
              <a:pathLst>
                <a:path w="2742" h="4078" extrusionOk="0">
                  <a:moveTo>
                    <a:pt x="2427" y="0"/>
                  </a:moveTo>
                  <a:cubicBezTo>
                    <a:pt x="1779" y="21"/>
                    <a:pt x="1130" y="168"/>
                    <a:pt x="502" y="356"/>
                  </a:cubicBezTo>
                  <a:cubicBezTo>
                    <a:pt x="230" y="440"/>
                    <a:pt x="0" y="733"/>
                    <a:pt x="42" y="984"/>
                  </a:cubicBezTo>
                  <a:cubicBezTo>
                    <a:pt x="209" y="1821"/>
                    <a:pt x="126" y="2658"/>
                    <a:pt x="42" y="3495"/>
                  </a:cubicBezTo>
                  <a:cubicBezTo>
                    <a:pt x="18" y="3735"/>
                    <a:pt x="126" y="3828"/>
                    <a:pt x="270" y="3828"/>
                  </a:cubicBezTo>
                  <a:cubicBezTo>
                    <a:pt x="503" y="3828"/>
                    <a:pt x="832" y="3586"/>
                    <a:pt x="858" y="3327"/>
                  </a:cubicBezTo>
                  <a:cubicBezTo>
                    <a:pt x="927" y="2572"/>
                    <a:pt x="995" y="1831"/>
                    <a:pt x="925" y="1093"/>
                  </a:cubicBezTo>
                  <a:lnTo>
                    <a:pt x="925" y="1093"/>
                  </a:lnTo>
                  <a:cubicBezTo>
                    <a:pt x="1243" y="1010"/>
                    <a:pt x="1563" y="942"/>
                    <a:pt x="1889" y="903"/>
                  </a:cubicBezTo>
                  <a:lnTo>
                    <a:pt x="1889" y="903"/>
                  </a:lnTo>
                  <a:cubicBezTo>
                    <a:pt x="1892" y="1864"/>
                    <a:pt x="1707" y="2824"/>
                    <a:pt x="1611" y="3767"/>
                  </a:cubicBezTo>
                  <a:cubicBezTo>
                    <a:pt x="1596" y="3990"/>
                    <a:pt x="1700" y="4078"/>
                    <a:pt x="1838" y="4078"/>
                  </a:cubicBezTo>
                  <a:cubicBezTo>
                    <a:pt x="2076" y="4078"/>
                    <a:pt x="2414" y="3822"/>
                    <a:pt x="2427" y="3557"/>
                  </a:cubicBezTo>
                  <a:cubicBezTo>
                    <a:pt x="2532" y="2428"/>
                    <a:pt x="2741" y="1360"/>
                    <a:pt x="2699" y="231"/>
                  </a:cubicBezTo>
                  <a:cubicBezTo>
                    <a:pt x="2699" y="105"/>
                    <a:pt x="2553" y="0"/>
                    <a:pt x="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1440275" y="1933400"/>
              <a:ext cx="210150" cy="320825"/>
            </a:xfrm>
            <a:custGeom>
              <a:avLst/>
              <a:gdLst/>
              <a:ahLst/>
              <a:cxnLst/>
              <a:rect l="l" t="t" r="r" b="b"/>
              <a:pathLst>
                <a:path w="8406" h="12833" extrusionOk="0">
                  <a:moveTo>
                    <a:pt x="7388" y="1304"/>
                  </a:moveTo>
                  <a:lnTo>
                    <a:pt x="7388" y="1304"/>
                  </a:lnTo>
                  <a:cubicBezTo>
                    <a:pt x="5990" y="5062"/>
                    <a:pt x="4493" y="8946"/>
                    <a:pt x="1375" y="11571"/>
                  </a:cubicBezTo>
                  <a:lnTo>
                    <a:pt x="1375" y="11571"/>
                  </a:lnTo>
                  <a:cubicBezTo>
                    <a:pt x="1388" y="11516"/>
                    <a:pt x="1389" y="11460"/>
                    <a:pt x="1376" y="11406"/>
                  </a:cubicBezTo>
                  <a:cubicBezTo>
                    <a:pt x="1164" y="10542"/>
                    <a:pt x="1096" y="9708"/>
                    <a:pt x="1168" y="8906"/>
                  </a:cubicBezTo>
                  <a:lnTo>
                    <a:pt x="1168" y="8906"/>
                  </a:lnTo>
                  <a:cubicBezTo>
                    <a:pt x="1608" y="7481"/>
                    <a:pt x="2587" y="6171"/>
                    <a:pt x="3531" y="4982"/>
                  </a:cubicBezTo>
                  <a:cubicBezTo>
                    <a:pt x="4403" y="3845"/>
                    <a:pt x="5299" y="2743"/>
                    <a:pt x="6261" y="1692"/>
                  </a:cubicBezTo>
                  <a:lnTo>
                    <a:pt x="6261" y="1692"/>
                  </a:lnTo>
                  <a:cubicBezTo>
                    <a:pt x="6624" y="1508"/>
                    <a:pt x="7001" y="1373"/>
                    <a:pt x="7388" y="1304"/>
                  </a:cubicBezTo>
                  <a:close/>
                  <a:moveTo>
                    <a:pt x="7097" y="1"/>
                  </a:moveTo>
                  <a:cubicBezTo>
                    <a:pt x="6988" y="1"/>
                    <a:pt x="6859" y="57"/>
                    <a:pt x="6732" y="191"/>
                  </a:cubicBezTo>
                  <a:cubicBezTo>
                    <a:pt x="6470" y="459"/>
                    <a:pt x="6211" y="730"/>
                    <a:pt x="5956" y="1005"/>
                  </a:cubicBezTo>
                  <a:lnTo>
                    <a:pt x="5956" y="1005"/>
                  </a:lnTo>
                  <a:cubicBezTo>
                    <a:pt x="4421" y="1856"/>
                    <a:pt x="3143" y="3390"/>
                    <a:pt x="2150" y="4689"/>
                  </a:cubicBezTo>
                  <a:cubicBezTo>
                    <a:pt x="1146" y="5993"/>
                    <a:pt x="540" y="7428"/>
                    <a:pt x="373" y="8956"/>
                  </a:cubicBezTo>
                  <a:lnTo>
                    <a:pt x="373" y="8956"/>
                  </a:lnTo>
                  <a:cubicBezTo>
                    <a:pt x="20" y="10155"/>
                    <a:pt x="0" y="11410"/>
                    <a:pt x="497" y="12703"/>
                  </a:cubicBezTo>
                  <a:cubicBezTo>
                    <a:pt x="531" y="12798"/>
                    <a:pt x="609" y="12833"/>
                    <a:pt x="699" y="12833"/>
                  </a:cubicBezTo>
                  <a:cubicBezTo>
                    <a:pt x="826" y="12833"/>
                    <a:pt x="976" y="12764"/>
                    <a:pt x="1062" y="12703"/>
                  </a:cubicBezTo>
                  <a:cubicBezTo>
                    <a:pt x="4974" y="9816"/>
                    <a:pt x="6669" y="5191"/>
                    <a:pt x="8322" y="798"/>
                  </a:cubicBezTo>
                  <a:cubicBezTo>
                    <a:pt x="8406" y="609"/>
                    <a:pt x="8301" y="358"/>
                    <a:pt x="8092" y="358"/>
                  </a:cubicBezTo>
                  <a:cubicBezTo>
                    <a:pt x="7837" y="371"/>
                    <a:pt x="7588" y="406"/>
                    <a:pt x="7343" y="462"/>
                  </a:cubicBezTo>
                  <a:lnTo>
                    <a:pt x="7343" y="462"/>
                  </a:lnTo>
                  <a:cubicBezTo>
                    <a:pt x="7436" y="203"/>
                    <a:pt x="7303" y="1"/>
                    <a:pt x="70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1623400" y="1933050"/>
              <a:ext cx="191400" cy="295025"/>
            </a:xfrm>
            <a:custGeom>
              <a:avLst/>
              <a:gdLst/>
              <a:ahLst/>
              <a:cxnLst/>
              <a:rect l="l" t="t" r="r" b="b"/>
              <a:pathLst>
                <a:path w="7656" h="11801" extrusionOk="0">
                  <a:moveTo>
                    <a:pt x="1602" y="0"/>
                  </a:moveTo>
                  <a:cubicBezTo>
                    <a:pt x="1239" y="0"/>
                    <a:pt x="898" y="545"/>
                    <a:pt x="1165" y="812"/>
                  </a:cubicBezTo>
                  <a:cubicBezTo>
                    <a:pt x="2587" y="2318"/>
                    <a:pt x="4617" y="3301"/>
                    <a:pt x="5768" y="5080"/>
                  </a:cubicBezTo>
                  <a:cubicBezTo>
                    <a:pt x="6647" y="6440"/>
                    <a:pt x="6521" y="7842"/>
                    <a:pt x="6019" y="9307"/>
                  </a:cubicBezTo>
                  <a:cubicBezTo>
                    <a:pt x="5914" y="9599"/>
                    <a:pt x="5789" y="9892"/>
                    <a:pt x="5684" y="10206"/>
                  </a:cubicBezTo>
                  <a:cubicBezTo>
                    <a:pt x="5653" y="10269"/>
                    <a:pt x="5577" y="10424"/>
                    <a:pt x="5505" y="10583"/>
                  </a:cubicBezTo>
                  <a:lnTo>
                    <a:pt x="5505" y="10583"/>
                  </a:lnTo>
                  <a:cubicBezTo>
                    <a:pt x="5438" y="10640"/>
                    <a:pt x="5368" y="10695"/>
                    <a:pt x="5298" y="10750"/>
                  </a:cubicBezTo>
                  <a:lnTo>
                    <a:pt x="5298" y="10750"/>
                  </a:lnTo>
                  <a:cubicBezTo>
                    <a:pt x="4283" y="8799"/>
                    <a:pt x="3666" y="6669"/>
                    <a:pt x="3069" y="4578"/>
                  </a:cubicBezTo>
                  <a:cubicBezTo>
                    <a:pt x="2734" y="3364"/>
                    <a:pt x="2253" y="1439"/>
                    <a:pt x="955" y="958"/>
                  </a:cubicBezTo>
                  <a:cubicBezTo>
                    <a:pt x="928" y="952"/>
                    <a:pt x="900" y="949"/>
                    <a:pt x="872" y="949"/>
                  </a:cubicBezTo>
                  <a:cubicBezTo>
                    <a:pt x="436" y="949"/>
                    <a:pt x="1" y="1681"/>
                    <a:pt x="453" y="1858"/>
                  </a:cubicBezTo>
                  <a:cubicBezTo>
                    <a:pt x="1709" y="2297"/>
                    <a:pt x="2127" y="4620"/>
                    <a:pt x="2420" y="5729"/>
                  </a:cubicBezTo>
                  <a:cubicBezTo>
                    <a:pt x="2943" y="7737"/>
                    <a:pt x="3675" y="9830"/>
                    <a:pt x="4659" y="11671"/>
                  </a:cubicBezTo>
                  <a:cubicBezTo>
                    <a:pt x="4711" y="11766"/>
                    <a:pt x="4788" y="11801"/>
                    <a:pt x="4871" y="11801"/>
                  </a:cubicBezTo>
                  <a:cubicBezTo>
                    <a:pt x="4988" y="11801"/>
                    <a:pt x="5117" y="11732"/>
                    <a:pt x="5203" y="11671"/>
                  </a:cubicBezTo>
                  <a:cubicBezTo>
                    <a:pt x="5216" y="11662"/>
                    <a:pt x="5228" y="11654"/>
                    <a:pt x="5241" y="11645"/>
                  </a:cubicBezTo>
                  <a:lnTo>
                    <a:pt x="5241" y="11645"/>
                  </a:lnTo>
                  <a:cubicBezTo>
                    <a:pt x="5294" y="11714"/>
                    <a:pt x="5379" y="11745"/>
                    <a:pt x="5469" y="11745"/>
                  </a:cubicBezTo>
                  <a:cubicBezTo>
                    <a:pt x="5573" y="11745"/>
                    <a:pt x="5685" y="11703"/>
                    <a:pt x="5768" y="11629"/>
                  </a:cubicBezTo>
                  <a:cubicBezTo>
                    <a:pt x="5998" y="11420"/>
                    <a:pt x="6155" y="11101"/>
                    <a:pt x="6283" y="10766"/>
                  </a:cubicBezTo>
                  <a:lnTo>
                    <a:pt x="6283" y="10766"/>
                  </a:lnTo>
                  <a:cubicBezTo>
                    <a:pt x="7456" y="9511"/>
                    <a:pt x="7656" y="8009"/>
                    <a:pt x="7202" y="6220"/>
                  </a:cubicBezTo>
                  <a:lnTo>
                    <a:pt x="7202" y="6220"/>
                  </a:lnTo>
                  <a:cubicBezTo>
                    <a:pt x="7181" y="6105"/>
                    <a:pt x="7157" y="5990"/>
                    <a:pt x="7128" y="5875"/>
                  </a:cubicBezTo>
                  <a:cubicBezTo>
                    <a:pt x="7038" y="5530"/>
                    <a:pt x="6914" y="5210"/>
                    <a:pt x="6763" y="4910"/>
                  </a:cubicBezTo>
                  <a:lnTo>
                    <a:pt x="6763" y="4910"/>
                  </a:lnTo>
                  <a:cubicBezTo>
                    <a:pt x="5831" y="2727"/>
                    <a:pt x="3924" y="755"/>
                    <a:pt x="1709" y="16"/>
                  </a:cubicBezTo>
                  <a:cubicBezTo>
                    <a:pt x="1673" y="5"/>
                    <a:pt x="1637" y="0"/>
                    <a:pt x="1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1446400" y="2223325"/>
              <a:ext cx="27150" cy="80500"/>
            </a:xfrm>
            <a:custGeom>
              <a:avLst/>
              <a:gdLst/>
              <a:ahLst/>
              <a:cxnLst/>
              <a:rect l="l" t="t" r="r" b="b"/>
              <a:pathLst>
                <a:path w="1086" h="3220" extrusionOk="0">
                  <a:moveTo>
                    <a:pt x="802" y="1"/>
                  </a:moveTo>
                  <a:cubicBezTo>
                    <a:pt x="551" y="1"/>
                    <a:pt x="165" y="349"/>
                    <a:pt x="210" y="646"/>
                  </a:cubicBezTo>
                  <a:cubicBezTo>
                    <a:pt x="335" y="1420"/>
                    <a:pt x="126" y="2152"/>
                    <a:pt x="22" y="2906"/>
                  </a:cubicBezTo>
                  <a:cubicBezTo>
                    <a:pt x="1" y="3094"/>
                    <a:pt x="126" y="3219"/>
                    <a:pt x="273" y="3219"/>
                  </a:cubicBezTo>
                  <a:cubicBezTo>
                    <a:pt x="545" y="3219"/>
                    <a:pt x="733" y="3010"/>
                    <a:pt x="817" y="2780"/>
                  </a:cubicBezTo>
                  <a:cubicBezTo>
                    <a:pt x="963" y="2403"/>
                    <a:pt x="984" y="2006"/>
                    <a:pt x="1005" y="1629"/>
                  </a:cubicBezTo>
                  <a:cubicBezTo>
                    <a:pt x="1005" y="1604"/>
                    <a:pt x="1004" y="1581"/>
                    <a:pt x="1001" y="1559"/>
                  </a:cubicBezTo>
                  <a:lnTo>
                    <a:pt x="1001" y="1559"/>
                  </a:lnTo>
                  <a:cubicBezTo>
                    <a:pt x="1059" y="1111"/>
                    <a:pt x="1085" y="665"/>
                    <a:pt x="1005" y="206"/>
                  </a:cubicBezTo>
                  <a:cubicBezTo>
                    <a:pt x="987" y="60"/>
                    <a:pt x="906" y="1"/>
                    <a:pt x="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1737250" y="2203675"/>
              <a:ext cx="40825" cy="51175"/>
            </a:xfrm>
            <a:custGeom>
              <a:avLst/>
              <a:gdLst/>
              <a:ahLst/>
              <a:cxnLst/>
              <a:rect l="l" t="t" r="r" b="b"/>
              <a:pathLst>
                <a:path w="1633" h="2047" extrusionOk="0">
                  <a:moveTo>
                    <a:pt x="1259" y="1"/>
                  </a:moveTo>
                  <a:cubicBezTo>
                    <a:pt x="1168" y="1"/>
                    <a:pt x="1068" y="35"/>
                    <a:pt x="978" y="92"/>
                  </a:cubicBezTo>
                  <a:lnTo>
                    <a:pt x="978" y="92"/>
                  </a:lnTo>
                  <a:cubicBezTo>
                    <a:pt x="949" y="84"/>
                    <a:pt x="918" y="80"/>
                    <a:pt x="888" y="80"/>
                  </a:cubicBezTo>
                  <a:cubicBezTo>
                    <a:pt x="756" y="80"/>
                    <a:pt x="614" y="151"/>
                    <a:pt x="507" y="259"/>
                  </a:cubicBezTo>
                  <a:lnTo>
                    <a:pt x="507" y="259"/>
                  </a:lnTo>
                  <a:cubicBezTo>
                    <a:pt x="506" y="259"/>
                    <a:pt x="504" y="260"/>
                    <a:pt x="502" y="260"/>
                  </a:cubicBezTo>
                  <a:cubicBezTo>
                    <a:pt x="293" y="365"/>
                    <a:pt x="126" y="574"/>
                    <a:pt x="84" y="804"/>
                  </a:cubicBezTo>
                  <a:cubicBezTo>
                    <a:pt x="0" y="1181"/>
                    <a:pt x="0" y="1599"/>
                    <a:pt x="272" y="1892"/>
                  </a:cubicBezTo>
                  <a:cubicBezTo>
                    <a:pt x="353" y="2004"/>
                    <a:pt x="489" y="2046"/>
                    <a:pt x="631" y="2046"/>
                  </a:cubicBezTo>
                  <a:cubicBezTo>
                    <a:pt x="781" y="2046"/>
                    <a:pt x="939" y="1999"/>
                    <a:pt x="1046" y="1934"/>
                  </a:cubicBezTo>
                  <a:cubicBezTo>
                    <a:pt x="1360" y="1746"/>
                    <a:pt x="1632" y="1411"/>
                    <a:pt x="1632" y="1013"/>
                  </a:cubicBezTo>
                  <a:cubicBezTo>
                    <a:pt x="1632" y="889"/>
                    <a:pt x="1605" y="773"/>
                    <a:pt x="1556" y="667"/>
                  </a:cubicBezTo>
                  <a:lnTo>
                    <a:pt x="1556" y="667"/>
                  </a:lnTo>
                  <a:cubicBezTo>
                    <a:pt x="1554" y="622"/>
                    <a:pt x="1549" y="574"/>
                    <a:pt x="1549" y="511"/>
                  </a:cubicBezTo>
                  <a:cubicBezTo>
                    <a:pt x="1549" y="490"/>
                    <a:pt x="1549" y="448"/>
                    <a:pt x="1528" y="427"/>
                  </a:cubicBezTo>
                  <a:cubicBezTo>
                    <a:pt x="1528" y="394"/>
                    <a:pt x="1500" y="306"/>
                    <a:pt x="1512" y="306"/>
                  </a:cubicBezTo>
                  <a:cubicBezTo>
                    <a:pt x="1515" y="306"/>
                    <a:pt x="1519" y="311"/>
                    <a:pt x="1528" y="323"/>
                  </a:cubicBezTo>
                  <a:cubicBezTo>
                    <a:pt x="1528" y="93"/>
                    <a:pt x="1407" y="1"/>
                    <a:pt x="1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1480025" y="2081850"/>
              <a:ext cx="94275" cy="41825"/>
            </a:xfrm>
            <a:custGeom>
              <a:avLst/>
              <a:gdLst/>
              <a:ahLst/>
              <a:cxnLst/>
              <a:rect l="l" t="t" r="r" b="b"/>
              <a:pathLst>
                <a:path w="3771" h="1673" extrusionOk="0">
                  <a:moveTo>
                    <a:pt x="780" y="1"/>
                  </a:moveTo>
                  <a:cubicBezTo>
                    <a:pt x="417" y="1"/>
                    <a:pt x="0" y="714"/>
                    <a:pt x="434" y="865"/>
                  </a:cubicBezTo>
                  <a:cubicBezTo>
                    <a:pt x="1250" y="1178"/>
                    <a:pt x="2045" y="1388"/>
                    <a:pt x="2861" y="1660"/>
                  </a:cubicBezTo>
                  <a:cubicBezTo>
                    <a:pt x="2891" y="1669"/>
                    <a:pt x="2921" y="1673"/>
                    <a:pt x="2952" y="1673"/>
                  </a:cubicBezTo>
                  <a:cubicBezTo>
                    <a:pt x="3349" y="1673"/>
                    <a:pt x="3770" y="959"/>
                    <a:pt x="3343" y="823"/>
                  </a:cubicBezTo>
                  <a:cubicBezTo>
                    <a:pt x="2527" y="551"/>
                    <a:pt x="1690" y="342"/>
                    <a:pt x="894" y="28"/>
                  </a:cubicBezTo>
                  <a:cubicBezTo>
                    <a:pt x="858" y="9"/>
                    <a:pt x="819" y="1"/>
                    <a:pt x="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1687700" y="2066425"/>
              <a:ext cx="109325" cy="41850"/>
            </a:xfrm>
            <a:custGeom>
              <a:avLst/>
              <a:gdLst/>
              <a:ahLst/>
              <a:cxnLst/>
              <a:rect l="l" t="t" r="r" b="b"/>
              <a:pathLst>
                <a:path w="4373" h="1674" extrusionOk="0">
                  <a:moveTo>
                    <a:pt x="3963" y="0"/>
                  </a:moveTo>
                  <a:cubicBezTo>
                    <a:pt x="3928" y="0"/>
                    <a:pt x="3889" y="6"/>
                    <a:pt x="3844" y="17"/>
                  </a:cubicBezTo>
                  <a:cubicBezTo>
                    <a:pt x="2840" y="310"/>
                    <a:pt x="1857" y="687"/>
                    <a:pt x="810" y="770"/>
                  </a:cubicBezTo>
                  <a:cubicBezTo>
                    <a:pt x="386" y="831"/>
                    <a:pt x="0" y="1673"/>
                    <a:pt x="466" y="1673"/>
                  </a:cubicBezTo>
                  <a:cubicBezTo>
                    <a:pt x="482" y="1673"/>
                    <a:pt x="499" y="1672"/>
                    <a:pt x="518" y="1670"/>
                  </a:cubicBezTo>
                  <a:cubicBezTo>
                    <a:pt x="1647" y="1565"/>
                    <a:pt x="2694" y="1168"/>
                    <a:pt x="3761" y="854"/>
                  </a:cubicBezTo>
                  <a:cubicBezTo>
                    <a:pt x="4146" y="738"/>
                    <a:pt x="4372" y="0"/>
                    <a:pt x="3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44"/>
          <p:cNvSpPr/>
          <p:nvPr/>
        </p:nvSpPr>
        <p:spPr>
          <a:xfrm>
            <a:off x="8553740" y="2820839"/>
            <a:ext cx="286173" cy="395064"/>
          </a:xfrm>
          <a:custGeom>
            <a:avLst/>
            <a:gdLst/>
            <a:ahLst/>
            <a:cxnLst/>
            <a:rect l="l" t="t" r="r" b="b"/>
            <a:pathLst>
              <a:path w="3837" h="5297" extrusionOk="0">
                <a:moveTo>
                  <a:pt x="1085" y="1"/>
                </a:moveTo>
                <a:cubicBezTo>
                  <a:pt x="990" y="1"/>
                  <a:pt x="909" y="81"/>
                  <a:pt x="868" y="227"/>
                </a:cubicBezTo>
                <a:cubicBezTo>
                  <a:pt x="835" y="327"/>
                  <a:pt x="868" y="460"/>
                  <a:pt x="868" y="627"/>
                </a:cubicBezTo>
                <a:cubicBezTo>
                  <a:pt x="868" y="927"/>
                  <a:pt x="968" y="1261"/>
                  <a:pt x="935" y="1561"/>
                </a:cubicBezTo>
                <a:cubicBezTo>
                  <a:pt x="868" y="2095"/>
                  <a:pt x="534" y="2462"/>
                  <a:pt x="167" y="2795"/>
                </a:cubicBezTo>
                <a:cubicBezTo>
                  <a:pt x="101" y="2862"/>
                  <a:pt x="1" y="3095"/>
                  <a:pt x="34" y="3162"/>
                </a:cubicBezTo>
                <a:cubicBezTo>
                  <a:pt x="101" y="3262"/>
                  <a:pt x="268" y="3329"/>
                  <a:pt x="368" y="3362"/>
                </a:cubicBezTo>
                <a:cubicBezTo>
                  <a:pt x="390" y="3384"/>
                  <a:pt x="412" y="3392"/>
                  <a:pt x="433" y="3392"/>
                </a:cubicBezTo>
                <a:cubicBezTo>
                  <a:pt x="475" y="3392"/>
                  <a:pt x="512" y="3362"/>
                  <a:pt x="534" y="3362"/>
                </a:cubicBezTo>
                <a:cubicBezTo>
                  <a:pt x="591" y="3354"/>
                  <a:pt x="646" y="3349"/>
                  <a:pt x="699" y="3349"/>
                </a:cubicBezTo>
                <a:cubicBezTo>
                  <a:pt x="1054" y="3349"/>
                  <a:pt x="1341" y="3535"/>
                  <a:pt x="1602" y="3796"/>
                </a:cubicBezTo>
                <a:cubicBezTo>
                  <a:pt x="1769" y="3963"/>
                  <a:pt x="1869" y="4163"/>
                  <a:pt x="2002" y="4363"/>
                </a:cubicBezTo>
                <a:cubicBezTo>
                  <a:pt x="2169" y="4596"/>
                  <a:pt x="2302" y="4830"/>
                  <a:pt x="2469" y="5063"/>
                </a:cubicBezTo>
                <a:cubicBezTo>
                  <a:pt x="2536" y="5164"/>
                  <a:pt x="2769" y="5297"/>
                  <a:pt x="2869" y="5297"/>
                </a:cubicBezTo>
                <a:cubicBezTo>
                  <a:pt x="3103" y="5297"/>
                  <a:pt x="3103" y="5063"/>
                  <a:pt x="3103" y="4830"/>
                </a:cubicBezTo>
                <a:cubicBezTo>
                  <a:pt x="3103" y="4596"/>
                  <a:pt x="3036" y="4296"/>
                  <a:pt x="3003" y="3996"/>
                </a:cubicBezTo>
                <a:cubicBezTo>
                  <a:pt x="2936" y="3429"/>
                  <a:pt x="2969" y="2862"/>
                  <a:pt x="3537" y="2528"/>
                </a:cubicBezTo>
                <a:cubicBezTo>
                  <a:pt x="3670" y="2495"/>
                  <a:pt x="3703" y="2328"/>
                  <a:pt x="3837" y="2161"/>
                </a:cubicBezTo>
                <a:cubicBezTo>
                  <a:pt x="3703" y="2095"/>
                  <a:pt x="3637" y="1961"/>
                  <a:pt x="3603" y="1894"/>
                </a:cubicBezTo>
                <a:cubicBezTo>
                  <a:pt x="3436" y="1794"/>
                  <a:pt x="3270" y="1794"/>
                  <a:pt x="3103" y="1794"/>
                </a:cubicBezTo>
                <a:cubicBezTo>
                  <a:pt x="2536" y="1794"/>
                  <a:pt x="2169" y="1561"/>
                  <a:pt x="1935" y="1094"/>
                </a:cubicBezTo>
                <a:cubicBezTo>
                  <a:pt x="1835" y="927"/>
                  <a:pt x="1769" y="727"/>
                  <a:pt x="1635" y="560"/>
                </a:cubicBezTo>
                <a:cubicBezTo>
                  <a:pt x="1502" y="360"/>
                  <a:pt x="1368" y="227"/>
                  <a:pt x="1268" y="93"/>
                </a:cubicBezTo>
                <a:cubicBezTo>
                  <a:pt x="1205" y="30"/>
                  <a:pt x="1142" y="1"/>
                  <a:pt x="1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rot="744500">
            <a:off x="617505" y="402999"/>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3440555" y="-175447"/>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rot="1296169">
            <a:off x="6564250" y="4254317"/>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8267651" y="265979"/>
            <a:ext cx="500947" cy="533740"/>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620;p42">
            <a:extLst>
              <a:ext uri="{FF2B5EF4-FFF2-40B4-BE49-F238E27FC236}">
                <a16:creationId xmlns:a16="http://schemas.microsoft.com/office/drawing/2014/main" id="{CA4CBE6E-089E-8EAA-73E0-31A705E32B52}"/>
              </a:ext>
            </a:extLst>
          </p:cNvPr>
          <p:cNvSpPr txBox="1">
            <a:spLocks/>
          </p:cNvSpPr>
          <p:nvPr/>
        </p:nvSpPr>
        <p:spPr>
          <a:xfrm>
            <a:off x="390274" y="1894281"/>
            <a:ext cx="8446255" cy="5035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a:solidFill>
                  <a:schemeClr val="bg2"/>
                </a:solidFill>
                <a:latin typeface="Coming Soon"/>
              </a:rPr>
              <a:t>Let’s Think it Out</a:t>
            </a:r>
          </a:p>
        </p:txBody>
      </p:sp>
      <p:sp>
        <p:nvSpPr>
          <p:cNvPr id="4" name="Google Shape;705;p46">
            <a:extLst>
              <a:ext uri="{FF2B5EF4-FFF2-40B4-BE49-F238E27FC236}">
                <a16:creationId xmlns:a16="http://schemas.microsoft.com/office/drawing/2014/main" id="{549ED872-BCFC-AD29-1540-EF0266BC2F10}"/>
              </a:ext>
            </a:extLst>
          </p:cNvPr>
          <p:cNvSpPr txBox="1">
            <a:spLocks/>
          </p:cNvSpPr>
          <p:nvPr/>
        </p:nvSpPr>
        <p:spPr>
          <a:xfrm>
            <a:off x="784522" y="2397587"/>
            <a:ext cx="8185568" cy="213387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900" b="1">
                <a:solidFill>
                  <a:schemeClr val="accent3"/>
                </a:solidFill>
                <a:latin typeface="Coming Soon"/>
              </a:rPr>
              <a:t>1. Whose numbers should you know to contact in case of an emergency?  </a:t>
            </a:r>
            <a:endParaRPr lang="en-US">
              <a:solidFill>
                <a:schemeClr val="accent3"/>
              </a:solidFill>
            </a:endParaRPr>
          </a:p>
          <a:p>
            <a:endParaRPr lang="en-US" sz="1900" b="1">
              <a:solidFill>
                <a:schemeClr val="accent3"/>
              </a:solidFill>
              <a:latin typeface="Coming Soon"/>
            </a:endParaRPr>
          </a:p>
          <a:p>
            <a:r>
              <a:rPr lang="en-US" sz="1900" b="1">
                <a:solidFill>
                  <a:schemeClr val="accent3"/>
                </a:solidFill>
                <a:latin typeface="Coming Soon"/>
              </a:rPr>
              <a:t>2. Babysitters should… </a:t>
            </a:r>
          </a:p>
          <a:p>
            <a:r>
              <a:rPr lang="en-US" sz="1900" b="1">
                <a:solidFill>
                  <a:schemeClr val="accent3"/>
                </a:solidFill>
                <a:latin typeface="Coming Soon"/>
              </a:rPr>
              <a:t>A.</a:t>
            </a:r>
            <a:r>
              <a:rPr lang="en-US" sz="1900">
                <a:solidFill>
                  <a:schemeClr val="accent3"/>
                </a:solidFill>
                <a:latin typeface="Coming Soon"/>
              </a:rPr>
              <a:t> Allow pacifiers with strings or ribbons to be placed around the baby’s neck </a:t>
            </a:r>
            <a:endParaRPr lang="en-US">
              <a:solidFill>
                <a:schemeClr val="accent3"/>
              </a:solidFill>
            </a:endParaRPr>
          </a:p>
          <a:p>
            <a:pPr lvl="4"/>
            <a:r>
              <a:rPr lang="en-US" sz="1900" b="1">
                <a:solidFill>
                  <a:schemeClr val="accent3"/>
                </a:solidFill>
                <a:latin typeface="Coming Soon"/>
              </a:rPr>
              <a:t>B.</a:t>
            </a:r>
            <a:r>
              <a:rPr lang="en-US" sz="1900">
                <a:solidFill>
                  <a:schemeClr val="accent3"/>
                </a:solidFill>
                <a:latin typeface="Coming Soon"/>
              </a:rPr>
              <a:t> Shake the child to it to stop crying</a:t>
            </a:r>
          </a:p>
          <a:p>
            <a:pPr lvl="3"/>
            <a:r>
              <a:rPr lang="en-US" sz="1900" b="1">
                <a:solidFill>
                  <a:schemeClr val="accent3"/>
                </a:solidFill>
                <a:latin typeface="Coming Soon"/>
              </a:rPr>
              <a:t>C. </a:t>
            </a:r>
            <a:r>
              <a:rPr lang="en-US" sz="1900">
                <a:solidFill>
                  <a:schemeClr val="accent3"/>
                </a:solidFill>
                <a:latin typeface="Coming Soon"/>
              </a:rPr>
              <a:t>Put infants to sleep on their stomach</a:t>
            </a:r>
          </a:p>
          <a:p>
            <a:endParaRPr lang="en-US" sz="1800" b="1">
              <a:solidFill>
                <a:schemeClr val="accent5">
                  <a:lumMod val="75000"/>
                </a:schemeClr>
              </a:solidFill>
              <a:latin typeface="Coming Soon"/>
            </a:endParaRPr>
          </a:p>
        </p:txBody>
      </p:sp>
      <p:pic>
        <p:nvPicPr>
          <p:cNvPr id="5" name="Google Shape;843;p50" descr="Text&#10;&#10;Description automatically generated">
            <a:extLst>
              <a:ext uri="{FF2B5EF4-FFF2-40B4-BE49-F238E27FC236}">
                <a16:creationId xmlns:a16="http://schemas.microsoft.com/office/drawing/2014/main" id="{B7A95A08-98FB-02B0-00AA-B2587A78E6E0}"/>
              </a:ext>
            </a:extLst>
          </p:cNvPr>
          <p:cNvPicPr preferRelativeResize="0"/>
          <p:nvPr/>
        </p:nvPicPr>
        <p:blipFill>
          <a:blip r:embed="rId3">
            <a:alphaModFix/>
          </a:blip>
          <a:stretch>
            <a:fillRect/>
          </a:stretch>
        </p:blipFill>
        <p:spPr>
          <a:xfrm>
            <a:off x="7804047" y="4381315"/>
            <a:ext cx="1196892" cy="548177"/>
          </a:xfrm>
          <a:prstGeom prst="rect">
            <a:avLst/>
          </a:prstGeom>
          <a:noFill/>
          <a:ln>
            <a:noFill/>
          </a:ln>
        </p:spPr>
      </p:pic>
    </p:spTree>
    <p:extLst>
      <p:ext uri="{BB962C8B-B14F-4D97-AF65-F5344CB8AC3E}">
        <p14:creationId xmlns:p14="http://schemas.microsoft.com/office/powerpoint/2010/main" val="16244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43"/>
          <p:cNvSpPr txBox="1">
            <a:spLocks noGrp="1"/>
          </p:cNvSpPr>
          <p:nvPr>
            <p:ph type="title"/>
          </p:nvPr>
        </p:nvSpPr>
        <p:spPr>
          <a:xfrm>
            <a:off x="720000" y="1354375"/>
            <a:ext cx="3717000" cy="163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Take a break!</a:t>
            </a:r>
            <a:endParaRPr/>
          </a:p>
        </p:txBody>
      </p:sp>
      <p:sp>
        <p:nvSpPr>
          <p:cNvPr id="651" name="Google Shape;651;p43"/>
          <p:cNvSpPr/>
          <p:nvPr/>
        </p:nvSpPr>
        <p:spPr>
          <a:xfrm>
            <a:off x="874306" y="485029"/>
            <a:ext cx="307897" cy="315531"/>
          </a:xfrm>
          <a:custGeom>
            <a:avLst/>
            <a:gdLst/>
            <a:ahLst/>
            <a:cxnLst/>
            <a:rect l="l" t="t" r="r" b="b"/>
            <a:pathLst>
              <a:path w="2836" h="3461" extrusionOk="0">
                <a:moveTo>
                  <a:pt x="1668" y="0"/>
                </a:moveTo>
                <a:cubicBezTo>
                  <a:pt x="1610" y="0"/>
                  <a:pt x="1552" y="42"/>
                  <a:pt x="1501" y="125"/>
                </a:cubicBezTo>
                <a:cubicBezTo>
                  <a:pt x="1435" y="259"/>
                  <a:pt x="1335" y="425"/>
                  <a:pt x="1301" y="626"/>
                </a:cubicBezTo>
                <a:cubicBezTo>
                  <a:pt x="1168" y="992"/>
                  <a:pt x="968" y="1193"/>
                  <a:pt x="567" y="1226"/>
                </a:cubicBezTo>
                <a:cubicBezTo>
                  <a:pt x="401" y="1226"/>
                  <a:pt x="234" y="1326"/>
                  <a:pt x="0" y="1359"/>
                </a:cubicBezTo>
                <a:cubicBezTo>
                  <a:pt x="401" y="1693"/>
                  <a:pt x="768" y="1893"/>
                  <a:pt x="968" y="2293"/>
                </a:cubicBezTo>
                <a:cubicBezTo>
                  <a:pt x="1168" y="2627"/>
                  <a:pt x="1168" y="3027"/>
                  <a:pt x="1301" y="3461"/>
                </a:cubicBezTo>
                <a:cubicBezTo>
                  <a:pt x="1468" y="3161"/>
                  <a:pt x="1602" y="2827"/>
                  <a:pt x="1835" y="2627"/>
                </a:cubicBezTo>
                <a:cubicBezTo>
                  <a:pt x="2102" y="2393"/>
                  <a:pt x="2469" y="2393"/>
                  <a:pt x="2836" y="2293"/>
                </a:cubicBezTo>
                <a:cubicBezTo>
                  <a:pt x="2802" y="2193"/>
                  <a:pt x="2769" y="2093"/>
                  <a:pt x="2669" y="2060"/>
                </a:cubicBezTo>
                <a:cubicBezTo>
                  <a:pt x="2102" y="1726"/>
                  <a:pt x="1935" y="1193"/>
                  <a:pt x="1968" y="559"/>
                </a:cubicBezTo>
                <a:cubicBezTo>
                  <a:pt x="1968" y="392"/>
                  <a:pt x="1935" y="225"/>
                  <a:pt x="1835" y="125"/>
                </a:cubicBezTo>
                <a:cubicBezTo>
                  <a:pt x="1785" y="42"/>
                  <a:pt x="1727" y="0"/>
                  <a:pt x="1668" y="0"/>
                </a:cubicBezTo>
                <a:close/>
              </a:path>
            </a:pathLst>
          </a:custGeom>
          <a:solidFill>
            <a:srgbClr val="FE700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3"/>
          <p:cNvSpPr/>
          <p:nvPr/>
        </p:nvSpPr>
        <p:spPr>
          <a:xfrm>
            <a:off x="4279775" y="2857692"/>
            <a:ext cx="307903" cy="302982"/>
          </a:xfrm>
          <a:custGeom>
            <a:avLst/>
            <a:gdLst/>
            <a:ahLst/>
            <a:cxnLst/>
            <a:rect l="l" t="t" r="r" b="b"/>
            <a:pathLst>
              <a:path w="2637" h="3090" extrusionOk="0">
                <a:moveTo>
                  <a:pt x="1469" y="672"/>
                </a:moveTo>
                <a:cubicBezTo>
                  <a:pt x="1502" y="1105"/>
                  <a:pt x="1535" y="1506"/>
                  <a:pt x="1869" y="1772"/>
                </a:cubicBezTo>
                <a:cubicBezTo>
                  <a:pt x="1669" y="1839"/>
                  <a:pt x="1469" y="1973"/>
                  <a:pt x="1302" y="2039"/>
                </a:cubicBezTo>
                <a:cubicBezTo>
                  <a:pt x="1135" y="1839"/>
                  <a:pt x="968" y="1606"/>
                  <a:pt x="768" y="1339"/>
                </a:cubicBezTo>
                <a:cubicBezTo>
                  <a:pt x="1102" y="1305"/>
                  <a:pt x="1335" y="1105"/>
                  <a:pt x="1469" y="672"/>
                </a:cubicBezTo>
                <a:close/>
                <a:moveTo>
                  <a:pt x="1486" y="0"/>
                </a:moveTo>
                <a:cubicBezTo>
                  <a:pt x="1323" y="0"/>
                  <a:pt x="1260" y="153"/>
                  <a:pt x="1168" y="305"/>
                </a:cubicBezTo>
                <a:cubicBezTo>
                  <a:pt x="1135" y="338"/>
                  <a:pt x="1102" y="438"/>
                  <a:pt x="1102" y="505"/>
                </a:cubicBezTo>
                <a:cubicBezTo>
                  <a:pt x="1002" y="805"/>
                  <a:pt x="835" y="939"/>
                  <a:pt x="535" y="972"/>
                </a:cubicBezTo>
                <a:cubicBezTo>
                  <a:pt x="335" y="972"/>
                  <a:pt x="101" y="1005"/>
                  <a:pt x="34" y="1272"/>
                </a:cubicBezTo>
                <a:cubicBezTo>
                  <a:pt x="1" y="1506"/>
                  <a:pt x="201" y="1539"/>
                  <a:pt x="368" y="1672"/>
                </a:cubicBezTo>
                <a:cubicBezTo>
                  <a:pt x="435" y="1672"/>
                  <a:pt x="435" y="1706"/>
                  <a:pt x="468" y="1706"/>
                </a:cubicBezTo>
                <a:cubicBezTo>
                  <a:pt x="768" y="1939"/>
                  <a:pt x="935" y="2173"/>
                  <a:pt x="935" y="2540"/>
                </a:cubicBezTo>
                <a:cubicBezTo>
                  <a:pt x="935" y="2673"/>
                  <a:pt x="935" y="2807"/>
                  <a:pt x="968" y="2940"/>
                </a:cubicBezTo>
                <a:cubicBezTo>
                  <a:pt x="1007" y="3037"/>
                  <a:pt x="1080" y="3089"/>
                  <a:pt x="1160" y="3089"/>
                </a:cubicBezTo>
                <a:cubicBezTo>
                  <a:pt x="1218" y="3089"/>
                  <a:pt x="1280" y="3062"/>
                  <a:pt x="1335" y="3007"/>
                </a:cubicBezTo>
                <a:cubicBezTo>
                  <a:pt x="1469" y="2940"/>
                  <a:pt x="1535" y="2773"/>
                  <a:pt x="1602" y="2640"/>
                </a:cubicBezTo>
                <a:cubicBezTo>
                  <a:pt x="1635" y="2373"/>
                  <a:pt x="1802" y="2306"/>
                  <a:pt x="2036" y="2273"/>
                </a:cubicBezTo>
                <a:cubicBezTo>
                  <a:pt x="2136" y="2273"/>
                  <a:pt x="2269" y="2273"/>
                  <a:pt x="2336" y="2206"/>
                </a:cubicBezTo>
                <a:cubicBezTo>
                  <a:pt x="2536" y="2139"/>
                  <a:pt x="2636" y="1873"/>
                  <a:pt x="2469" y="1706"/>
                </a:cubicBezTo>
                <a:cubicBezTo>
                  <a:pt x="2436" y="1639"/>
                  <a:pt x="2369" y="1606"/>
                  <a:pt x="2303" y="1539"/>
                </a:cubicBezTo>
                <a:cubicBezTo>
                  <a:pt x="1969" y="1339"/>
                  <a:pt x="1869" y="1039"/>
                  <a:pt x="1936" y="705"/>
                </a:cubicBezTo>
                <a:lnTo>
                  <a:pt x="1936" y="371"/>
                </a:lnTo>
                <a:cubicBezTo>
                  <a:pt x="1869" y="171"/>
                  <a:pt x="1769" y="5"/>
                  <a:pt x="1535" y="5"/>
                </a:cubicBezTo>
                <a:cubicBezTo>
                  <a:pt x="1518" y="2"/>
                  <a:pt x="1502" y="0"/>
                  <a:pt x="1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3"/>
          <p:cNvSpPr/>
          <p:nvPr/>
        </p:nvSpPr>
        <p:spPr>
          <a:xfrm>
            <a:off x="8321088" y="4358250"/>
            <a:ext cx="263635" cy="315523"/>
          </a:xfrm>
          <a:custGeom>
            <a:avLst/>
            <a:gdLst/>
            <a:ahLst/>
            <a:cxnLst/>
            <a:rect l="l" t="t" r="r" b="b"/>
            <a:pathLst>
              <a:path w="2837" h="3395" extrusionOk="0">
                <a:moveTo>
                  <a:pt x="1656" y="0"/>
                </a:moveTo>
                <a:cubicBezTo>
                  <a:pt x="1602" y="0"/>
                  <a:pt x="1552" y="42"/>
                  <a:pt x="1502" y="125"/>
                </a:cubicBezTo>
                <a:cubicBezTo>
                  <a:pt x="1469" y="292"/>
                  <a:pt x="1369" y="392"/>
                  <a:pt x="1335" y="559"/>
                </a:cubicBezTo>
                <a:cubicBezTo>
                  <a:pt x="1202" y="992"/>
                  <a:pt x="968" y="1193"/>
                  <a:pt x="535" y="1226"/>
                </a:cubicBezTo>
                <a:cubicBezTo>
                  <a:pt x="368" y="1226"/>
                  <a:pt x="201" y="1326"/>
                  <a:pt x="1" y="1359"/>
                </a:cubicBezTo>
                <a:cubicBezTo>
                  <a:pt x="335" y="1693"/>
                  <a:pt x="701" y="1893"/>
                  <a:pt x="968" y="2227"/>
                </a:cubicBezTo>
                <a:cubicBezTo>
                  <a:pt x="1168" y="2560"/>
                  <a:pt x="1168" y="2994"/>
                  <a:pt x="1302" y="3394"/>
                </a:cubicBezTo>
                <a:cubicBezTo>
                  <a:pt x="1469" y="3127"/>
                  <a:pt x="1602" y="2794"/>
                  <a:pt x="1836" y="2560"/>
                </a:cubicBezTo>
                <a:cubicBezTo>
                  <a:pt x="2102" y="2360"/>
                  <a:pt x="2503" y="2360"/>
                  <a:pt x="2836" y="2227"/>
                </a:cubicBezTo>
                <a:lnTo>
                  <a:pt x="2670" y="2060"/>
                </a:lnTo>
                <a:cubicBezTo>
                  <a:pt x="2102" y="1726"/>
                  <a:pt x="1936" y="1193"/>
                  <a:pt x="1969" y="525"/>
                </a:cubicBezTo>
                <a:cubicBezTo>
                  <a:pt x="1969" y="392"/>
                  <a:pt x="1936" y="225"/>
                  <a:pt x="1836" y="125"/>
                </a:cubicBezTo>
                <a:cubicBezTo>
                  <a:pt x="1769" y="42"/>
                  <a:pt x="1711" y="0"/>
                  <a:pt x="16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3"/>
          <p:cNvSpPr/>
          <p:nvPr/>
        </p:nvSpPr>
        <p:spPr>
          <a:xfrm>
            <a:off x="930703" y="3923634"/>
            <a:ext cx="314975" cy="356903"/>
          </a:xfrm>
          <a:custGeom>
            <a:avLst/>
            <a:gdLst/>
            <a:ahLst/>
            <a:cxnLst/>
            <a:rect l="l" t="t" r="r" b="b"/>
            <a:pathLst>
              <a:path w="2736" h="3100" extrusionOk="0">
                <a:moveTo>
                  <a:pt x="1502" y="731"/>
                </a:moveTo>
                <a:cubicBezTo>
                  <a:pt x="1502" y="1164"/>
                  <a:pt x="1602" y="1531"/>
                  <a:pt x="1935" y="1831"/>
                </a:cubicBezTo>
                <a:cubicBezTo>
                  <a:pt x="1735" y="1932"/>
                  <a:pt x="1568" y="2032"/>
                  <a:pt x="1335" y="2098"/>
                </a:cubicBezTo>
                <a:cubicBezTo>
                  <a:pt x="1168" y="1898"/>
                  <a:pt x="1001" y="1665"/>
                  <a:pt x="801" y="1398"/>
                </a:cubicBezTo>
                <a:cubicBezTo>
                  <a:pt x="1168" y="1364"/>
                  <a:pt x="1401" y="1098"/>
                  <a:pt x="1502" y="731"/>
                </a:cubicBezTo>
                <a:close/>
                <a:moveTo>
                  <a:pt x="1544" y="1"/>
                </a:moveTo>
                <a:cubicBezTo>
                  <a:pt x="1433" y="1"/>
                  <a:pt x="1321" y="76"/>
                  <a:pt x="1235" y="230"/>
                </a:cubicBezTo>
                <a:cubicBezTo>
                  <a:pt x="1135" y="364"/>
                  <a:pt x="1101" y="497"/>
                  <a:pt x="1068" y="597"/>
                </a:cubicBezTo>
                <a:cubicBezTo>
                  <a:pt x="968" y="864"/>
                  <a:pt x="834" y="931"/>
                  <a:pt x="601" y="998"/>
                </a:cubicBezTo>
                <a:cubicBezTo>
                  <a:pt x="401" y="1031"/>
                  <a:pt x="101" y="1031"/>
                  <a:pt x="67" y="1331"/>
                </a:cubicBezTo>
                <a:cubicBezTo>
                  <a:pt x="0" y="1565"/>
                  <a:pt x="267" y="1665"/>
                  <a:pt x="434" y="1765"/>
                </a:cubicBezTo>
                <a:cubicBezTo>
                  <a:pt x="434" y="1831"/>
                  <a:pt x="467" y="1831"/>
                  <a:pt x="467" y="1831"/>
                </a:cubicBezTo>
                <a:cubicBezTo>
                  <a:pt x="768" y="1998"/>
                  <a:pt x="934" y="2232"/>
                  <a:pt x="934" y="2565"/>
                </a:cubicBezTo>
                <a:cubicBezTo>
                  <a:pt x="934" y="2699"/>
                  <a:pt x="934" y="2765"/>
                  <a:pt x="968" y="2866"/>
                </a:cubicBezTo>
                <a:cubicBezTo>
                  <a:pt x="1001" y="2932"/>
                  <a:pt x="1101" y="3099"/>
                  <a:pt x="1168" y="3099"/>
                </a:cubicBezTo>
                <a:cubicBezTo>
                  <a:pt x="1268" y="3099"/>
                  <a:pt x="1401" y="3032"/>
                  <a:pt x="1468" y="2932"/>
                </a:cubicBezTo>
                <a:cubicBezTo>
                  <a:pt x="1568" y="2866"/>
                  <a:pt x="1602" y="2765"/>
                  <a:pt x="1635" y="2665"/>
                </a:cubicBezTo>
                <a:cubicBezTo>
                  <a:pt x="1735" y="2399"/>
                  <a:pt x="1835" y="2265"/>
                  <a:pt x="2102" y="2265"/>
                </a:cubicBezTo>
                <a:cubicBezTo>
                  <a:pt x="2169" y="2265"/>
                  <a:pt x="2302" y="2265"/>
                  <a:pt x="2402" y="2232"/>
                </a:cubicBezTo>
                <a:cubicBezTo>
                  <a:pt x="2669" y="2165"/>
                  <a:pt x="2736" y="1932"/>
                  <a:pt x="2569" y="1731"/>
                </a:cubicBezTo>
                <a:cubicBezTo>
                  <a:pt x="2502" y="1698"/>
                  <a:pt x="2436" y="1665"/>
                  <a:pt x="2402" y="1598"/>
                </a:cubicBezTo>
                <a:cubicBezTo>
                  <a:pt x="2069" y="1398"/>
                  <a:pt x="1969" y="1098"/>
                  <a:pt x="2002" y="731"/>
                </a:cubicBezTo>
                <a:cubicBezTo>
                  <a:pt x="1969" y="564"/>
                  <a:pt x="1935" y="364"/>
                  <a:pt x="1835" y="197"/>
                </a:cubicBezTo>
                <a:cubicBezTo>
                  <a:pt x="1754" y="67"/>
                  <a:pt x="1650" y="1"/>
                  <a:pt x="1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5" name="Google Shape;655;p43"/>
          <p:cNvGrpSpPr/>
          <p:nvPr/>
        </p:nvGrpSpPr>
        <p:grpSpPr>
          <a:xfrm>
            <a:off x="3605008" y="349520"/>
            <a:ext cx="674775" cy="713688"/>
            <a:chOff x="3576050" y="1905050"/>
            <a:chExt cx="306925" cy="324625"/>
          </a:xfrm>
        </p:grpSpPr>
        <p:sp>
          <p:nvSpPr>
            <p:cNvPr id="656" name="Google Shape;656;p43"/>
            <p:cNvSpPr/>
            <p:nvPr/>
          </p:nvSpPr>
          <p:spPr>
            <a:xfrm>
              <a:off x="3576050" y="1905050"/>
              <a:ext cx="306925" cy="324625"/>
            </a:xfrm>
            <a:custGeom>
              <a:avLst/>
              <a:gdLst/>
              <a:ahLst/>
              <a:cxnLst/>
              <a:rect l="l" t="t" r="r" b="b"/>
              <a:pathLst>
                <a:path w="12277" h="12985" extrusionOk="0">
                  <a:moveTo>
                    <a:pt x="8507" y="457"/>
                  </a:moveTo>
                  <a:cubicBezTo>
                    <a:pt x="8603" y="457"/>
                    <a:pt x="8703" y="472"/>
                    <a:pt x="8807" y="504"/>
                  </a:cubicBezTo>
                  <a:cubicBezTo>
                    <a:pt x="9274" y="671"/>
                    <a:pt x="9641" y="1172"/>
                    <a:pt x="9674" y="1739"/>
                  </a:cubicBezTo>
                  <a:cubicBezTo>
                    <a:pt x="9708" y="2506"/>
                    <a:pt x="9508" y="3140"/>
                    <a:pt x="9274" y="3807"/>
                  </a:cubicBezTo>
                  <a:cubicBezTo>
                    <a:pt x="9141" y="4174"/>
                    <a:pt x="8974" y="4541"/>
                    <a:pt x="8774" y="4874"/>
                  </a:cubicBezTo>
                  <a:cubicBezTo>
                    <a:pt x="8640" y="5141"/>
                    <a:pt x="8674" y="5241"/>
                    <a:pt x="8907" y="5375"/>
                  </a:cubicBezTo>
                  <a:cubicBezTo>
                    <a:pt x="9941" y="6008"/>
                    <a:pt x="10675" y="6909"/>
                    <a:pt x="11309" y="7910"/>
                  </a:cubicBezTo>
                  <a:cubicBezTo>
                    <a:pt x="11943" y="8877"/>
                    <a:pt x="11743" y="9844"/>
                    <a:pt x="11109" y="10712"/>
                  </a:cubicBezTo>
                  <a:cubicBezTo>
                    <a:pt x="10275" y="11913"/>
                    <a:pt x="8974" y="12580"/>
                    <a:pt x="7073" y="12580"/>
                  </a:cubicBezTo>
                  <a:cubicBezTo>
                    <a:pt x="6339" y="12546"/>
                    <a:pt x="5338" y="12213"/>
                    <a:pt x="4537" y="11379"/>
                  </a:cubicBezTo>
                  <a:cubicBezTo>
                    <a:pt x="4004" y="10845"/>
                    <a:pt x="3804" y="10178"/>
                    <a:pt x="3870" y="9411"/>
                  </a:cubicBezTo>
                  <a:cubicBezTo>
                    <a:pt x="3937" y="8910"/>
                    <a:pt x="4004" y="8410"/>
                    <a:pt x="4104" y="7910"/>
                  </a:cubicBezTo>
                  <a:cubicBezTo>
                    <a:pt x="4170" y="7576"/>
                    <a:pt x="4137" y="7543"/>
                    <a:pt x="3837" y="7476"/>
                  </a:cubicBezTo>
                  <a:cubicBezTo>
                    <a:pt x="2936" y="7176"/>
                    <a:pt x="2102" y="6742"/>
                    <a:pt x="1302" y="6209"/>
                  </a:cubicBezTo>
                  <a:cubicBezTo>
                    <a:pt x="1235" y="6175"/>
                    <a:pt x="1168" y="6075"/>
                    <a:pt x="1102" y="6042"/>
                  </a:cubicBezTo>
                  <a:cubicBezTo>
                    <a:pt x="301" y="5475"/>
                    <a:pt x="334" y="4874"/>
                    <a:pt x="801" y="4040"/>
                  </a:cubicBezTo>
                  <a:cubicBezTo>
                    <a:pt x="900" y="3868"/>
                    <a:pt x="1108" y="3768"/>
                    <a:pt x="1357" y="3768"/>
                  </a:cubicBezTo>
                  <a:cubicBezTo>
                    <a:pt x="1446" y="3768"/>
                    <a:pt x="1539" y="3781"/>
                    <a:pt x="1635" y="3807"/>
                  </a:cubicBezTo>
                  <a:cubicBezTo>
                    <a:pt x="2302" y="3974"/>
                    <a:pt x="2936" y="4341"/>
                    <a:pt x="3470" y="4808"/>
                  </a:cubicBezTo>
                  <a:cubicBezTo>
                    <a:pt x="3970" y="5208"/>
                    <a:pt x="4437" y="5708"/>
                    <a:pt x="4904" y="6209"/>
                  </a:cubicBezTo>
                  <a:cubicBezTo>
                    <a:pt x="5010" y="6297"/>
                    <a:pt x="5088" y="6338"/>
                    <a:pt x="5167" y="6338"/>
                  </a:cubicBezTo>
                  <a:cubicBezTo>
                    <a:pt x="5238" y="6338"/>
                    <a:pt x="5310" y="6305"/>
                    <a:pt x="5405" y="6242"/>
                  </a:cubicBezTo>
                  <a:cubicBezTo>
                    <a:pt x="5538" y="6142"/>
                    <a:pt x="5705" y="5975"/>
                    <a:pt x="5872" y="5875"/>
                  </a:cubicBezTo>
                  <a:cubicBezTo>
                    <a:pt x="6239" y="5742"/>
                    <a:pt x="6505" y="5641"/>
                    <a:pt x="6839" y="5541"/>
                  </a:cubicBezTo>
                  <a:cubicBezTo>
                    <a:pt x="7139" y="5475"/>
                    <a:pt x="7173" y="5408"/>
                    <a:pt x="7106" y="5141"/>
                  </a:cubicBezTo>
                  <a:cubicBezTo>
                    <a:pt x="6872" y="4407"/>
                    <a:pt x="6772" y="3673"/>
                    <a:pt x="6806" y="2906"/>
                  </a:cubicBezTo>
                  <a:cubicBezTo>
                    <a:pt x="6839" y="2206"/>
                    <a:pt x="7006" y="1539"/>
                    <a:pt x="7506" y="1005"/>
                  </a:cubicBezTo>
                  <a:cubicBezTo>
                    <a:pt x="7775" y="709"/>
                    <a:pt x="8108" y="457"/>
                    <a:pt x="8507" y="457"/>
                  </a:cubicBezTo>
                  <a:close/>
                  <a:moveTo>
                    <a:pt x="8515" y="1"/>
                  </a:moveTo>
                  <a:cubicBezTo>
                    <a:pt x="8226" y="1"/>
                    <a:pt x="7925" y="88"/>
                    <a:pt x="7640" y="271"/>
                  </a:cubicBezTo>
                  <a:cubicBezTo>
                    <a:pt x="7339" y="504"/>
                    <a:pt x="7106" y="771"/>
                    <a:pt x="6906" y="1071"/>
                  </a:cubicBezTo>
                  <a:cubicBezTo>
                    <a:pt x="6305" y="1939"/>
                    <a:pt x="6339" y="2940"/>
                    <a:pt x="6439" y="3940"/>
                  </a:cubicBezTo>
                  <a:cubicBezTo>
                    <a:pt x="6472" y="4341"/>
                    <a:pt x="6572" y="4707"/>
                    <a:pt x="6606" y="5008"/>
                  </a:cubicBezTo>
                  <a:cubicBezTo>
                    <a:pt x="6105" y="5241"/>
                    <a:pt x="5672" y="5508"/>
                    <a:pt x="5305" y="5675"/>
                  </a:cubicBezTo>
                  <a:cubicBezTo>
                    <a:pt x="4938" y="5275"/>
                    <a:pt x="4504" y="4908"/>
                    <a:pt x="4104" y="4574"/>
                  </a:cubicBezTo>
                  <a:cubicBezTo>
                    <a:pt x="3437" y="4040"/>
                    <a:pt x="2736" y="3573"/>
                    <a:pt x="1902" y="3340"/>
                  </a:cubicBezTo>
                  <a:cubicBezTo>
                    <a:pt x="1704" y="3279"/>
                    <a:pt x="1512" y="3239"/>
                    <a:pt x="1331" y="3239"/>
                  </a:cubicBezTo>
                  <a:cubicBezTo>
                    <a:pt x="1116" y="3239"/>
                    <a:pt x="916" y="3295"/>
                    <a:pt x="735" y="3440"/>
                  </a:cubicBezTo>
                  <a:cubicBezTo>
                    <a:pt x="234" y="3907"/>
                    <a:pt x="1" y="4507"/>
                    <a:pt x="68" y="5108"/>
                  </a:cubicBezTo>
                  <a:cubicBezTo>
                    <a:pt x="101" y="5608"/>
                    <a:pt x="434" y="6008"/>
                    <a:pt x="801" y="6342"/>
                  </a:cubicBezTo>
                  <a:cubicBezTo>
                    <a:pt x="1602" y="6942"/>
                    <a:pt x="2469" y="7376"/>
                    <a:pt x="3437" y="7710"/>
                  </a:cubicBezTo>
                  <a:cubicBezTo>
                    <a:pt x="3603" y="7810"/>
                    <a:pt x="3637" y="7876"/>
                    <a:pt x="3603" y="8043"/>
                  </a:cubicBezTo>
                  <a:cubicBezTo>
                    <a:pt x="3503" y="8377"/>
                    <a:pt x="3470" y="8677"/>
                    <a:pt x="3437" y="9011"/>
                  </a:cubicBezTo>
                  <a:cubicBezTo>
                    <a:pt x="3303" y="10178"/>
                    <a:pt x="3603" y="11212"/>
                    <a:pt x="4571" y="11979"/>
                  </a:cubicBezTo>
                  <a:cubicBezTo>
                    <a:pt x="5415" y="12662"/>
                    <a:pt x="6430" y="12984"/>
                    <a:pt x="7444" y="12984"/>
                  </a:cubicBezTo>
                  <a:cubicBezTo>
                    <a:pt x="9155" y="12984"/>
                    <a:pt x="10863" y="12066"/>
                    <a:pt x="11743" y="10412"/>
                  </a:cubicBezTo>
                  <a:cubicBezTo>
                    <a:pt x="12276" y="9411"/>
                    <a:pt x="12243" y="8477"/>
                    <a:pt x="11609" y="7509"/>
                  </a:cubicBezTo>
                  <a:lnTo>
                    <a:pt x="11242" y="7009"/>
                  </a:lnTo>
                  <a:cubicBezTo>
                    <a:pt x="10642" y="6242"/>
                    <a:pt x="10008" y="5541"/>
                    <a:pt x="9241" y="5008"/>
                  </a:cubicBezTo>
                  <a:cubicBezTo>
                    <a:pt x="9474" y="4474"/>
                    <a:pt x="9674" y="3907"/>
                    <a:pt x="9841" y="3340"/>
                  </a:cubicBezTo>
                  <a:cubicBezTo>
                    <a:pt x="10108" y="2673"/>
                    <a:pt x="10241" y="1939"/>
                    <a:pt x="10008" y="1238"/>
                  </a:cubicBezTo>
                  <a:cubicBezTo>
                    <a:pt x="9776" y="450"/>
                    <a:pt x="9174" y="1"/>
                    <a:pt x="8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3730325" y="2130100"/>
              <a:ext cx="82600" cy="51100"/>
            </a:xfrm>
            <a:custGeom>
              <a:avLst/>
              <a:gdLst/>
              <a:ahLst/>
              <a:cxnLst/>
              <a:rect l="l" t="t" r="r" b="b"/>
              <a:pathLst>
                <a:path w="3304" h="2044" extrusionOk="0">
                  <a:moveTo>
                    <a:pt x="3061" y="0"/>
                  </a:moveTo>
                  <a:cubicBezTo>
                    <a:pt x="2947" y="0"/>
                    <a:pt x="2892" y="70"/>
                    <a:pt x="2836" y="209"/>
                  </a:cubicBezTo>
                  <a:cubicBezTo>
                    <a:pt x="2641" y="1063"/>
                    <a:pt x="1911" y="1542"/>
                    <a:pt x="1154" y="1542"/>
                  </a:cubicBezTo>
                  <a:cubicBezTo>
                    <a:pt x="876" y="1542"/>
                    <a:pt x="594" y="1477"/>
                    <a:pt x="334" y="1343"/>
                  </a:cubicBezTo>
                  <a:cubicBezTo>
                    <a:pt x="322" y="1336"/>
                    <a:pt x="307" y="1334"/>
                    <a:pt x="289" y="1334"/>
                  </a:cubicBezTo>
                  <a:cubicBezTo>
                    <a:pt x="217" y="1334"/>
                    <a:pt x="109" y="1383"/>
                    <a:pt x="1" y="1410"/>
                  </a:cubicBezTo>
                  <a:cubicBezTo>
                    <a:pt x="101" y="1510"/>
                    <a:pt x="101" y="1676"/>
                    <a:pt x="168" y="1710"/>
                  </a:cubicBezTo>
                  <a:cubicBezTo>
                    <a:pt x="501" y="1843"/>
                    <a:pt x="835" y="1977"/>
                    <a:pt x="1168" y="2043"/>
                  </a:cubicBezTo>
                  <a:lnTo>
                    <a:pt x="1168" y="1977"/>
                  </a:lnTo>
                  <a:cubicBezTo>
                    <a:pt x="1302" y="1977"/>
                    <a:pt x="1435" y="1910"/>
                    <a:pt x="1569" y="1910"/>
                  </a:cubicBezTo>
                  <a:cubicBezTo>
                    <a:pt x="2336" y="1810"/>
                    <a:pt x="3103" y="1076"/>
                    <a:pt x="3270" y="342"/>
                  </a:cubicBezTo>
                  <a:cubicBezTo>
                    <a:pt x="3270" y="209"/>
                    <a:pt x="3303" y="42"/>
                    <a:pt x="3136" y="9"/>
                  </a:cubicBezTo>
                  <a:cubicBezTo>
                    <a:pt x="3109" y="3"/>
                    <a:pt x="3084" y="0"/>
                    <a:pt x="3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p:cNvSpPr/>
            <p:nvPr/>
          </p:nvSpPr>
          <p:spPr>
            <a:xfrm>
              <a:off x="3772025" y="2082350"/>
              <a:ext cx="24225" cy="34625"/>
            </a:xfrm>
            <a:custGeom>
              <a:avLst/>
              <a:gdLst/>
              <a:ahLst/>
              <a:cxnLst/>
              <a:rect l="l" t="t" r="r" b="b"/>
              <a:pathLst>
                <a:path w="969" h="1385" extrusionOk="0">
                  <a:moveTo>
                    <a:pt x="255" y="0"/>
                  </a:moveTo>
                  <a:cubicBezTo>
                    <a:pt x="201" y="0"/>
                    <a:pt x="151" y="17"/>
                    <a:pt x="134" y="51"/>
                  </a:cubicBezTo>
                  <a:cubicBezTo>
                    <a:pt x="101" y="84"/>
                    <a:pt x="1" y="251"/>
                    <a:pt x="67" y="284"/>
                  </a:cubicBezTo>
                  <a:lnTo>
                    <a:pt x="568" y="1285"/>
                  </a:lnTo>
                  <a:cubicBezTo>
                    <a:pt x="568" y="1318"/>
                    <a:pt x="735" y="1385"/>
                    <a:pt x="801" y="1385"/>
                  </a:cubicBezTo>
                  <a:cubicBezTo>
                    <a:pt x="835" y="1385"/>
                    <a:pt x="901" y="1285"/>
                    <a:pt x="968" y="1218"/>
                  </a:cubicBezTo>
                  <a:cubicBezTo>
                    <a:pt x="768" y="784"/>
                    <a:pt x="601" y="417"/>
                    <a:pt x="401" y="51"/>
                  </a:cubicBezTo>
                  <a:cubicBezTo>
                    <a:pt x="368" y="17"/>
                    <a:pt x="309"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3"/>
            <p:cNvSpPr/>
            <p:nvPr/>
          </p:nvSpPr>
          <p:spPr>
            <a:xfrm>
              <a:off x="3720325" y="2104450"/>
              <a:ext cx="24200" cy="33825"/>
            </a:xfrm>
            <a:custGeom>
              <a:avLst/>
              <a:gdLst/>
              <a:ahLst/>
              <a:cxnLst/>
              <a:rect l="l" t="t" r="r" b="b"/>
              <a:pathLst>
                <a:path w="968" h="1353" extrusionOk="0">
                  <a:moveTo>
                    <a:pt x="301" y="0"/>
                  </a:moveTo>
                  <a:cubicBezTo>
                    <a:pt x="67" y="0"/>
                    <a:pt x="1" y="167"/>
                    <a:pt x="34" y="334"/>
                  </a:cubicBezTo>
                  <a:cubicBezTo>
                    <a:pt x="167" y="601"/>
                    <a:pt x="301" y="868"/>
                    <a:pt x="468" y="1168"/>
                  </a:cubicBezTo>
                  <a:cubicBezTo>
                    <a:pt x="522" y="1249"/>
                    <a:pt x="598" y="1353"/>
                    <a:pt x="714" y="1353"/>
                  </a:cubicBezTo>
                  <a:cubicBezTo>
                    <a:pt x="741" y="1353"/>
                    <a:pt x="770" y="1347"/>
                    <a:pt x="801" y="1335"/>
                  </a:cubicBezTo>
                  <a:cubicBezTo>
                    <a:pt x="968" y="1235"/>
                    <a:pt x="968" y="1068"/>
                    <a:pt x="868" y="934"/>
                  </a:cubicBezTo>
                  <a:cubicBezTo>
                    <a:pt x="734" y="701"/>
                    <a:pt x="634" y="401"/>
                    <a:pt x="468" y="167"/>
                  </a:cubicBezTo>
                  <a:cubicBezTo>
                    <a:pt x="401" y="67"/>
                    <a:pt x="334" y="34"/>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43"/>
          <p:cNvSpPr txBox="1"/>
          <p:nvPr/>
        </p:nvSpPr>
        <p:spPr>
          <a:xfrm>
            <a:off x="5627100" y="4782450"/>
            <a:ext cx="34503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endParaRPr lang="en" sz="800">
              <a:solidFill>
                <a:schemeClr val="lt1"/>
              </a:solidFill>
              <a:latin typeface="Coming Soon"/>
              <a:ea typeface="Coming Soon"/>
              <a:cs typeface="Coming Soon"/>
            </a:endParaRPr>
          </a:p>
        </p:txBody>
      </p:sp>
      <p:pic>
        <p:nvPicPr>
          <p:cNvPr id="3" name="Picture 2" descr="Children swinging on swing set in park">
            <a:extLst>
              <a:ext uri="{FF2B5EF4-FFF2-40B4-BE49-F238E27FC236}">
                <a16:creationId xmlns:a16="http://schemas.microsoft.com/office/drawing/2014/main" id="{393672B6-57B4-E717-E66E-20D82298B4CD}"/>
              </a:ext>
            </a:extLst>
          </p:cNvPr>
          <p:cNvPicPr>
            <a:picLocks noChangeAspect="1"/>
          </p:cNvPicPr>
          <p:nvPr/>
        </p:nvPicPr>
        <p:blipFill>
          <a:blip r:embed="rId3"/>
          <a:stretch>
            <a:fillRect/>
          </a:stretch>
        </p:blipFill>
        <p:spPr>
          <a:xfrm>
            <a:off x="4352536" y="1360758"/>
            <a:ext cx="4333223" cy="2888815"/>
          </a:xfrm>
          <a:prstGeom prst="rect">
            <a:avLst/>
          </a:prstGeom>
        </p:spPr>
      </p:pic>
      <p:pic>
        <p:nvPicPr>
          <p:cNvPr id="4" name="Google Shape;843;p50" descr="Text&#10;&#10;Description automatically generated">
            <a:extLst>
              <a:ext uri="{FF2B5EF4-FFF2-40B4-BE49-F238E27FC236}">
                <a16:creationId xmlns:a16="http://schemas.microsoft.com/office/drawing/2014/main" id="{45E752C9-68DF-337A-FE68-CF8713043CDF}"/>
              </a:ext>
            </a:extLst>
          </p:cNvPr>
          <p:cNvPicPr preferRelativeResize="0"/>
          <p:nvPr/>
        </p:nvPicPr>
        <p:blipFill>
          <a:blip r:embed="rId4">
            <a:alphaModFix/>
          </a:blip>
          <a:stretch>
            <a:fillRect/>
          </a:stretch>
        </p:blipFill>
        <p:spPr>
          <a:xfrm>
            <a:off x="168807" y="4408747"/>
            <a:ext cx="1196892" cy="548177"/>
          </a:xfrm>
          <a:prstGeom prst="rect">
            <a:avLst/>
          </a:prstGeom>
          <a:noFill/>
          <a:ln>
            <a:noFill/>
          </a:ln>
        </p:spPr>
      </p:pic>
      <p:sp>
        <p:nvSpPr>
          <p:cNvPr id="2" name="TextBox 1">
            <a:extLst>
              <a:ext uri="{FF2B5EF4-FFF2-40B4-BE49-F238E27FC236}">
                <a16:creationId xmlns:a16="http://schemas.microsoft.com/office/drawing/2014/main" id="{699D0AE8-8940-C675-321F-A35D46F042BF}"/>
              </a:ext>
            </a:extLst>
          </p:cNvPr>
          <p:cNvSpPr txBox="1"/>
          <p:nvPr/>
        </p:nvSpPr>
        <p:spPr>
          <a:xfrm>
            <a:off x="5304559" y="431742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FFFFFF"/>
                </a:solidFill>
                <a:latin typeface="Coming Soon"/>
              </a:rPr>
              <a:t>Image from Microsoft PPT Stock Images​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4"/>
          <p:cNvSpPr txBox="1">
            <a:spLocks noGrp="1"/>
          </p:cNvSpPr>
          <p:nvPr>
            <p:ph type="title"/>
          </p:nvPr>
        </p:nvSpPr>
        <p:spPr>
          <a:xfrm>
            <a:off x="1656525" y="1307100"/>
            <a:ext cx="5703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a:t>Am I the right person to be a babysitter?</a:t>
            </a:r>
            <a:endParaRPr sz="6600"/>
          </a:p>
        </p:txBody>
      </p:sp>
      <p:grpSp>
        <p:nvGrpSpPr>
          <p:cNvPr id="668" name="Google Shape;668;p44"/>
          <p:cNvGrpSpPr/>
          <p:nvPr/>
        </p:nvGrpSpPr>
        <p:grpSpPr>
          <a:xfrm>
            <a:off x="7128391" y="3003990"/>
            <a:ext cx="1148674" cy="1240135"/>
            <a:chOff x="3085775" y="3487450"/>
            <a:chExt cx="841150" cy="908125"/>
          </a:xfrm>
        </p:grpSpPr>
        <p:sp>
          <p:nvSpPr>
            <p:cNvPr id="669" name="Google Shape;669;p44"/>
            <p:cNvSpPr/>
            <p:nvPr/>
          </p:nvSpPr>
          <p:spPr>
            <a:xfrm>
              <a:off x="3085775" y="3573175"/>
              <a:ext cx="735475" cy="646925"/>
            </a:xfrm>
            <a:custGeom>
              <a:avLst/>
              <a:gdLst/>
              <a:ahLst/>
              <a:cxnLst/>
              <a:rect l="l" t="t" r="r" b="b"/>
              <a:pathLst>
                <a:path w="29419" h="25877" extrusionOk="0">
                  <a:moveTo>
                    <a:pt x="14493" y="828"/>
                  </a:moveTo>
                  <a:cubicBezTo>
                    <a:pt x="18094" y="828"/>
                    <a:pt x="21414" y="2087"/>
                    <a:pt x="24188" y="4778"/>
                  </a:cubicBezTo>
                  <a:cubicBezTo>
                    <a:pt x="27306" y="7811"/>
                    <a:pt x="29126" y="12498"/>
                    <a:pt x="27891" y="16809"/>
                  </a:cubicBezTo>
                  <a:cubicBezTo>
                    <a:pt x="26385" y="22165"/>
                    <a:pt x="20254" y="24676"/>
                    <a:pt x="15170" y="25011"/>
                  </a:cubicBezTo>
                  <a:cubicBezTo>
                    <a:pt x="14824" y="25033"/>
                    <a:pt x="14477" y="25045"/>
                    <a:pt x="14129" y="25045"/>
                  </a:cubicBezTo>
                  <a:cubicBezTo>
                    <a:pt x="8701" y="25045"/>
                    <a:pt x="3105" y="22281"/>
                    <a:pt x="1925" y="16578"/>
                  </a:cubicBezTo>
                  <a:cubicBezTo>
                    <a:pt x="628" y="10406"/>
                    <a:pt x="5189" y="2350"/>
                    <a:pt x="11550" y="1095"/>
                  </a:cubicBezTo>
                  <a:cubicBezTo>
                    <a:pt x="12548" y="918"/>
                    <a:pt x="13531" y="828"/>
                    <a:pt x="14493" y="828"/>
                  </a:cubicBezTo>
                  <a:close/>
                  <a:moveTo>
                    <a:pt x="14851" y="0"/>
                  </a:moveTo>
                  <a:cubicBezTo>
                    <a:pt x="13811" y="0"/>
                    <a:pt x="12752" y="100"/>
                    <a:pt x="11687" y="290"/>
                  </a:cubicBezTo>
                  <a:lnTo>
                    <a:pt x="11687" y="290"/>
                  </a:lnTo>
                  <a:cubicBezTo>
                    <a:pt x="11670" y="292"/>
                    <a:pt x="11652" y="296"/>
                    <a:pt x="11634" y="300"/>
                  </a:cubicBezTo>
                  <a:cubicBezTo>
                    <a:pt x="6591" y="1304"/>
                    <a:pt x="2971" y="6138"/>
                    <a:pt x="1570" y="10824"/>
                  </a:cubicBezTo>
                  <a:cubicBezTo>
                    <a:pt x="0" y="15993"/>
                    <a:pt x="1716" y="21412"/>
                    <a:pt x="6528" y="24090"/>
                  </a:cubicBezTo>
                  <a:cubicBezTo>
                    <a:pt x="8682" y="25296"/>
                    <a:pt x="11286" y="25876"/>
                    <a:pt x="13948" y="25876"/>
                  </a:cubicBezTo>
                  <a:cubicBezTo>
                    <a:pt x="20988" y="25876"/>
                    <a:pt x="28435" y="21821"/>
                    <a:pt x="29042" y="14549"/>
                  </a:cubicBezTo>
                  <a:cubicBezTo>
                    <a:pt x="29419" y="10301"/>
                    <a:pt x="27138" y="6138"/>
                    <a:pt x="24000" y="3376"/>
                  </a:cubicBezTo>
                  <a:cubicBezTo>
                    <a:pt x="21347" y="1025"/>
                    <a:pt x="18188" y="0"/>
                    <a:pt x="1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4"/>
            <p:cNvSpPr/>
            <p:nvPr/>
          </p:nvSpPr>
          <p:spPr>
            <a:xfrm>
              <a:off x="3105500" y="3819600"/>
              <a:ext cx="696325" cy="155375"/>
            </a:xfrm>
            <a:custGeom>
              <a:avLst/>
              <a:gdLst/>
              <a:ahLst/>
              <a:cxnLst/>
              <a:rect l="l" t="t" r="r" b="b"/>
              <a:pathLst>
                <a:path w="27853" h="6215" extrusionOk="0">
                  <a:moveTo>
                    <a:pt x="27516" y="1"/>
                  </a:moveTo>
                  <a:cubicBezTo>
                    <a:pt x="27450" y="1"/>
                    <a:pt x="27369" y="27"/>
                    <a:pt x="27270" y="89"/>
                  </a:cubicBezTo>
                  <a:cubicBezTo>
                    <a:pt x="22550" y="3205"/>
                    <a:pt x="16895" y="5253"/>
                    <a:pt x="11301" y="5253"/>
                  </a:cubicBezTo>
                  <a:cubicBezTo>
                    <a:pt x="7770" y="5253"/>
                    <a:pt x="4263" y="4436"/>
                    <a:pt x="1032" y="2558"/>
                  </a:cubicBezTo>
                  <a:cubicBezTo>
                    <a:pt x="974" y="2520"/>
                    <a:pt x="912" y="2504"/>
                    <a:pt x="849" y="2504"/>
                  </a:cubicBezTo>
                  <a:cubicBezTo>
                    <a:pt x="450" y="2504"/>
                    <a:pt x="1" y="3160"/>
                    <a:pt x="362" y="3395"/>
                  </a:cubicBezTo>
                  <a:cubicBezTo>
                    <a:pt x="3725" y="5358"/>
                    <a:pt x="7378" y="6215"/>
                    <a:pt x="11056" y="6215"/>
                  </a:cubicBezTo>
                  <a:cubicBezTo>
                    <a:pt x="16785" y="6215"/>
                    <a:pt x="22574" y="4137"/>
                    <a:pt x="27416" y="926"/>
                  </a:cubicBezTo>
                  <a:cubicBezTo>
                    <a:pt x="27767" y="698"/>
                    <a:pt x="27853" y="1"/>
                    <a:pt x="275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4"/>
            <p:cNvSpPr/>
            <p:nvPr/>
          </p:nvSpPr>
          <p:spPr>
            <a:xfrm>
              <a:off x="3159825" y="3670225"/>
              <a:ext cx="546975" cy="125450"/>
            </a:xfrm>
            <a:custGeom>
              <a:avLst/>
              <a:gdLst/>
              <a:ahLst/>
              <a:cxnLst/>
              <a:rect l="l" t="t" r="r" b="b"/>
              <a:pathLst>
                <a:path w="21879" h="5018" extrusionOk="0">
                  <a:moveTo>
                    <a:pt x="21458" y="0"/>
                  </a:moveTo>
                  <a:cubicBezTo>
                    <a:pt x="21368" y="0"/>
                    <a:pt x="21261" y="42"/>
                    <a:pt x="21142" y="142"/>
                  </a:cubicBezTo>
                  <a:cubicBezTo>
                    <a:pt x="18422" y="2193"/>
                    <a:pt x="15179" y="3072"/>
                    <a:pt x="11852" y="3553"/>
                  </a:cubicBezTo>
                  <a:cubicBezTo>
                    <a:pt x="10116" y="3825"/>
                    <a:pt x="8358" y="4055"/>
                    <a:pt x="6579" y="4055"/>
                  </a:cubicBezTo>
                  <a:cubicBezTo>
                    <a:pt x="6557" y="4055"/>
                    <a:pt x="6536" y="4055"/>
                    <a:pt x="6514" y="4055"/>
                  </a:cubicBezTo>
                  <a:cubicBezTo>
                    <a:pt x="4494" y="4055"/>
                    <a:pt x="2897" y="3108"/>
                    <a:pt x="1014" y="2611"/>
                  </a:cubicBezTo>
                  <a:cubicBezTo>
                    <a:pt x="983" y="2603"/>
                    <a:pt x="952" y="2600"/>
                    <a:pt x="921" y="2600"/>
                  </a:cubicBezTo>
                  <a:cubicBezTo>
                    <a:pt x="465" y="2600"/>
                    <a:pt x="1" y="3414"/>
                    <a:pt x="491" y="3532"/>
                  </a:cubicBezTo>
                  <a:cubicBezTo>
                    <a:pt x="2311" y="3992"/>
                    <a:pt x="3880" y="4892"/>
                    <a:pt x="5784" y="4997"/>
                  </a:cubicBezTo>
                  <a:cubicBezTo>
                    <a:pt x="6037" y="5011"/>
                    <a:pt x="6289" y="5017"/>
                    <a:pt x="6542" y="5017"/>
                  </a:cubicBezTo>
                  <a:cubicBezTo>
                    <a:pt x="8151" y="5017"/>
                    <a:pt x="9756" y="4753"/>
                    <a:pt x="11329" y="4536"/>
                  </a:cubicBezTo>
                  <a:cubicBezTo>
                    <a:pt x="14991" y="4013"/>
                    <a:pt x="18527" y="3093"/>
                    <a:pt x="21519" y="812"/>
                  </a:cubicBezTo>
                  <a:cubicBezTo>
                    <a:pt x="21879" y="534"/>
                    <a:pt x="21778" y="0"/>
                    <a:pt x="21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4"/>
            <p:cNvSpPr/>
            <p:nvPr/>
          </p:nvSpPr>
          <p:spPr>
            <a:xfrm>
              <a:off x="3176200" y="4051750"/>
              <a:ext cx="597550" cy="80300"/>
            </a:xfrm>
            <a:custGeom>
              <a:avLst/>
              <a:gdLst/>
              <a:ahLst/>
              <a:cxnLst/>
              <a:rect l="l" t="t" r="r" b="b"/>
              <a:pathLst>
                <a:path w="23902" h="3212" extrusionOk="0">
                  <a:moveTo>
                    <a:pt x="23436" y="1"/>
                  </a:moveTo>
                  <a:cubicBezTo>
                    <a:pt x="23346" y="1"/>
                    <a:pt x="23241" y="34"/>
                    <a:pt x="23124" y="114"/>
                  </a:cubicBezTo>
                  <a:cubicBezTo>
                    <a:pt x="21973" y="867"/>
                    <a:pt x="20404" y="1097"/>
                    <a:pt x="19106" y="1327"/>
                  </a:cubicBezTo>
                  <a:cubicBezTo>
                    <a:pt x="17516" y="1578"/>
                    <a:pt x="15884" y="1746"/>
                    <a:pt x="14273" y="1871"/>
                  </a:cubicBezTo>
                  <a:cubicBezTo>
                    <a:pt x="9816" y="2269"/>
                    <a:pt x="5339" y="1892"/>
                    <a:pt x="924" y="2290"/>
                  </a:cubicBezTo>
                  <a:cubicBezTo>
                    <a:pt x="432" y="2290"/>
                    <a:pt x="1" y="3212"/>
                    <a:pt x="552" y="3212"/>
                  </a:cubicBezTo>
                  <a:cubicBezTo>
                    <a:pt x="564" y="3212"/>
                    <a:pt x="576" y="3211"/>
                    <a:pt x="589" y="3210"/>
                  </a:cubicBezTo>
                  <a:cubicBezTo>
                    <a:pt x="5192" y="2813"/>
                    <a:pt x="9837" y="3148"/>
                    <a:pt x="14440" y="2750"/>
                  </a:cubicBezTo>
                  <a:cubicBezTo>
                    <a:pt x="17349" y="2499"/>
                    <a:pt x="20989" y="2436"/>
                    <a:pt x="23500" y="804"/>
                  </a:cubicBezTo>
                  <a:cubicBezTo>
                    <a:pt x="23902" y="536"/>
                    <a:pt x="23795"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4"/>
            <p:cNvSpPr/>
            <p:nvPr/>
          </p:nvSpPr>
          <p:spPr>
            <a:xfrm>
              <a:off x="3456375" y="3577675"/>
              <a:ext cx="91300" cy="637975"/>
            </a:xfrm>
            <a:custGeom>
              <a:avLst/>
              <a:gdLst/>
              <a:ahLst/>
              <a:cxnLst/>
              <a:rect l="l" t="t" r="r" b="b"/>
              <a:pathLst>
                <a:path w="3652" h="25519" extrusionOk="0">
                  <a:moveTo>
                    <a:pt x="680" y="0"/>
                  </a:moveTo>
                  <a:cubicBezTo>
                    <a:pt x="390" y="0"/>
                    <a:pt x="0" y="389"/>
                    <a:pt x="74" y="727"/>
                  </a:cubicBezTo>
                  <a:cubicBezTo>
                    <a:pt x="1120" y="4681"/>
                    <a:pt x="2292" y="8594"/>
                    <a:pt x="2606" y="12674"/>
                  </a:cubicBezTo>
                  <a:cubicBezTo>
                    <a:pt x="2919" y="16859"/>
                    <a:pt x="1769" y="21023"/>
                    <a:pt x="1622" y="25186"/>
                  </a:cubicBezTo>
                  <a:cubicBezTo>
                    <a:pt x="1615" y="25425"/>
                    <a:pt x="1731" y="25519"/>
                    <a:pt x="1882" y="25519"/>
                  </a:cubicBezTo>
                  <a:cubicBezTo>
                    <a:pt x="2141" y="25519"/>
                    <a:pt x="2501" y="25240"/>
                    <a:pt x="2501" y="24935"/>
                  </a:cubicBezTo>
                  <a:cubicBezTo>
                    <a:pt x="2689" y="20897"/>
                    <a:pt x="3652" y="16880"/>
                    <a:pt x="3526" y="12800"/>
                  </a:cubicBezTo>
                  <a:cubicBezTo>
                    <a:pt x="3401" y="8510"/>
                    <a:pt x="2062" y="4367"/>
                    <a:pt x="953" y="245"/>
                  </a:cubicBezTo>
                  <a:cubicBezTo>
                    <a:pt x="909" y="71"/>
                    <a:pt x="804"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4"/>
            <p:cNvSpPr/>
            <p:nvPr/>
          </p:nvSpPr>
          <p:spPr>
            <a:xfrm>
              <a:off x="3420700" y="3487450"/>
              <a:ext cx="46850" cy="98525"/>
            </a:xfrm>
            <a:custGeom>
              <a:avLst/>
              <a:gdLst/>
              <a:ahLst/>
              <a:cxnLst/>
              <a:rect l="l" t="t" r="r" b="b"/>
              <a:pathLst>
                <a:path w="1874" h="3941" extrusionOk="0">
                  <a:moveTo>
                    <a:pt x="1166" y="0"/>
                  </a:moveTo>
                  <a:cubicBezTo>
                    <a:pt x="850" y="0"/>
                    <a:pt x="427" y="413"/>
                    <a:pt x="413" y="716"/>
                  </a:cubicBezTo>
                  <a:cubicBezTo>
                    <a:pt x="329" y="1595"/>
                    <a:pt x="308" y="2453"/>
                    <a:pt x="99" y="3290"/>
                  </a:cubicBezTo>
                  <a:cubicBezTo>
                    <a:pt x="1" y="3692"/>
                    <a:pt x="183" y="3859"/>
                    <a:pt x="420" y="3859"/>
                  </a:cubicBezTo>
                  <a:cubicBezTo>
                    <a:pt x="537" y="3859"/>
                    <a:pt x="667" y="3818"/>
                    <a:pt x="784" y="3744"/>
                  </a:cubicBezTo>
                  <a:lnTo>
                    <a:pt x="784" y="3744"/>
                  </a:lnTo>
                  <a:cubicBezTo>
                    <a:pt x="837" y="3882"/>
                    <a:pt x="946" y="3940"/>
                    <a:pt x="1073" y="3940"/>
                  </a:cubicBezTo>
                  <a:cubicBezTo>
                    <a:pt x="1384" y="3940"/>
                    <a:pt x="1809" y="3596"/>
                    <a:pt x="1836" y="3227"/>
                  </a:cubicBezTo>
                  <a:cubicBezTo>
                    <a:pt x="1873" y="2782"/>
                    <a:pt x="1847" y="2342"/>
                    <a:pt x="1788" y="1902"/>
                  </a:cubicBezTo>
                  <a:lnTo>
                    <a:pt x="1788" y="1902"/>
                  </a:lnTo>
                  <a:cubicBezTo>
                    <a:pt x="1769" y="1536"/>
                    <a:pt x="1752" y="1168"/>
                    <a:pt x="1752" y="800"/>
                  </a:cubicBezTo>
                  <a:cubicBezTo>
                    <a:pt x="1752" y="544"/>
                    <a:pt x="1646" y="420"/>
                    <a:pt x="1499" y="388"/>
                  </a:cubicBezTo>
                  <a:lnTo>
                    <a:pt x="1499" y="388"/>
                  </a:lnTo>
                  <a:cubicBezTo>
                    <a:pt x="1493" y="358"/>
                    <a:pt x="1486" y="328"/>
                    <a:pt x="1480" y="297"/>
                  </a:cubicBezTo>
                  <a:cubicBezTo>
                    <a:pt x="1428" y="83"/>
                    <a:pt x="1308"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4"/>
            <p:cNvSpPr/>
            <p:nvPr/>
          </p:nvSpPr>
          <p:spPr>
            <a:xfrm>
              <a:off x="3380275" y="4202100"/>
              <a:ext cx="184150" cy="126425"/>
            </a:xfrm>
            <a:custGeom>
              <a:avLst/>
              <a:gdLst/>
              <a:ahLst/>
              <a:cxnLst/>
              <a:rect l="l" t="t" r="r" b="b"/>
              <a:pathLst>
                <a:path w="7366" h="5057" extrusionOk="0">
                  <a:moveTo>
                    <a:pt x="3417" y="1242"/>
                  </a:moveTo>
                  <a:cubicBezTo>
                    <a:pt x="3519" y="1257"/>
                    <a:pt x="3622" y="1278"/>
                    <a:pt x="3724" y="1305"/>
                  </a:cubicBezTo>
                  <a:lnTo>
                    <a:pt x="3724" y="1305"/>
                  </a:lnTo>
                  <a:cubicBezTo>
                    <a:pt x="3622" y="1416"/>
                    <a:pt x="3541" y="1546"/>
                    <a:pt x="3501" y="1660"/>
                  </a:cubicBezTo>
                  <a:lnTo>
                    <a:pt x="3501" y="1660"/>
                  </a:lnTo>
                  <a:cubicBezTo>
                    <a:pt x="3477" y="1517"/>
                    <a:pt x="3451" y="1377"/>
                    <a:pt x="3417" y="1242"/>
                  </a:cubicBezTo>
                  <a:close/>
                  <a:moveTo>
                    <a:pt x="5000" y="1936"/>
                  </a:moveTo>
                  <a:cubicBezTo>
                    <a:pt x="5187" y="2079"/>
                    <a:pt x="5363" y="2244"/>
                    <a:pt x="5526" y="2422"/>
                  </a:cubicBezTo>
                  <a:lnTo>
                    <a:pt x="5526" y="2422"/>
                  </a:lnTo>
                  <a:cubicBezTo>
                    <a:pt x="5461" y="2453"/>
                    <a:pt x="5399" y="2490"/>
                    <a:pt x="5340" y="2533"/>
                  </a:cubicBezTo>
                  <a:lnTo>
                    <a:pt x="5340" y="2533"/>
                  </a:lnTo>
                  <a:cubicBezTo>
                    <a:pt x="5225" y="2334"/>
                    <a:pt x="5116" y="2134"/>
                    <a:pt x="5000" y="1936"/>
                  </a:cubicBezTo>
                  <a:close/>
                  <a:moveTo>
                    <a:pt x="6176" y="3404"/>
                  </a:moveTo>
                  <a:cubicBezTo>
                    <a:pt x="6172" y="3487"/>
                    <a:pt x="6073" y="3516"/>
                    <a:pt x="5859" y="3599"/>
                  </a:cubicBezTo>
                  <a:cubicBezTo>
                    <a:pt x="5821" y="3614"/>
                    <a:pt x="5783" y="3628"/>
                    <a:pt x="5744" y="3641"/>
                  </a:cubicBezTo>
                  <a:lnTo>
                    <a:pt x="5744" y="3641"/>
                  </a:lnTo>
                  <a:cubicBezTo>
                    <a:pt x="5757" y="3613"/>
                    <a:pt x="5767" y="3585"/>
                    <a:pt x="5775" y="3557"/>
                  </a:cubicBezTo>
                  <a:lnTo>
                    <a:pt x="5733" y="3494"/>
                  </a:lnTo>
                  <a:lnTo>
                    <a:pt x="5733" y="3494"/>
                  </a:lnTo>
                  <a:cubicBezTo>
                    <a:pt x="5773" y="3506"/>
                    <a:pt x="5813" y="3512"/>
                    <a:pt x="5853" y="3512"/>
                  </a:cubicBezTo>
                  <a:cubicBezTo>
                    <a:pt x="5963" y="3512"/>
                    <a:pt x="6074" y="3471"/>
                    <a:pt x="6176" y="3404"/>
                  </a:cubicBezTo>
                  <a:close/>
                  <a:moveTo>
                    <a:pt x="4393" y="3371"/>
                  </a:moveTo>
                  <a:lnTo>
                    <a:pt x="4393" y="3371"/>
                  </a:lnTo>
                  <a:cubicBezTo>
                    <a:pt x="4497" y="3551"/>
                    <a:pt x="4607" y="3726"/>
                    <a:pt x="4736" y="3890"/>
                  </a:cubicBezTo>
                  <a:lnTo>
                    <a:pt x="4736" y="3890"/>
                  </a:lnTo>
                  <a:cubicBezTo>
                    <a:pt x="4564" y="3917"/>
                    <a:pt x="4390" y="3938"/>
                    <a:pt x="4214" y="3954"/>
                  </a:cubicBezTo>
                  <a:lnTo>
                    <a:pt x="4214" y="3954"/>
                  </a:lnTo>
                  <a:cubicBezTo>
                    <a:pt x="4286" y="3758"/>
                    <a:pt x="4345" y="3564"/>
                    <a:pt x="4393" y="3371"/>
                  </a:cubicBezTo>
                  <a:close/>
                  <a:moveTo>
                    <a:pt x="2732" y="3581"/>
                  </a:moveTo>
                  <a:lnTo>
                    <a:pt x="2732" y="3581"/>
                  </a:lnTo>
                  <a:cubicBezTo>
                    <a:pt x="2780" y="3724"/>
                    <a:pt x="2839" y="3863"/>
                    <a:pt x="2913" y="3995"/>
                  </a:cubicBezTo>
                  <a:lnTo>
                    <a:pt x="2913" y="3995"/>
                  </a:lnTo>
                  <a:cubicBezTo>
                    <a:pt x="2806" y="3994"/>
                    <a:pt x="2699" y="3991"/>
                    <a:pt x="2592" y="3988"/>
                  </a:cubicBezTo>
                  <a:lnTo>
                    <a:pt x="2592" y="3988"/>
                  </a:lnTo>
                  <a:cubicBezTo>
                    <a:pt x="2601" y="3970"/>
                    <a:pt x="2609" y="3952"/>
                    <a:pt x="2616" y="3934"/>
                  </a:cubicBezTo>
                  <a:cubicBezTo>
                    <a:pt x="2628" y="3901"/>
                    <a:pt x="2639" y="3867"/>
                    <a:pt x="2651" y="3834"/>
                  </a:cubicBezTo>
                  <a:lnTo>
                    <a:pt x="2651" y="3834"/>
                  </a:lnTo>
                  <a:cubicBezTo>
                    <a:pt x="2660" y="3832"/>
                    <a:pt x="2669" y="3831"/>
                    <a:pt x="2678" y="3829"/>
                  </a:cubicBezTo>
                  <a:cubicBezTo>
                    <a:pt x="2678" y="3803"/>
                    <a:pt x="2678" y="3776"/>
                    <a:pt x="2679" y="3750"/>
                  </a:cubicBezTo>
                  <a:lnTo>
                    <a:pt x="2679" y="3750"/>
                  </a:lnTo>
                  <a:cubicBezTo>
                    <a:pt x="2697" y="3694"/>
                    <a:pt x="2715" y="3637"/>
                    <a:pt x="2732" y="3581"/>
                  </a:cubicBezTo>
                  <a:close/>
                  <a:moveTo>
                    <a:pt x="3432" y="0"/>
                  </a:moveTo>
                  <a:cubicBezTo>
                    <a:pt x="3088" y="0"/>
                    <a:pt x="2786" y="56"/>
                    <a:pt x="2521" y="156"/>
                  </a:cubicBezTo>
                  <a:lnTo>
                    <a:pt x="2521" y="156"/>
                  </a:lnTo>
                  <a:cubicBezTo>
                    <a:pt x="2450" y="111"/>
                    <a:pt x="2362" y="88"/>
                    <a:pt x="2269" y="88"/>
                  </a:cubicBezTo>
                  <a:cubicBezTo>
                    <a:pt x="2057" y="88"/>
                    <a:pt x="1817" y="209"/>
                    <a:pt x="1674" y="460"/>
                  </a:cubicBezTo>
                  <a:cubicBezTo>
                    <a:pt x="1005" y="1716"/>
                    <a:pt x="377" y="2971"/>
                    <a:pt x="63" y="4352"/>
                  </a:cubicBezTo>
                  <a:cubicBezTo>
                    <a:pt x="0" y="4624"/>
                    <a:pt x="63" y="4938"/>
                    <a:pt x="398" y="4938"/>
                  </a:cubicBezTo>
                  <a:cubicBezTo>
                    <a:pt x="1035" y="4967"/>
                    <a:pt x="1996" y="5056"/>
                    <a:pt x="3001" y="5056"/>
                  </a:cubicBezTo>
                  <a:cubicBezTo>
                    <a:pt x="4897" y="5056"/>
                    <a:pt x="6946" y="4738"/>
                    <a:pt x="7261" y="3097"/>
                  </a:cubicBezTo>
                  <a:cubicBezTo>
                    <a:pt x="7365" y="2532"/>
                    <a:pt x="6905" y="1988"/>
                    <a:pt x="6570" y="1590"/>
                  </a:cubicBezTo>
                  <a:cubicBezTo>
                    <a:pt x="5754" y="649"/>
                    <a:pt x="4708" y="0"/>
                    <a:pt x="3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a:off x="3274600" y="4250200"/>
              <a:ext cx="374550" cy="145375"/>
            </a:xfrm>
            <a:custGeom>
              <a:avLst/>
              <a:gdLst/>
              <a:ahLst/>
              <a:cxnLst/>
              <a:rect l="l" t="t" r="r" b="b"/>
              <a:pathLst>
                <a:path w="14982" h="5815" extrusionOk="0">
                  <a:moveTo>
                    <a:pt x="1684" y="3066"/>
                  </a:moveTo>
                  <a:cubicBezTo>
                    <a:pt x="1565" y="3242"/>
                    <a:pt x="1503" y="3444"/>
                    <a:pt x="1549" y="3597"/>
                  </a:cubicBezTo>
                  <a:lnTo>
                    <a:pt x="1549" y="3597"/>
                  </a:lnTo>
                  <a:cubicBezTo>
                    <a:pt x="1381" y="3433"/>
                    <a:pt x="1343" y="3263"/>
                    <a:pt x="1591" y="3119"/>
                  </a:cubicBezTo>
                  <a:cubicBezTo>
                    <a:pt x="1621" y="3100"/>
                    <a:pt x="1652" y="3083"/>
                    <a:pt x="1684" y="3066"/>
                  </a:cubicBezTo>
                  <a:close/>
                  <a:moveTo>
                    <a:pt x="1904" y="3850"/>
                  </a:moveTo>
                  <a:cubicBezTo>
                    <a:pt x="2439" y="4026"/>
                    <a:pt x="2949" y="4218"/>
                    <a:pt x="3453" y="4404"/>
                  </a:cubicBezTo>
                  <a:lnTo>
                    <a:pt x="3453" y="4404"/>
                  </a:lnTo>
                  <a:cubicBezTo>
                    <a:pt x="3271" y="4370"/>
                    <a:pt x="3089" y="4333"/>
                    <a:pt x="2909" y="4290"/>
                  </a:cubicBezTo>
                  <a:cubicBezTo>
                    <a:pt x="2815" y="4259"/>
                    <a:pt x="2303" y="4078"/>
                    <a:pt x="1904" y="3850"/>
                  </a:cubicBezTo>
                  <a:close/>
                  <a:moveTo>
                    <a:pt x="10802" y="1"/>
                  </a:moveTo>
                  <a:cubicBezTo>
                    <a:pt x="10249" y="1"/>
                    <a:pt x="9747" y="1069"/>
                    <a:pt x="10442" y="1150"/>
                  </a:cubicBezTo>
                  <a:lnTo>
                    <a:pt x="10442" y="1150"/>
                  </a:lnTo>
                  <a:cubicBezTo>
                    <a:pt x="10442" y="1151"/>
                    <a:pt x="10442" y="1151"/>
                    <a:pt x="10442" y="1152"/>
                  </a:cubicBezTo>
                  <a:cubicBezTo>
                    <a:pt x="10452" y="1152"/>
                    <a:pt x="10462" y="1152"/>
                    <a:pt x="10473" y="1153"/>
                  </a:cubicBezTo>
                  <a:lnTo>
                    <a:pt x="10473" y="1153"/>
                  </a:lnTo>
                  <a:cubicBezTo>
                    <a:pt x="10721" y="1173"/>
                    <a:pt x="10968" y="1195"/>
                    <a:pt x="11211" y="1226"/>
                  </a:cubicBezTo>
                  <a:lnTo>
                    <a:pt x="11211" y="1226"/>
                  </a:lnTo>
                  <a:cubicBezTo>
                    <a:pt x="11976" y="1357"/>
                    <a:pt x="12795" y="1688"/>
                    <a:pt x="13057" y="2428"/>
                  </a:cubicBezTo>
                  <a:cubicBezTo>
                    <a:pt x="13496" y="3788"/>
                    <a:pt x="9835" y="4207"/>
                    <a:pt x="9144" y="4228"/>
                  </a:cubicBezTo>
                  <a:cubicBezTo>
                    <a:pt x="8888" y="4243"/>
                    <a:pt x="8626" y="4251"/>
                    <a:pt x="8363" y="4251"/>
                  </a:cubicBezTo>
                  <a:cubicBezTo>
                    <a:pt x="7530" y="4251"/>
                    <a:pt x="6675" y="4172"/>
                    <a:pt x="5880" y="3998"/>
                  </a:cubicBezTo>
                  <a:cubicBezTo>
                    <a:pt x="4773" y="3764"/>
                    <a:pt x="3737" y="3188"/>
                    <a:pt x="2656" y="2789"/>
                  </a:cubicBezTo>
                  <a:lnTo>
                    <a:pt x="2656" y="2789"/>
                  </a:lnTo>
                  <a:cubicBezTo>
                    <a:pt x="3147" y="2725"/>
                    <a:pt x="3660" y="2733"/>
                    <a:pt x="4081" y="2721"/>
                  </a:cubicBezTo>
                  <a:cubicBezTo>
                    <a:pt x="4095" y="2723"/>
                    <a:pt x="4110" y="2724"/>
                    <a:pt x="4124" y="2724"/>
                  </a:cubicBezTo>
                  <a:cubicBezTo>
                    <a:pt x="4672" y="2724"/>
                    <a:pt x="5150" y="1591"/>
                    <a:pt x="4436" y="1591"/>
                  </a:cubicBezTo>
                  <a:cubicBezTo>
                    <a:pt x="3348" y="1591"/>
                    <a:pt x="2177" y="1654"/>
                    <a:pt x="1193" y="2261"/>
                  </a:cubicBezTo>
                  <a:cubicBezTo>
                    <a:pt x="419" y="2721"/>
                    <a:pt x="1" y="3851"/>
                    <a:pt x="649" y="4604"/>
                  </a:cubicBezTo>
                  <a:cubicBezTo>
                    <a:pt x="1298" y="5358"/>
                    <a:pt x="2449" y="5525"/>
                    <a:pt x="3369" y="5651"/>
                  </a:cubicBezTo>
                  <a:cubicBezTo>
                    <a:pt x="4199" y="5771"/>
                    <a:pt x="5035" y="5815"/>
                    <a:pt x="5875" y="5815"/>
                  </a:cubicBezTo>
                  <a:cubicBezTo>
                    <a:pt x="6496" y="5815"/>
                    <a:pt x="7119" y="5791"/>
                    <a:pt x="7742" y="5755"/>
                  </a:cubicBezTo>
                  <a:cubicBezTo>
                    <a:pt x="9793" y="5651"/>
                    <a:pt x="12408" y="5546"/>
                    <a:pt x="14103" y="4207"/>
                  </a:cubicBezTo>
                  <a:cubicBezTo>
                    <a:pt x="14961" y="3537"/>
                    <a:pt x="14982" y="2575"/>
                    <a:pt x="14564" y="1633"/>
                  </a:cubicBezTo>
                  <a:cubicBezTo>
                    <a:pt x="14107" y="609"/>
                    <a:pt x="12926" y="261"/>
                    <a:pt x="11826" y="107"/>
                  </a:cubicBezTo>
                  <a:lnTo>
                    <a:pt x="11826" y="107"/>
                  </a:lnTo>
                  <a:cubicBezTo>
                    <a:pt x="11473" y="39"/>
                    <a:pt x="11125" y="7"/>
                    <a:pt x="10818" y="1"/>
                  </a:cubicBezTo>
                  <a:cubicBezTo>
                    <a:pt x="10813" y="1"/>
                    <a:pt x="1080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3441475" y="3515800"/>
              <a:ext cx="485450" cy="733400"/>
            </a:xfrm>
            <a:custGeom>
              <a:avLst/>
              <a:gdLst/>
              <a:ahLst/>
              <a:cxnLst/>
              <a:rect l="l" t="t" r="r" b="b"/>
              <a:pathLst>
                <a:path w="19418" h="29336" extrusionOk="0">
                  <a:moveTo>
                    <a:pt x="1088" y="0"/>
                  </a:moveTo>
                  <a:cubicBezTo>
                    <a:pt x="523" y="42"/>
                    <a:pt x="0" y="1193"/>
                    <a:pt x="733" y="1193"/>
                  </a:cubicBezTo>
                  <a:cubicBezTo>
                    <a:pt x="4959" y="1214"/>
                    <a:pt x="9060" y="2176"/>
                    <a:pt x="12617" y="4562"/>
                  </a:cubicBezTo>
                  <a:cubicBezTo>
                    <a:pt x="14354" y="5713"/>
                    <a:pt x="16028" y="7198"/>
                    <a:pt x="17074" y="8998"/>
                  </a:cubicBezTo>
                  <a:cubicBezTo>
                    <a:pt x="18120" y="10776"/>
                    <a:pt x="18308" y="12931"/>
                    <a:pt x="18141" y="14940"/>
                  </a:cubicBezTo>
                  <a:cubicBezTo>
                    <a:pt x="17848" y="18706"/>
                    <a:pt x="16467" y="23016"/>
                    <a:pt x="13329" y="25360"/>
                  </a:cubicBezTo>
                  <a:cubicBezTo>
                    <a:pt x="10567" y="27389"/>
                    <a:pt x="6445" y="28184"/>
                    <a:pt x="3076" y="28184"/>
                  </a:cubicBezTo>
                  <a:cubicBezTo>
                    <a:pt x="2511" y="28184"/>
                    <a:pt x="1988" y="29335"/>
                    <a:pt x="2720" y="29335"/>
                  </a:cubicBezTo>
                  <a:cubicBezTo>
                    <a:pt x="6340" y="29335"/>
                    <a:pt x="10504" y="28456"/>
                    <a:pt x="13517" y="26343"/>
                  </a:cubicBezTo>
                  <a:cubicBezTo>
                    <a:pt x="16990" y="23916"/>
                    <a:pt x="18413" y="19836"/>
                    <a:pt x="19083" y="15777"/>
                  </a:cubicBezTo>
                  <a:cubicBezTo>
                    <a:pt x="19417" y="13747"/>
                    <a:pt x="19397" y="11508"/>
                    <a:pt x="18664" y="9562"/>
                  </a:cubicBezTo>
                  <a:cubicBezTo>
                    <a:pt x="17827" y="7324"/>
                    <a:pt x="16258" y="5713"/>
                    <a:pt x="14438" y="4248"/>
                  </a:cubicBezTo>
                  <a:cubicBezTo>
                    <a:pt x="10630" y="1235"/>
                    <a:pt x="5859" y="42"/>
                    <a:pt x="1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44"/>
          <p:cNvGrpSpPr/>
          <p:nvPr/>
        </p:nvGrpSpPr>
        <p:grpSpPr>
          <a:xfrm rot="929674">
            <a:off x="823774" y="559384"/>
            <a:ext cx="591059" cy="908111"/>
            <a:chOff x="1440275" y="1728400"/>
            <a:chExt cx="374525" cy="575425"/>
          </a:xfrm>
        </p:grpSpPr>
        <p:sp>
          <p:nvSpPr>
            <p:cNvPr id="679" name="Google Shape;679;p44"/>
            <p:cNvSpPr/>
            <p:nvPr/>
          </p:nvSpPr>
          <p:spPr>
            <a:xfrm>
              <a:off x="1580000" y="1812725"/>
              <a:ext cx="129550" cy="163675"/>
            </a:xfrm>
            <a:custGeom>
              <a:avLst/>
              <a:gdLst/>
              <a:ahLst/>
              <a:cxnLst/>
              <a:rect l="l" t="t" r="r" b="b"/>
              <a:pathLst>
                <a:path w="5182" h="6547" extrusionOk="0">
                  <a:moveTo>
                    <a:pt x="3365" y="884"/>
                  </a:moveTo>
                  <a:cubicBezTo>
                    <a:pt x="3687" y="884"/>
                    <a:pt x="4010" y="898"/>
                    <a:pt x="4331" y="928"/>
                  </a:cubicBezTo>
                  <a:lnTo>
                    <a:pt x="4331" y="928"/>
                  </a:lnTo>
                  <a:cubicBezTo>
                    <a:pt x="4177" y="2422"/>
                    <a:pt x="4302" y="4340"/>
                    <a:pt x="3319" y="5520"/>
                  </a:cubicBezTo>
                  <a:cubicBezTo>
                    <a:pt x="3185" y="5670"/>
                    <a:pt x="3017" y="5728"/>
                    <a:pt x="2844" y="5728"/>
                  </a:cubicBezTo>
                  <a:cubicBezTo>
                    <a:pt x="2559" y="5728"/>
                    <a:pt x="2259" y="5572"/>
                    <a:pt x="2064" y="5415"/>
                  </a:cubicBezTo>
                  <a:cubicBezTo>
                    <a:pt x="1603" y="5039"/>
                    <a:pt x="1499" y="4348"/>
                    <a:pt x="1436" y="3825"/>
                  </a:cubicBezTo>
                  <a:cubicBezTo>
                    <a:pt x="1269" y="2904"/>
                    <a:pt x="1352" y="1963"/>
                    <a:pt x="1436" y="1042"/>
                  </a:cubicBezTo>
                  <a:cubicBezTo>
                    <a:pt x="1436" y="1042"/>
                    <a:pt x="1436" y="1041"/>
                    <a:pt x="1436" y="1040"/>
                  </a:cubicBezTo>
                  <a:lnTo>
                    <a:pt x="1436" y="1040"/>
                  </a:lnTo>
                  <a:cubicBezTo>
                    <a:pt x="2075" y="940"/>
                    <a:pt x="2720" y="884"/>
                    <a:pt x="3365" y="884"/>
                  </a:cubicBezTo>
                  <a:close/>
                  <a:moveTo>
                    <a:pt x="3663" y="1"/>
                  </a:moveTo>
                  <a:cubicBezTo>
                    <a:pt x="2636" y="1"/>
                    <a:pt x="1601" y="150"/>
                    <a:pt x="620" y="373"/>
                  </a:cubicBezTo>
                  <a:cubicBezTo>
                    <a:pt x="210" y="470"/>
                    <a:pt x="1" y="1222"/>
                    <a:pt x="432" y="1222"/>
                  </a:cubicBezTo>
                  <a:cubicBezTo>
                    <a:pt x="463" y="1222"/>
                    <a:pt x="498" y="1218"/>
                    <a:pt x="536" y="1210"/>
                  </a:cubicBezTo>
                  <a:cubicBezTo>
                    <a:pt x="565" y="1203"/>
                    <a:pt x="593" y="1197"/>
                    <a:pt x="622" y="1191"/>
                  </a:cubicBezTo>
                  <a:lnTo>
                    <a:pt x="622" y="1191"/>
                  </a:lnTo>
                  <a:cubicBezTo>
                    <a:pt x="621" y="1197"/>
                    <a:pt x="620" y="1203"/>
                    <a:pt x="620" y="1210"/>
                  </a:cubicBezTo>
                  <a:cubicBezTo>
                    <a:pt x="504" y="2658"/>
                    <a:pt x="281" y="6547"/>
                    <a:pt x="2434" y="6547"/>
                  </a:cubicBezTo>
                  <a:cubicBezTo>
                    <a:pt x="2614" y="6547"/>
                    <a:pt x="2811" y="6520"/>
                    <a:pt x="3026" y="6461"/>
                  </a:cubicBezTo>
                  <a:cubicBezTo>
                    <a:pt x="5160" y="5855"/>
                    <a:pt x="4951" y="2047"/>
                    <a:pt x="5160" y="394"/>
                  </a:cubicBezTo>
                  <a:cubicBezTo>
                    <a:pt x="5181" y="205"/>
                    <a:pt x="5056" y="80"/>
                    <a:pt x="4909" y="80"/>
                  </a:cubicBezTo>
                  <a:cubicBezTo>
                    <a:pt x="4498" y="25"/>
                    <a:pt x="4081" y="1"/>
                    <a:pt x="3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1626875" y="1879525"/>
              <a:ext cx="31925" cy="39475"/>
            </a:xfrm>
            <a:custGeom>
              <a:avLst/>
              <a:gdLst/>
              <a:ahLst/>
              <a:cxnLst/>
              <a:rect l="l" t="t" r="r" b="b"/>
              <a:pathLst>
                <a:path w="1277" h="1579" extrusionOk="0">
                  <a:moveTo>
                    <a:pt x="864" y="0"/>
                  </a:moveTo>
                  <a:cubicBezTo>
                    <a:pt x="695" y="0"/>
                    <a:pt x="533" y="96"/>
                    <a:pt x="461" y="212"/>
                  </a:cubicBezTo>
                  <a:cubicBezTo>
                    <a:pt x="335" y="379"/>
                    <a:pt x="189" y="546"/>
                    <a:pt x="105" y="756"/>
                  </a:cubicBezTo>
                  <a:cubicBezTo>
                    <a:pt x="0" y="1069"/>
                    <a:pt x="168" y="1300"/>
                    <a:pt x="419" y="1509"/>
                  </a:cubicBezTo>
                  <a:cubicBezTo>
                    <a:pt x="475" y="1558"/>
                    <a:pt x="536" y="1579"/>
                    <a:pt x="598" y="1579"/>
                  </a:cubicBezTo>
                  <a:cubicBezTo>
                    <a:pt x="745" y="1579"/>
                    <a:pt x="895" y="1465"/>
                    <a:pt x="984" y="1362"/>
                  </a:cubicBezTo>
                  <a:cubicBezTo>
                    <a:pt x="1151" y="1174"/>
                    <a:pt x="1277" y="944"/>
                    <a:pt x="1277" y="672"/>
                  </a:cubicBezTo>
                  <a:cubicBezTo>
                    <a:pt x="1277" y="546"/>
                    <a:pt x="1214" y="442"/>
                    <a:pt x="1214" y="316"/>
                  </a:cubicBezTo>
                  <a:cubicBezTo>
                    <a:pt x="1210" y="265"/>
                    <a:pt x="1194" y="223"/>
                    <a:pt x="1170" y="190"/>
                  </a:cubicBezTo>
                  <a:lnTo>
                    <a:pt x="1170" y="190"/>
                  </a:lnTo>
                  <a:cubicBezTo>
                    <a:pt x="1156" y="144"/>
                    <a:pt x="1129" y="102"/>
                    <a:pt x="1088" y="65"/>
                  </a:cubicBezTo>
                  <a:cubicBezTo>
                    <a:pt x="1017" y="20"/>
                    <a:pt x="940"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1627400" y="1728400"/>
              <a:ext cx="68550" cy="101950"/>
            </a:xfrm>
            <a:custGeom>
              <a:avLst/>
              <a:gdLst/>
              <a:ahLst/>
              <a:cxnLst/>
              <a:rect l="l" t="t" r="r" b="b"/>
              <a:pathLst>
                <a:path w="2742" h="4078" extrusionOk="0">
                  <a:moveTo>
                    <a:pt x="2427" y="0"/>
                  </a:moveTo>
                  <a:cubicBezTo>
                    <a:pt x="1779" y="21"/>
                    <a:pt x="1130" y="168"/>
                    <a:pt x="502" y="356"/>
                  </a:cubicBezTo>
                  <a:cubicBezTo>
                    <a:pt x="230" y="440"/>
                    <a:pt x="0" y="733"/>
                    <a:pt x="42" y="984"/>
                  </a:cubicBezTo>
                  <a:cubicBezTo>
                    <a:pt x="209" y="1821"/>
                    <a:pt x="126" y="2658"/>
                    <a:pt x="42" y="3495"/>
                  </a:cubicBezTo>
                  <a:cubicBezTo>
                    <a:pt x="18" y="3735"/>
                    <a:pt x="126" y="3828"/>
                    <a:pt x="270" y="3828"/>
                  </a:cubicBezTo>
                  <a:cubicBezTo>
                    <a:pt x="503" y="3828"/>
                    <a:pt x="832" y="3586"/>
                    <a:pt x="858" y="3327"/>
                  </a:cubicBezTo>
                  <a:cubicBezTo>
                    <a:pt x="927" y="2572"/>
                    <a:pt x="995" y="1831"/>
                    <a:pt x="925" y="1093"/>
                  </a:cubicBezTo>
                  <a:lnTo>
                    <a:pt x="925" y="1093"/>
                  </a:lnTo>
                  <a:cubicBezTo>
                    <a:pt x="1243" y="1010"/>
                    <a:pt x="1563" y="942"/>
                    <a:pt x="1889" y="903"/>
                  </a:cubicBezTo>
                  <a:lnTo>
                    <a:pt x="1889" y="903"/>
                  </a:lnTo>
                  <a:cubicBezTo>
                    <a:pt x="1892" y="1864"/>
                    <a:pt x="1707" y="2824"/>
                    <a:pt x="1611" y="3767"/>
                  </a:cubicBezTo>
                  <a:cubicBezTo>
                    <a:pt x="1596" y="3990"/>
                    <a:pt x="1700" y="4078"/>
                    <a:pt x="1838" y="4078"/>
                  </a:cubicBezTo>
                  <a:cubicBezTo>
                    <a:pt x="2076" y="4078"/>
                    <a:pt x="2414" y="3822"/>
                    <a:pt x="2427" y="3557"/>
                  </a:cubicBezTo>
                  <a:cubicBezTo>
                    <a:pt x="2532" y="2428"/>
                    <a:pt x="2741" y="1360"/>
                    <a:pt x="2699" y="231"/>
                  </a:cubicBezTo>
                  <a:cubicBezTo>
                    <a:pt x="2699" y="105"/>
                    <a:pt x="2553" y="0"/>
                    <a:pt x="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1440275" y="1933400"/>
              <a:ext cx="210150" cy="320825"/>
            </a:xfrm>
            <a:custGeom>
              <a:avLst/>
              <a:gdLst/>
              <a:ahLst/>
              <a:cxnLst/>
              <a:rect l="l" t="t" r="r" b="b"/>
              <a:pathLst>
                <a:path w="8406" h="12833" extrusionOk="0">
                  <a:moveTo>
                    <a:pt x="7388" y="1304"/>
                  </a:moveTo>
                  <a:lnTo>
                    <a:pt x="7388" y="1304"/>
                  </a:lnTo>
                  <a:cubicBezTo>
                    <a:pt x="5990" y="5062"/>
                    <a:pt x="4493" y="8946"/>
                    <a:pt x="1375" y="11571"/>
                  </a:cubicBezTo>
                  <a:lnTo>
                    <a:pt x="1375" y="11571"/>
                  </a:lnTo>
                  <a:cubicBezTo>
                    <a:pt x="1388" y="11516"/>
                    <a:pt x="1389" y="11460"/>
                    <a:pt x="1376" y="11406"/>
                  </a:cubicBezTo>
                  <a:cubicBezTo>
                    <a:pt x="1164" y="10542"/>
                    <a:pt x="1096" y="9708"/>
                    <a:pt x="1168" y="8906"/>
                  </a:cubicBezTo>
                  <a:lnTo>
                    <a:pt x="1168" y="8906"/>
                  </a:lnTo>
                  <a:cubicBezTo>
                    <a:pt x="1608" y="7481"/>
                    <a:pt x="2587" y="6171"/>
                    <a:pt x="3531" y="4982"/>
                  </a:cubicBezTo>
                  <a:cubicBezTo>
                    <a:pt x="4403" y="3845"/>
                    <a:pt x="5299" y="2743"/>
                    <a:pt x="6261" y="1692"/>
                  </a:cubicBezTo>
                  <a:lnTo>
                    <a:pt x="6261" y="1692"/>
                  </a:lnTo>
                  <a:cubicBezTo>
                    <a:pt x="6624" y="1508"/>
                    <a:pt x="7001" y="1373"/>
                    <a:pt x="7388" y="1304"/>
                  </a:cubicBezTo>
                  <a:close/>
                  <a:moveTo>
                    <a:pt x="7097" y="1"/>
                  </a:moveTo>
                  <a:cubicBezTo>
                    <a:pt x="6988" y="1"/>
                    <a:pt x="6859" y="57"/>
                    <a:pt x="6732" y="191"/>
                  </a:cubicBezTo>
                  <a:cubicBezTo>
                    <a:pt x="6470" y="459"/>
                    <a:pt x="6211" y="730"/>
                    <a:pt x="5956" y="1005"/>
                  </a:cubicBezTo>
                  <a:lnTo>
                    <a:pt x="5956" y="1005"/>
                  </a:lnTo>
                  <a:cubicBezTo>
                    <a:pt x="4421" y="1856"/>
                    <a:pt x="3143" y="3390"/>
                    <a:pt x="2150" y="4689"/>
                  </a:cubicBezTo>
                  <a:cubicBezTo>
                    <a:pt x="1146" y="5993"/>
                    <a:pt x="540" y="7428"/>
                    <a:pt x="373" y="8956"/>
                  </a:cubicBezTo>
                  <a:lnTo>
                    <a:pt x="373" y="8956"/>
                  </a:lnTo>
                  <a:cubicBezTo>
                    <a:pt x="20" y="10155"/>
                    <a:pt x="0" y="11410"/>
                    <a:pt x="497" y="12703"/>
                  </a:cubicBezTo>
                  <a:cubicBezTo>
                    <a:pt x="531" y="12798"/>
                    <a:pt x="609" y="12833"/>
                    <a:pt x="699" y="12833"/>
                  </a:cubicBezTo>
                  <a:cubicBezTo>
                    <a:pt x="826" y="12833"/>
                    <a:pt x="976" y="12764"/>
                    <a:pt x="1062" y="12703"/>
                  </a:cubicBezTo>
                  <a:cubicBezTo>
                    <a:pt x="4974" y="9816"/>
                    <a:pt x="6669" y="5191"/>
                    <a:pt x="8322" y="798"/>
                  </a:cubicBezTo>
                  <a:cubicBezTo>
                    <a:pt x="8406" y="609"/>
                    <a:pt x="8301" y="358"/>
                    <a:pt x="8092" y="358"/>
                  </a:cubicBezTo>
                  <a:cubicBezTo>
                    <a:pt x="7837" y="371"/>
                    <a:pt x="7588" y="406"/>
                    <a:pt x="7343" y="462"/>
                  </a:cubicBezTo>
                  <a:lnTo>
                    <a:pt x="7343" y="462"/>
                  </a:lnTo>
                  <a:cubicBezTo>
                    <a:pt x="7436" y="203"/>
                    <a:pt x="7303" y="1"/>
                    <a:pt x="70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1623400" y="1933050"/>
              <a:ext cx="191400" cy="295025"/>
            </a:xfrm>
            <a:custGeom>
              <a:avLst/>
              <a:gdLst/>
              <a:ahLst/>
              <a:cxnLst/>
              <a:rect l="l" t="t" r="r" b="b"/>
              <a:pathLst>
                <a:path w="7656" h="11801" extrusionOk="0">
                  <a:moveTo>
                    <a:pt x="1602" y="0"/>
                  </a:moveTo>
                  <a:cubicBezTo>
                    <a:pt x="1239" y="0"/>
                    <a:pt x="898" y="545"/>
                    <a:pt x="1165" y="812"/>
                  </a:cubicBezTo>
                  <a:cubicBezTo>
                    <a:pt x="2587" y="2318"/>
                    <a:pt x="4617" y="3301"/>
                    <a:pt x="5768" y="5080"/>
                  </a:cubicBezTo>
                  <a:cubicBezTo>
                    <a:pt x="6647" y="6440"/>
                    <a:pt x="6521" y="7842"/>
                    <a:pt x="6019" y="9307"/>
                  </a:cubicBezTo>
                  <a:cubicBezTo>
                    <a:pt x="5914" y="9599"/>
                    <a:pt x="5789" y="9892"/>
                    <a:pt x="5684" y="10206"/>
                  </a:cubicBezTo>
                  <a:cubicBezTo>
                    <a:pt x="5653" y="10269"/>
                    <a:pt x="5577" y="10424"/>
                    <a:pt x="5505" y="10583"/>
                  </a:cubicBezTo>
                  <a:lnTo>
                    <a:pt x="5505" y="10583"/>
                  </a:lnTo>
                  <a:cubicBezTo>
                    <a:pt x="5438" y="10640"/>
                    <a:pt x="5368" y="10695"/>
                    <a:pt x="5298" y="10750"/>
                  </a:cubicBezTo>
                  <a:lnTo>
                    <a:pt x="5298" y="10750"/>
                  </a:lnTo>
                  <a:cubicBezTo>
                    <a:pt x="4283" y="8799"/>
                    <a:pt x="3666" y="6669"/>
                    <a:pt x="3069" y="4578"/>
                  </a:cubicBezTo>
                  <a:cubicBezTo>
                    <a:pt x="2734" y="3364"/>
                    <a:pt x="2253" y="1439"/>
                    <a:pt x="955" y="958"/>
                  </a:cubicBezTo>
                  <a:cubicBezTo>
                    <a:pt x="928" y="952"/>
                    <a:pt x="900" y="949"/>
                    <a:pt x="872" y="949"/>
                  </a:cubicBezTo>
                  <a:cubicBezTo>
                    <a:pt x="436" y="949"/>
                    <a:pt x="1" y="1681"/>
                    <a:pt x="453" y="1858"/>
                  </a:cubicBezTo>
                  <a:cubicBezTo>
                    <a:pt x="1709" y="2297"/>
                    <a:pt x="2127" y="4620"/>
                    <a:pt x="2420" y="5729"/>
                  </a:cubicBezTo>
                  <a:cubicBezTo>
                    <a:pt x="2943" y="7737"/>
                    <a:pt x="3675" y="9830"/>
                    <a:pt x="4659" y="11671"/>
                  </a:cubicBezTo>
                  <a:cubicBezTo>
                    <a:pt x="4711" y="11766"/>
                    <a:pt x="4788" y="11801"/>
                    <a:pt x="4871" y="11801"/>
                  </a:cubicBezTo>
                  <a:cubicBezTo>
                    <a:pt x="4988" y="11801"/>
                    <a:pt x="5117" y="11732"/>
                    <a:pt x="5203" y="11671"/>
                  </a:cubicBezTo>
                  <a:cubicBezTo>
                    <a:pt x="5216" y="11662"/>
                    <a:pt x="5228" y="11654"/>
                    <a:pt x="5241" y="11645"/>
                  </a:cubicBezTo>
                  <a:lnTo>
                    <a:pt x="5241" y="11645"/>
                  </a:lnTo>
                  <a:cubicBezTo>
                    <a:pt x="5294" y="11714"/>
                    <a:pt x="5379" y="11745"/>
                    <a:pt x="5469" y="11745"/>
                  </a:cubicBezTo>
                  <a:cubicBezTo>
                    <a:pt x="5573" y="11745"/>
                    <a:pt x="5685" y="11703"/>
                    <a:pt x="5768" y="11629"/>
                  </a:cubicBezTo>
                  <a:cubicBezTo>
                    <a:pt x="5998" y="11420"/>
                    <a:pt x="6155" y="11101"/>
                    <a:pt x="6283" y="10766"/>
                  </a:cubicBezTo>
                  <a:lnTo>
                    <a:pt x="6283" y="10766"/>
                  </a:lnTo>
                  <a:cubicBezTo>
                    <a:pt x="7456" y="9511"/>
                    <a:pt x="7656" y="8009"/>
                    <a:pt x="7202" y="6220"/>
                  </a:cubicBezTo>
                  <a:lnTo>
                    <a:pt x="7202" y="6220"/>
                  </a:lnTo>
                  <a:cubicBezTo>
                    <a:pt x="7181" y="6105"/>
                    <a:pt x="7157" y="5990"/>
                    <a:pt x="7128" y="5875"/>
                  </a:cubicBezTo>
                  <a:cubicBezTo>
                    <a:pt x="7038" y="5530"/>
                    <a:pt x="6914" y="5210"/>
                    <a:pt x="6763" y="4910"/>
                  </a:cubicBezTo>
                  <a:lnTo>
                    <a:pt x="6763" y="4910"/>
                  </a:lnTo>
                  <a:cubicBezTo>
                    <a:pt x="5831" y="2727"/>
                    <a:pt x="3924" y="755"/>
                    <a:pt x="1709" y="16"/>
                  </a:cubicBezTo>
                  <a:cubicBezTo>
                    <a:pt x="1673" y="5"/>
                    <a:pt x="1637" y="0"/>
                    <a:pt x="1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1446400" y="2223325"/>
              <a:ext cx="27150" cy="80500"/>
            </a:xfrm>
            <a:custGeom>
              <a:avLst/>
              <a:gdLst/>
              <a:ahLst/>
              <a:cxnLst/>
              <a:rect l="l" t="t" r="r" b="b"/>
              <a:pathLst>
                <a:path w="1086" h="3220" extrusionOk="0">
                  <a:moveTo>
                    <a:pt x="802" y="1"/>
                  </a:moveTo>
                  <a:cubicBezTo>
                    <a:pt x="551" y="1"/>
                    <a:pt x="165" y="349"/>
                    <a:pt x="210" y="646"/>
                  </a:cubicBezTo>
                  <a:cubicBezTo>
                    <a:pt x="335" y="1420"/>
                    <a:pt x="126" y="2152"/>
                    <a:pt x="22" y="2906"/>
                  </a:cubicBezTo>
                  <a:cubicBezTo>
                    <a:pt x="1" y="3094"/>
                    <a:pt x="126" y="3219"/>
                    <a:pt x="273" y="3219"/>
                  </a:cubicBezTo>
                  <a:cubicBezTo>
                    <a:pt x="545" y="3219"/>
                    <a:pt x="733" y="3010"/>
                    <a:pt x="817" y="2780"/>
                  </a:cubicBezTo>
                  <a:cubicBezTo>
                    <a:pt x="963" y="2403"/>
                    <a:pt x="984" y="2006"/>
                    <a:pt x="1005" y="1629"/>
                  </a:cubicBezTo>
                  <a:cubicBezTo>
                    <a:pt x="1005" y="1604"/>
                    <a:pt x="1004" y="1581"/>
                    <a:pt x="1001" y="1559"/>
                  </a:cubicBezTo>
                  <a:lnTo>
                    <a:pt x="1001" y="1559"/>
                  </a:lnTo>
                  <a:cubicBezTo>
                    <a:pt x="1059" y="1111"/>
                    <a:pt x="1085" y="665"/>
                    <a:pt x="1005" y="206"/>
                  </a:cubicBezTo>
                  <a:cubicBezTo>
                    <a:pt x="987" y="60"/>
                    <a:pt x="906" y="1"/>
                    <a:pt x="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1737250" y="2203675"/>
              <a:ext cx="40825" cy="51175"/>
            </a:xfrm>
            <a:custGeom>
              <a:avLst/>
              <a:gdLst/>
              <a:ahLst/>
              <a:cxnLst/>
              <a:rect l="l" t="t" r="r" b="b"/>
              <a:pathLst>
                <a:path w="1633" h="2047" extrusionOk="0">
                  <a:moveTo>
                    <a:pt x="1259" y="1"/>
                  </a:moveTo>
                  <a:cubicBezTo>
                    <a:pt x="1168" y="1"/>
                    <a:pt x="1068" y="35"/>
                    <a:pt x="978" y="92"/>
                  </a:cubicBezTo>
                  <a:lnTo>
                    <a:pt x="978" y="92"/>
                  </a:lnTo>
                  <a:cubicBezTo>
                    <a:pt x="949" y="84"/>
                    <a:pt x="918" y="80"/>
                    <a:pt x="888" y="80"/>
                  </a:cubicBezTo>
                  <a:cubicBezTo>
                    <a:pt x="756" y="80"/>
                    <a:pt x="614" y="151"/>
                    <a:pt x="507" y="259"/>
                  </a:cubicBezTo>
                  <a:lnTo>
                    <a:pt x="507" y="259"/>
                  </a:lnTo>
                  <a:cubicBezTo>
                    <a:pt x="506" y="259"/>
                    <a:pt x="504" y="260"/>
                    <a:pt x="502" y="260"/>
                  </a:cubicBezTo>
                  <a:cubicBezTo>
                    <a:pt x="293" y="365"/>
                    <a:pt x="126" y="574"/>
                    <a:pt x="84" y="804"/>
                  </a:cubicBezTo>
                  <a:cubicBezTo>
                    <a:pt x="0" y="1181"/>
                    <a:pt x="0" y="1599"/>
                    <a:pt x="272" y="1892"/>
                  </a:cubicBezTo>
                  <a:cubicBezTo>
                    <a:pt x="353" y="2004"/>
                    <a:pt x="489" y="2046"/>
                    <a:pt x="631" y="2046"/>
                  </a:cubicBezTo>
                  <a:cubicBezTo>
                    <a:pt x="781" y="2046"/>
                    <a:pt x="939" y="1999"/>
                    <a:pt x="1046" y="1934"/>
                  </a:cubicBezTo>
                  <a:cubicBezTo>
                    <a:pt x="1360" y="1746"/>
                    <a:pt x="1632" y="1411"/>
                    <a:pt x="1632" y="1013"/>
                  </a:cubicBezTo>
                  <a:cubicBezTo>
                    <a:pt x="1632" y="889"/>
                    <a:pt x="1605" y="773"/>
                    <a:pt x="1556" y="667"/>
                  </a:cubicBezTo>
                  <a:lnTo>
                    <a:pt x="1556" y="667"/>
                  </a:lnTo>
                  <a:cubicBezTo>
                    <a:pt x="1554" y="622"/>
                    <a:pt x="1549" y="574"/>
                    <a:pt x="1549" y="511"/>
                  </a:cubicBezTo>
                  <a:cubicBezTo>
                    <a:pt x="1549" y="490"/>
                    <a:pt x="1549" y="448"/>
                    <a:pt x="1528" y="427"/>
                  </a:cubicBezTo>
                  <a:cubicBezTo>
                    <a:pt x="1528" y="394"/>
                    <a:pt x="1500" y="306"/>
                    <a:pt x="1512" y="306"/>
                  </a:cubicBezTo>
                  <a:cubicBezTo>
                    <a:pt x="1515" y="306"/>
                    <a:pt x="1519" y="311"/>
                    <a:pt x="1528" y="323"/>
                  </a:cubicBezTo>
                  <a:cubicBezTo>
                    <a:pt x="1528" y="93"/>
                    <a:pt x="1407" y="1"/>
                    <a:pt x="1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1480025" y="2081850"/>
              <a:ext cx="94275" cy="41825"/>
            </a:xfrm>
            <a:custGeom>
              <a:avLst/>
              <a:gdLst/>
              <a:ahLst/>
              <a:cxnLst/>
              <a:rect l="l" t="t" r="r" b="b"/>
              <a:pathLst>
                <a:path w="3771" h="1673" extrusionOk="0">
                  <a:moveTo>
                    <a:pt x="780" y="1"/>
                  </a:moveTo>
                  <a:cubicBezTo>
                    <a:pt x="417" y="1"/>
                    <a:pt x="0" y="714"/>
                    <a:pt x="434" y="865"/>
                  </a:cubicBezTo>
                  <a:cubicBezTo>
                    <a:pt x="1250" y="1178"/>
                    <a:pt x="2045" y="1388"/>
                    <a:pt x="2861" y="1660"/>
                  </a:cubicBezTo>
                  <a:cubicBezTo>
                    <a:pt x="2891" y="1669"/>
                    <a:pt x="2921" y="1673"/>
                    <a:pt x="2952" y="1673"/>
                  </a:cubicBezTo>
                  <a:cubicBezTo>
                    <a:pt x="3349" y="1673"/>
                    <a:pt x="3770" y="959"/>
                    <a:pt x="3343" y="823"/>
                  </a:cubicBezTo>
                  <a:cubicBezTo>
                    <a:pt x="2527" y="551"/>
                    <a:pt x="1690" y="342"/>
                    <a:pt x="894" y="28"/>
                  </a:cubicBezTo>
                  <a:cubicBezTo>
                    <a:pt x="858" y="9"/>
                    <a:pt x="819" y="1"/>
                    <a:pt x="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1687700" y="2066425"/>
              <a:ext cx="109325" cy="41850"/>
            </a:xfrm>
            <a:custGeom>
              <a:avLst/>
              <a:gdLst/>
              <a:ahLst/>
              <a:cxnLst/>
              <a:rect l="l" t="t" r="r" b="b"/>
              <a:pathLst>
                <a:path w="4373" h="1674" extrusionOk="0">
                  <a:moveTo>
                    <a:pt x="3963" y="0"/>
                  </a:moveTo>
                  <a:cubicBezTo>
                    <a:pt x="3928" y="0"/>
                    <a:pt x="3889" y="6"/>
                    <a:pt x="3844" y="17"/>
                  </a:cubicBezTo>
                  <a:cubicBezTo>
                    <a:pt x="2840" y="310"/>
                    <a:pt x="1857" y="687"/>
                    <a:pt x="810" y="770"/>
                  </a:cubicBezTo>
                  <a:cubicBezTo>
                    <a:pt x="386" y="831"/>
                    <a:pt x="0" y="1673"/>
                    <a:pt x="466" y="1673"/>
                  </a:cubicBezTo>
                  <a:cubicBezTo>
                    <a:pt x="482" y="1673"/>
                    <a:pt x="499" y="1672"/>
                    <a:pt x="518" y="1670"/>
                  </a:cubicBezTo>
                  <a:cubicBezTo>
                    <a:pt x="1647" y="1565"/>
                    <a:pt x="2694" y="1168"/>
                    <a:pt x="3761" y="854"/>
                  </a:cubicBezTo>
                  <a:cubicBezTo>
                    <a:pt x="4146" y="738"/>
                    <a:pt x="4372" y="0"/>
                    <a:pt x="3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44"/>
          <p:cNvSpPr/>
          <p:nvPr/>
        </p:nvSpPr>
        <p:spPr>
          <a:xfrm>
            <a:off x="8471113" y="2738213"/>
            <a:ext cx="286173" cy="395064"/>
          </a:xfrm>
          <a:custGeom>
            <a:avLst/>
            <a:gdLst/>
            <a:ahLst/>
            <a:cxnLst/>
            <a:rect l="l" t="t" r="r" b="b"/>
            <a:pathLst>
              <a:path w="3837" h="5297" extrusionOk="0">
                <a:moveTo>
                  <a:pt x="1085" y="1"/>
                </a:moveTo>
                <a:cubicBezTo>
                  <a:pt x="990" y="1"/>
                  <a:pt x="909" y="81"/>
                  <a:pt x="868" y="227"/>
                </a:cubicBezTo>
                <a:cubicBezTo>
                  <a:pt x="835" y="327"/>
                  <a:pt x="868" y="460"/>
                  <a:pt x="868" y="627"/>
                </a:cubicBezTo>
                <a:cubicBezTo>
                  <a:pt x="868" y="927"/>
                  <a:pt x="968" y="1261"/>
                  <a:pt x="935" y="1561"/>
                </a:cubicBezTo>
                <a:cubicBezTo>
                  <a:pt x="868" y="2095"/>
                  <a:pt x="534" y="2462"/>
                  <a:pt x="167" y="2795"/>
                </a:cubicBezTo>
                <a:cubicBezTo>
                  <a:pt x="101" y="2862"/>
                  <a:pt x="1" y="3095"/>
                  <a:pt x="34" y="3162"/>
                </a:cubicBezTo>
                <a:cubicBezTo>
                  <a:pt x="101" y="3262"/>
                  <a:pt x="268" y="3329"/>
                  <a:pt x="368" y="3362"/>
                </a:cubicBezTo>
                <a:cubicBezTo>
                  <a:pt x="390" y="3384"/>
                  <a:pt x="412" y="3392"/>
                  <a:pt x="433" y="3392"/>
                </a:cubicBezTo>
                <a:cubicBezTo>
                  <a:pt x="475" y="3392"/>
                  <a:pt x="512" y="3362"/>
                  <a:pt x="534" y="3362"/>
                </a:cubicBezTo>
                <a:cubicBezTo>
                  <a:pt x="591" y="3354"/>
                  <a:pt x="646" y="3349"/>
                  <a:pt x="699" y="3349"/>
                </a:cubicBezTo>
                <a:cubicBezTo>
                  <a:pt x="1054" y="3349"/>
                  <a:pt x="1341" y="3535"/>
                  <a:pt x="1602" y="3796"/>
                </a:cubicBezTo>
                <a:cubicBezTo>
                  <a:pt x="1769" y="3963"/>
                  <a:pt x="1869" y="4163"/>
                  <a:pt x="2002" y="4363"/>
                </a:cubicBezTo>
                <a:cubicBezTo>
                  <a:pt x="2169" y="4596"/>
                  <a:pt x="2302" y="4830"/>
                  <a:pt x="2469" y="5063"/>
                </a:cubicBezTo>
                <a:cubicBezTo>
                  <a:pt x="2536" y="5164"/>
                  <a:pt x="2769" y="5297"/>
                  <a:pt x="2869" y="5297"/>
                </a:cubicBezTo>
                <a:cubicBezTo>
                  <a:pt x="3103" y="5297"/>
                  <a:pt x="3103" y="5063"/>
                  <a:pt x="3103" y="4830"/>
                </a:cubicBezTo>
                <a:cubicBezTo>
                  <a:pt x="3103" y="4596"/>
                  <a:pt x="3036" y="4296"/>
                  <a:pt x="3003" y="3996"/>
                </a:cubicBezTo>
                <a:cubicBezTo>
                  <a:pt x="2936" y="3429"/>
                  <a:pt x="2969" y="2862"/>
                  <a:pt x="3537" y="2528"/>
                </a:cubicBezTo>
                <a:cubicBezTo>
                  <a:pt x="3670" y="2495"/>
                  <a:pt x="3703" y="2328"/>
                  <a:pt x="3837" y="2161"/>
                </a:cubicBezTo>
                <a:cubicBezTo>
                  <a:pt x="3703" y="2095"/>
                  <a:pt x="3637" y="1961"/>
                  <a:pt x="3603" y="1894"/>
                </a:cubicBezTo>
                <a:cubicBezTo>
                  <a:pt x="3436" y="1794"/>
                  <a:pt x="3270" y="1794"/>
                  <a:pt x="3103" y="1794"/>
                </a:cubicBezTo>
                <a:cubicBezTo>
                  <a:pt x="2536" y="1794"/>
                  <a:pt x="2169" y="1561"/>
                  <a:pt x="1935" y="1094"/>
                </a:cubicBezTo>
                <a:cubicBezTo>
                  <a:pt x="1835" y="927"/>
                  <a:pt x="1769" y="727"/>
                  <a:pt x="1635" y="560"/>
                </a:cubicBezTo>
                <a:cubicBezTo>
                  <a:pt x="1502" y="360"/>
                  <a:pt x="1368" y="227"/>
                  <a:pt x="1268" y="93"/>
                </a:cubicBezTo>
                <a:cubicBezTo>
                  <a:pt x="1205" y="30"/>
                  <a:pt x="1142" y="1"/>
                  <a:pt x="1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rot="744500">
            <a:off x="499246" y="3333698"/>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7103663" y="671475"/>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rot="1296169">
            <a:off x="3892660" y="4474654"/>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3753669" y="351125"/>
            <a:ext cx="500947" cy="533740"/>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843;p50" descr="Text&#10;&#10;Description automatically generated">
            <a:extLst>
              <a:ext uri="{FF2B5EF4-FFF2-40B4-BE49-F238E27FC236}">
                <a16:creationId xmlns:a16="http://schemas.microsoft.com/office/drawing/2014/main" id="{F21160CB-E689-6250-681C-9B28A45DCB54}"/>
              </a:ext>
            </a:extLst>
          </p:cNvPr>
          <p:cNvPicPr preferRelativeResize="0"/>
          <p:nvPr/>
        </p:nvPicPr>
        <p:blipFill>
          <a:blip r:embed="rId3">
            <a:alphaModFix/>
          </a:blip>
          <a:stretch>
            <a:fillRect/>
          </a:stretch>
        </p:blipFill>
        <p:spPr>
          <a:xfrm>
            <a:off x="7767471" y="4408747"/>
            <a:ext cx="1196892" cy="548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b="1"/>
              <a:t>Action: </a:t>
            </a:r>
            <a:endParaRPr lang="en-US" b="1"/>
          </a:p>
          <a:p>
            <a:pPr marL="0" lvl="0" indent="0" algn="l" rtl="0">
              <a:spcBef>
                <a:spcPts val="0"/>
              </a:spcBef>
              <a:spcAft>
                <a:spcPts val="0"/>
              </a:spcAft>
              <a:buNone/>
            </a:pPr>
            <a:r>
              <a:rPr lang="en" sz="2000"/>
              <a:t>Role-play a situation where…</a:t>
            </a:r>
            <a:endParaRPr sz="2000"/>
          </a:p>
        </p:txBody>
      </p:sp>
      <p:sp>
        <p:nvSpPr>
          <p:cNvPr id="620" name="Google Shape;620;p42"/>
          <p:cNvSpPr txBox="1">
            <a:spLocks noGrp="1"/>
          </p:cNvSpPr>
          <p:nvPr>
            <p:ph type="subTitle" idx="3"/>
          </p:nvPr>
        </p:nvSpPr>
        <p:spPr>
          <a:xfrm>
            <a:off x="1371975" y="2357580"/>
            <a:ext cx="2806800" cy="55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Babysitter</a:t>
            </a:r>
            <a:endParaRPr lang="en-US" b="1"/>
          </a:p>
        </p:txBody>
      </p:sp>
      <p:sp>
        <p:nvSpPr>
          <p:cNvPr id="621" name="Google Shape;621;p42"/>
          <p:cNvSpPr txBox="1">
            <a:spLocks noGrp="1"/>
          </p:cNvSpPr>
          <p:nvPr>
            <p:ph type="subTitle" idx="4"/>
          </p:nvPr>
        </p:nvSpPr>
        <p:spPr>
          <a:xfrm>
            <a:off x="4965236" y="2261184"/>
            <a:ext cx="2806800" cy="65529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Parent/Guardian</a:t>
            </a:r>
            <a:endParaRPr lang="en-US" b="1"/>
          </a:p>
        </p:txBody>
      </p:sp>
      <p:grpSp>
        <p:nvGrpSpPr>
          <p:cNvPr id="622" name="Google Shape;622;p42"/>
          <p:cNvGrpSpPr/>
          <p:nvPr/>
        </p:nvGrpSpPr>
        <p:grpSpPr>
          <a:xfrm rot="461977">
            <a:off x="1115724" y="3962834"/>
            <a:ext cx="491287" cy="555322"/>
            <a:chOff x="3629425" y="2357975"/>
            <a:chExt cx="184325" cy="208350"/>
          </a:xfrm>
        </p:grpSpPr>
        <p:sp>
          <p:nvSpPr>
            <p:cNvPr id="623" name="Google Shape;623;p42"/>
            <p:cNvSpPr/>
            <p:nvPr/>
          </p:nvSpPr>
          <p:spPr>
            <a:xfrm>
              <a:off x="3717000" y="2432025"/>
              <a:ext cx="96750" cy="134300"/>
            </a:xfrm>
            <a:custGeom>
              <a:avLst/>
              <a:gdLst/>
              <a:ahLst/>
              <a:cxnLst/>
              <a:rect l="l" t="t" r="r" b="b"/>
              <a:pathLst>
                <a:path w="3870" h="5372" extrusionOk="0">
                  <a:moveTo>
                    <a:pt x="1033" y="0"/>
                  </a:moveTo>
                  <a:cubicBezTo>
                    <a:pt x="1021" y="0"/>
                    <a:pt x="1010" y="2"/>
                    <a:pt x="1001" y="7"/>
                  </a:cubicBezTo>
                  <a:cubicBezTo>
                    <a:pt x="901" y="74"/>
                    <a:pt x="834" y="240"/>
                    <a:pt x="834" y="340"/>
                  </a:cubicBezTo>
                  <a:cubicBezTo>
                    <a:pt x="801" y="507"/>
                    <a:pt x="834" y="674"/>
                    <a:pt x="867" y="841"/>
                  </a:cubicBezTo>
                  <a:cubicBezTo>
                    <a:pt x="1034" y="1641"/>
                    <a:pt x="801" y="2242"/>
                    <a:pt x="200" y="2775"/>
                  </a:cubicBezTo>
                  <a:cubicBezTo>
                    <a:pt x="67" y="2842"/>
                    <a:pt x="0" y="3076"/>
                    <a:pt x="0" y="3176"/>
                  </a:cubicBezTo>
                  <a:cubicBezTo>
                    <a:pt x="34" y="3409"/>
                    <a:pt x="234" y="3409"/>
                    <a:pt x="467" y="3409"/>
                  </a:cubicBezTo>
                  <a:lnTo>
                    <a:pt x="534" y="3409"/>
                  </a:lnTo>
                  <a:cubicBezTo>
                    <a:pt x="594" y="3401"/>
                    <a:pt x="651" y="3397"/>
                    <a:pt x="707" y="3397"/>
                  </a:cubicBezTo>
                  <a:cubicBezTo>
                    <a:pt x="1086" y="3397"/>
                    <a:pt x="1373" y="3590"/>
                    <a:pt x="1635" y="3910"/>
                  </a:cubicBezTo>
                  <a:cubicBezTo>
                    <a:pt x="1801" y="4110"/>
                    <a:pt x="1902" y="4343"/>
                    <a:pt x="2068" y="4610"/>
                  </a:cubicBezTo>
                  <a:cubicBezTo>
                    <a:pt x="2235" y="4810"/>
                    <a:pt x="2402" y="5044"/>
                    <a:pt x="2635" y="5277"/>
                  </a:cubicBezTo>
                  <a:cubicBezTo>
                    <a:pt x="2674" y="5342"/>
                    <a:pt x="2724" y="5372"/>
                    <a:pt x="2775" y="5372"/>
                  </a:cubicBezTo>
                  <a:cubicBezTo>
                    <a:pt x="2855" y="5372"/>
                    <a:pt x="2941" y="5299"/>
                    <a:pt x="3002" y="5177"/>
                  </a:cubicBezTo>
                  <a:cubicBezTo>
                    <a:pt x="3036" y="5110"/>
                    <a:pt x="3069" y="4977"/>
                    <a:pt x="3069" y="4910"/>
                  </a:cubicBezTo>
                  <a:cubicBezTo>
                    <a:pt x="3069" y="4577"/>
                    <a:pt x="3036" y="4277"/>
                    <a:pt x="3002" y="3976"/>
                  </a:cubicBezTo>
                  <a:cubicBezTo>
                    <a:pt x="2902" y="3443"/>
                    <a:pt x="3002" y="2909"/>
                    <a:pt x="3536" y="2575"/>
                  </a:cubicBezTo>
                  <a:cubicBezTo>
                    <a:pt x="3669" y="2475"/>
                    <a:pt x="3736" y="2308"/>
                    <a:pt x="3870" y="2142"/>
                  </a:cubicBezTo>
                  <a:cubicBezTo>
                    <a:pt x="3703" y="2008"/>
                    <a:pt x="3636" y="1908"/>
                    <a:pt x="3536" y="1808"/>
                  </a:cubicBezTo>
                  <a:cubicBezTo>
                    <a:pt x="3436" y="1775"/>
                    <a:pt x="3202" y="1775"/>
                    <a:pt x="3036" y="1775"/>
                  </a:cubicBezTo>
                  <a:cubicBezTo>
                    <a:pt x="2602" y="1775"/>
                    <a:pt x="2302" y="1575"/>
                    <a:pt x="2035" y="1241"/>
                  </a:cubicBezTo>
                  <a:cubicBezTo>
                    <a:pt x="1935" y="1074"/>
                    <a:pt x="1835" y="907"/>
                    <a:pt x="1768" y="741"/>
                  </a:cubicBezTo>
                  <a:cubicBezTo>
                    <a:pt x="1635" y="507"/>
                    <a:pt x="1501" y="307"/>
                    <a:pt x="1334" y="140"/>
                  </a:cubicBezTo>
                  <a:cubicBezTo>
                    <a:pt x="1248" y="83"/>
                    <a:pt x="1112"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2"/>
            <p:cNvSpPr/>
            <p:nvPr/>
          </p:nvSpPr>
          <p:spPr>
            <a:xfrm>
              <a:off x="3629425" y="2357975"/>
              <a:ext cx="58400" cy="83400"/>
            </a:xfrm>
            <a:custGeom>
              <a:avLst/>
              <a:gdLst/>
              <a:ahLst/>
              <a:cxnLst/>
              <a:rect l="l" t="t" r="r" b="b"/>
              <a:pathLst>
                <a:path w="2336" h="3336" extrusionOk="0">
                  <a:moveTo>
                    <a:pt x="601" y="0"/>
                  </a:moveTo>
                  <a:cubicBezTo>
                    <a:pt x="601" y="200"/>
                    <a:pt x="501" y="334"/>
                    <a:pt x="534" y="467"/>
                  </a:cubicBezTo>
                  <a:cubicBezTo>
                    <a:pt x="634" y="934"/>
                    <a:pt x="501" y="1334"/>
                    <a:pt x="167" y="1668"/>
                  </a:cubicBezTo>
                  <a:cubicBezTo>
                    <a:pt x="101" y="1768"/>
                    <a:pt x="34" y="1901"/>
                    <a:pt x="1" y="2035"/>
                  </a:cubicBezTo>
                  <a:cubicBezTo>
                    <a:pt x="134" y="2068"/>
                    <a:pt x="201" y="2135"/>
                    <a:pt x="334" y="2202"/>
                  </a:cubicBezTo>
                  <a:cubicBezTo>
                    <a:pt x="411" y="2184"/>
                    <a:pt x="481" y="2176"/>
                    <a:pt x="544" y="2176"/>
                  </a:cubicBezTo>
                  <a:cubicBezTo>
                    <a:pt x="839" y="2176"/>
                    <a:pt x="1003" y="2355"/>
                    <a:pt x="1168" y="2602"/>
                  </a:cubicBezTo>
                  <a:cubicBezTo>
                    <a:pt x="1302" y="2802"/>
                    <a:pt x="1435" y="3002"/>
                    <a:pt x="1535" y="3169"/>
                  </a:cubicBezTo>
                  <a:cubicBezTo>
                    <a:pt x="1602" y="3269"/>
                    <a:pt x="1702" y="3302"/>
                    <a:pt x="1802" y="3336"/>
                  </a:cubicBezTo>
                  <a:cubicBezTo>
                    <a:pt x="1835" y="3236"/>
                    <a:pt x="1935" y="3136"/>
                    <a:pt x="1935" y="3002"/>
                  </a:cubicBezTo>
                  <a:cubicBezTo>
                    <a:pt x="1935" y="2802"/>
                    <a:pt x="1869" y="2569"/>
                    <a:pt x="1835" y="2335"/>
                  </a:cubicBezTo>
                  <a:cubicBezTo>
                    <a:pt x="1835" y="2068"/>
                    <a:pt x="1869" y="1868"/>
                    <a:pt x="2136" y="1635"/>
                  </a:cubicBezTo>
                  <a:cubicBezTo>
                    <a:pt x="2202" y="1568"/>
                    <a:pt x="2269" y="1434"/>
                    <a:pt x="2336" y="1301"/>
                  </a:cubicBezTo>
                  <a:cubicBezTo>
                    <a:pt x="2202" y="1234"/>
                    <a:pt x="2102" y="1134"/>
                    <a:pt x="1969" y="1134"/>
                  </a:cubicBezTo>
                  <a:cubicBezTo>
                    <a:pt x="1535" y="1134"/>
                    <a:pt x="1302" y="934"/>
                    <a:pt x="1135" y="600"/>
                  </a:cubicBezTo>
                  <a:cubicBezTo>
                    <a:pt x="1101" y="500"/>
                    <a:pt x="1035" y="400"/>
                    <a:pt x="968" y="300"/>
                  </a:cubicBezTo>
                  <a:cubicBezTo>
                    <a:pt x="835" y="200"/>
                    <a:pt x="701" y="100"/>
                    <a:pt x="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42"/>
          <p:cNvSpPr/>
          <p:nvPr/>
        </p:nvSpPr>
        <p:spPr>
          <a:xfrm>
            <a:off x="166996" y="445014"/>
            <a:ext cx="320452" cy="383663"/>
          </a:xfrm>
          <a:custGeom>
            <a:avLst/>
            <a:gdLst/>
            <a:ahLst/>
            <a:cxnLst/>
            <a:rect l="l" t="t" r="r" b="b"/>
            <a:pathLst>
              <a:path w="4370" h="5232" extrusionOk="0">
                <a:moveTo>
                  <a:pt x="1635" y="428"/>
                </a:moveTo>
                <a:cubicBezTo>
                  <a:pt x="1701" y="529"/>
                  <a:pt x="1835" y="662"/>
                  <a:pt x="1868" y="762"/>
                </a:cubicBezTo>
                <a:cubicBezTo>
                  <a:pt x="1968" y="929"/>
                  <a:pt x="2002" y="1096"/>
                  <a:pt x="2068" y="1262"/>
                </a:cubicBezTo>
                <a:cubicBezTo>
                  <a:pt x="2335" y="1896"/>
                  <a:pt x="2802" y="2330"/>
                  <a:pt x="3469" y="2497"/>
                </a:cubicBezTo>
                <a:cubicBezTo>
                  <a:pt x="3536" y="2530"/>
                  <a:pt x="3569" y="2530"/>
                  <a:pt x="3703" y="2563"/>
                </a:cubicBezTo>
                <a:cubicBezTo>
                  <a:pt x="3036" y="2897"/>
                  <a:pt x="2502" y="3264"/>
                  <a:pt x="2569" y="4164"/>
                </a:cubicBezTo>
                <a:cubicBezTo>
                  <a:pt x="2202" y="3230"/>
                  <a:pt x="1468" y="2897"/>
                  <a:pt x="534" y="2730"/>
                </a:cubicBezTo>
                <a:cubicBezTo>
                  <a:pt x="701" y="2663"/>
                  <a:pt x="834" y="2563"/>
                  <a:pt x="901" y="2497"/>
                </a:cubicBezTo>
                <a:cubicBezTo>
                  <a:pt x="1368" y="2196"/>
                  <a:pt x="1568" y="1763"/>
                  <a:pt x="1535" y="1229"/>
                </a:cubicBezTo>
                <a:lnTo>
                  <a:pt x="1535" y="495"/>
                </a:lnTo>
                <a:cubicBezTo>
                  <a:pt x="1568" y="428"/>
                  <a:pt x="1568" y="428"/>
                  <a:pt x="1635" y="428"/>
                </a:cubicBezTo>
                <a:close/>
                <a:moveTo>
                  <a:pt x="1579" y="1"/>
                </a:moveTo>
                <a:cubicBezTo>
                  <a:pt x="1524" y="1"/>
                  <a:pt x="1474" y="9"/>
                  <a:pt x="1435" y="28"/>
                </a:cubicBezTo>
                <a:cubicBezTo>
                  <a:pt x="1334" y="95"/>
                  <a:pt x="1234" y="295"/>
                  <a:pt x="1201" y="462"/>
                </a:cubicBezTo>
                <a:cubicBezTo>
                  <a:pt x="1168" y="729"/>
                  <a:pt x="1168" y="996"/>
                  <a:pt x="1201" y="1229"/>
                </a:cubicBezTo>
                <a:cubicBezTo>
                  <a:pt x="1234" y="1629"/>
                  <a:pt x="1101" y="1930"/>
                  <a:pt x="734" y="2130"/>
                </a:cubicBezTo>
                <a:cubicBezTo>
                  <a:pt x="567" y="2263"/>
                  <a:pt x="367" y="2363"/>
                  <a:pt x="200" y="2530"/>
                </a:cubicBezTo>
                <a:cubicBezTo>
                  <a:pt x="67" y="2597"/>
                  <a:pt x="0" y="2763"/>
                  <a:pt x="34" y="2897"/>
                </a:cubicBezTo>
                <a:cubicBezTo>
                  <a:pt x="67" y="3030"/>
                  <a:pt x="200" y="3130"/>
                  <a:pt x="334" y="3197"/>
                </a:cubicBezTo>
                <a:cubicBezTo>
                  <a:pt x="467" y="3264"/>
                  <a:pt x="634" y="3264"/>
                  <a:pt x="801" y="3297"/>
                </a:cubicBezTo>
                <a:cubicBezTo>
                  <a:pt x="1501" y="3397"/>
                  <a:pt x="2002" y="3831"/>
                  <a:pt x="2235" y="4498"/>
                </a:cubicBezTo>
                <a:cubicBezTo>
                  <a:pt x="2335" y="4732"/>
                  <a:pt x="2535" y="4932"/>
                  <a:pt x="2702" y="5232"/>
                </a:cubicBezTo>
                <a:cubicBezTo>
                  <a:pt x="3036" y="4832"/>
                  <a:pt x="3069" y="4431"/>
                  <a:pt x="3036" y="4031"/>
                </a:cubicBezTo>
                <a:cubicBezTo>
                  <a:pt x="3036" y="3664"/>
                  <a:pt x="3202" y="3364"/>
                  <a:pt x="3503" y="3197"/>
                </a:cubicBezTo>
                <a:lnTo>
                  <a:pt x="4136" y="2830"/>
                </a:lnTo>
                <a:cubicBezTo>
                  <a:pt x="4370" y="2597"/>
                  <a:pt x="4337" y="2330"/>
                  <a:pt x="4036" y="2196"/>
                </a:cubicBezTo>
                <a:cubicBezTo>
                  <a:pt x="3870" y="2096"/>
                  <a:pt x="3703" y="2063"/>
                  <a:pt x="3536" y="2030"/>
                </a:cubicBezTo>
                <a:cubicBezTo>
                  <a:pt x="3136" y="1930"/>
                  <a:pt x="2836" y="1629"/>
                  <a:pt x="2635" y="1262"/>
                </a:cubicBezTo>
                <a:cubicBezTo>
                  <a:pt x="2535" y="1062"/>
                  <a:pt x="2502" y="862"/>
                  <a:pt x="2369" y="629"/>
                </a:cubicBezTo>
                <a:cubicBezTo>
                  <a:pt x="2235" y="462"/>
                  <a:pt x="2135" y="228"/>
                  <a:pt x="1968" y="95"/>
                </a:cubicBezTo>
                <a:cubicBezTo>
                  <a:pt x="1874" y="48"/>
                  <a:pt x="1713" y="1"/>
                  <a:pt x="1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2"/>
          <p:cNvSpPr/>
          <p:nvPr/>
        </p:nvSpPr>
        <p:spPr>
          <a:xfrm>
            <a:off x="5818230" y="630987"/>
            <a:ext cx="320452" cy="379417"/>
          </a:xfrm>
          <a:custGeom>
            <a:avLst/>
            <a:gdLst/>
            <a:ahLst/>
            <a:cxnLst/>
            <a:rect l="l" t="t" r="r" b="b"/>
            <a:pathLst>
              <a:path w="3270" h="3872" extrusionOk="0">
                <a:moveTo>
                  <a:pt x="1152" y="1"/>
                </a:moveTo>
                <a:cubicBezTo>
                  <a:pt x="1070" y="1"/>
                  <a:pt x="1011" y="82"/>
                  <a:pt x="968" y="236"/>
                </a:cubicBezTo>
                <a:lnTo>
                  <a:pt x="968" y="703"/>
                </a:lnTo>
                <a:cubicBezTo>
                  <a:pt x="1068" y="1236"/>
                  <a:pt x="868" y="1670"/>
                  <a:pt x="300" y="1903"/>
                </a:cubicBezTo>
                <a:cubicBezTo>
                  <a:pt x="200" y="2004"/>
                  <a:pt x="100" y="2104"/>
                  <a:pt x="0" y="2237"/>
                </a:cubicBezTo>
                <a:cubicBezTo>
                  <a:pt x="100" y="2270"/>
                  <a:pt x="267" y="2404"/>
                  <a:pt x="401" y="2404"/>
                </a:cubicBezTo>
                <a:cubicBezTo>
                  <a:pt x="1101" y="2504"/>
                  <a:pt x="1601" y="2871"/>
                  <a:pt x="1868" y="3538"/>
                </a:cubicBezTo>
                <a:cubicBezTo>
                  <a:pt x="1902" y="3671"/>
                  <a:pt x="1968" y="3738"/>
                  <a:pt x="2068" y="3872"/>
                </a:cubicBezTo>
                <a:lnTo>
                  <a:pt x="2168" y="3872"/>
                </a:lnTo>
                <a:cubicBezTo>
                  <a:pt x="2168" y="3738"/>
                  <a:pt x="2202" y="3571"/>
                  <a:pt x="2202" y="3438"/>
                </a:cubicBezTo>
                <a:cubicBezTo>
                  <a:pt x="2102" y="2871"/>
                  <a:pt x="2402" y="2504"/>
                  <a:pt x="2902" y="2237"/>
                </a:cubicBezTo>
                <a:lnTo>
                  <a:pt x="3269" y="2004"/>
                </a:lnTo>
                <a:cubicBezTo>
                  <a:pt x="3269" y="1937"/>
                  <a:pt x="3269" y="1903"/>
                  <a:pt x="3136" y="1903"/>
                </a:cubicBezTo>
                <a:cubicBezTo>
                  <a:pt x="3036" y="1803"/>
                  <a:pt x="2902" y="1770"/>
                  <a:pt x="2736" y="1737"/>
                </a:cubicBezTo>
                <a:cubicBezTo>
                  <a:pt x="2269" y="1603"/>
                  <a:pt x="1935" y="1336"/>
                  <a:pt x="1735" y="869"/>
                </a:cubicBezTo>
                <a:cubicBezTo>
                  <a:pt x="1701" y="703"/>
                  <a:pt x="1668" y="536"/>
                  <a:pt x="1568" y="402"/>
                </a:cubicBezTo>
                <a:cubicBezTo>
                  <a:pt x="1535" y="269"/>
                  <a:pt x="1435" y="136"/>
                  <a:pt x="1301" y="69"/>
                </a:cubicBezTo>
                <a:cubicBezTo>
                  <a:pt x="1244" y="23"/>
                  <a:pt x="1195" y="1"/>
                  <a:pt x="1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2"/>
          <p:cNvSpPr/>
          <p:nvPr/>
        </p:nvSpPr>
        <p:spPr>
          <a:xfrm>
            <a:off x="8191866" y="2863649"/>
            <a:ext cx="320449" cy="390751"/>
          </a:xfrm>
          <a:custGeom>
            <a:avLst/>
            <a:gdLst/>
            <a:ahLst/>
            <a:cxnLst/>
            <a:rect l="l" t="t" r="r" b="b"/>
            <a:pathLst>
              <a:path w="2603" h="3174" extrusionOk="0">
                <a:moveTo>
                  <a:pt x="1435" y="668"/>
                </a:moveTo>
                <a:cubicBezTo>
                  <a:pt x="1435" y="1102"/>
                  <a:pt x="1535" y="1502"/>
                  <a:pt x="1868" y="1802"/>
                </a:cubicBezTo>
                <a:cubicBezTo>
                  <a:pt x="1635" y="1936"/>
                  <a:pt x="1435" y="2069"/>
                  <a:pt x="1268" y="2136"/>
                </a:cubicBezTo>
                <a:cubicBezTo>
                  <a:pt x="1101" y="1902"/>
                  <a:pt x="934" y="1635"/>
                  <a:pt x="734" y="1402"/>
                </a:cubicBezTo>
                <a:cubicBezTo>
                  <a:pt x="1134" y="1335"/>
                  <a:pt x="1368" y="1102"/>
                  <a:pt x="1435" y="668"/>
                </a:cubicBezTo>
                <a:close/>
                <a:moveTo>
                  <a:pt x="1435" y="1"/>
                </a:moveTo>
                <a:cubicBezTo>
                  <a:pt x="1201" y="68"/>
                  <a:pt x="1101" y="268"/>
                  <a:pt x="1134" y="501"/>
                </a:cubicBezTo>
                <a:cubicBezTo>
                  <a:pt x="1068" y="868"/>
                  <a:pt x="834" y="1035"/>
                  <a:pt x="467" y="1102"/>
                </a:cubicBezTo>
                <a:cubicBezTo>
                  <a:pt x="334" y="1135"/>
                  <a:pt x="134" y="1268"/>
                  <a:pt x="100" y="1368"/>
                </a:cubicBezTo>
                <a:cubicBezTo>
                  <a:pt x="0" y="1535"/>
                  <a:pt x="167" y="1669"/>
                  <a:pt x="334" y="1769"/>
                </a:cubicBezTo>
                <a:cubicBezTo>
                  <a:pt x="734" y="1969"/>
                  <a:pt x="934" y="2302"/>
                  <a:pt x="934" y="2769"/>
                </a:cubicBezTo>
                <a:cubicBezTo>
                  <a:pt x="934" y="2936"/>
                  <a:pt x="934" y="3136"/>
                  <a:pt x="1134" y="3170"/>
                </a:cubicBezTo>
                <a:cubicBezTo>
                  <a:pt x="1149" y="3172"/>
                  <a:pt x="1164" y="3173"/>
                  <a:pt x="1178" y="3173"/>
                </a:cubicBezTo>
                <a:cubicBezTo>
                  <a:pt x="1349" y="3173"/>
                  <a:pt x="1440" y="2991"/>
                  <a:pt x="1501" y="2836"/>
                </a:cubicBezTo>
                <a:cubicBezTo>
                  <a:pt x="1568" y="2803"/>
                  <a:pt x="1568" y="2803"/>
                  <a:pt x="1568" y="2769"/>
                </a:cubicBezTo>
                <a:cubicBezTo>
                  <a:pt x="1601" y="2436"/>
                  <a:pt x="1802" y="2336"/>
                  <a:pt x="2102" y="2302"/>
                </a:cubicBezTo>
                <a:cubicBezTo>
                  <a:pt x="2118" y="2286"/>
                  <a:pt x="2152" y="2286"/>
                  <a:pt x="2185" y="2286"/>
                </a:cubicBezTo>
                <a:cubicBezTo>
                  <a:pt x="2218" y="2286"/>
                  <a:pt x="2252" y="2286"/>
                  <a:pt x="2269" y="2269"/>
                </a:cubicBezTo>
                <a:cubicBezTo>
                  <a:pt x="2402" y="2169"/>
                  <a:pt x="2502" y="2102"/>
                  <a:pt x="2569" y="2002"/>
                </a:cubicBezTo>
                <a:cubicBezTo>
                  <a:pt x="2602" y="1969"/>
                  <a:pt x="2469" y="1802"/>
                  <a:pt x="2435" y="1735"/>
                </a:cubicBezTo>
                <a:cubicBezTo>
                  <a:pt x="2402" y="1635"/>
                  <a:pt x="2269" y="1635"/>
                  <a:pt x="2235" y="1535"/>
                </a:cubicBezTo>
                <a:cubicBezTo>
                  <a:pt x="2102" y="1402"/>
                  <a:pt x="1968" y="1235"/>
                  <a:pt x="1935" y="1068"/>
                </a:cubicBezTo>
                <a:cubicBezTo>
                  <a:pt x="1902" y="901"/>
                  <a:pt x="1902" y="668"/>
                  <a:pt x="1902" y="501"/>
                </a:cubicBezTo>
                <a:cubicBezTo>
                  <a:pt x="1868" y="234"/>
                  <a:pt x="1668" y="1"/>
                  <a:pt x="1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42"/>
          <p:cNvGrpSpPr/>
          <p:nvPr/>
        </p:nvGrpSpPr>
        <p:grpSpPr>
          <a:xfrm>
            <a:off x="5937246" y="1595097"/>
            <a:ext cx="628652" cy="672751"/>
            <a:chOff x="3233275" y="1452975"/>
            <a:chExt cx="487025" cy="529350"/>
          </a:xfrm>
        </p:grpSpPr>
        <p:sp>
          <p:nvSpPr>
            <p:cNvPr id="629" name="Google Shape;629;p42"/>
            <p:cNvSpPr/>
            <p:nvPr/>
          </p:nvSpPr>
          <p:spPr>
            <a:xfrm>
              <a:off x="3372425" y="1582725"/>
              <a:ext cx="130275" cy="89800"/>
            </a:xfrm>
            <a:custGeom>
              <a:avLst/>
              <a:gdLst/>
              <a:ahLst/>
              <a:cxnLst/>
              <a:rect l="l" t="t" r="r" b="b"/>
              <a:pathLst>
                <a:path w="5211" h="3592" extrusionOk="0">
                  <a:moveTo>
                    <a:pt x="3258" y="629"/>
                  </a:moveTo>
                  <a:cubicBezTo>
                    <a:pt x="3272" y="634"/>
                    <a:pt x="3287" y="639"/>
                    <a:pt x="3301" y="644"/>
                  </a:cubicBezTo>
                  <a:lnTo>
                    <a:pt x="3301" y="644"/>
                  </a:lnTo>
                  <a:cubicBezTo>
                    <a:pt x="3317" y="678"/>
                    <a:pt x="3346" y="712"/>
                    <a:pt x="3390" y="743"/>
                  </a:cubicBezTo>
                  <a:cubicBezTo>
                    <a:pt x="3913" y="1161"/>
                    <a:pt x="4353" y="1873"/>
                    <a:pt x="3662" y="2375"/>
                  </a:cubicBezTo>
                  <a:cubicBezTo>
                    <a:pt x="3446" y="2528"/>
                    <a:pt x="3192" y="2594"/>
                    <a:pt x="2932" y="2594"/>
                  </a:cubicBezTo>
                  <a:cubicBezTo>
                    <a:pt x="2411" y="2594"/>
                    <a:pt x="1863" y="2333"/>
                    <a:pt x="1528" y="1998"/>
                  </a:cubicBezTo>
                  <a:cubicBezTo>
                    <a:pt x="1096" y="1567"/>
                    <a:pt x="1271" y="1135"/>
                    <a:pt x="1643" y="839"/>
                  </a:cubicBezTo>
                  <a:lnTo>
                    <a:pt x="1643" y="839"/>
                  </a:lnTo>
                  <a:cubicBezTo>
                    <a:pt x="1845" y="751"/>
                    <a:pt x="2071" y="712"/>
                    <a:pt x="2291" y="712"/>
                  </a:cubicBezTo>
                  <a:cubicBezTo>
                    <a:pt x="2441" y="712"/>
                    <a:pt x="2587" y="731"/>
                    <a:pt x="2720" y="764"/>
                  </a:cubicBezTo>
                  <a:cubicBezTo>
                    <a:pt x="2762" y="779"/>
                    <a:pt x="2807" y="785"/>
                    <a:pt x="2853" y="785"/>
                  </a:cubicBezTo>
                  <a:cubicBezTo>
                    <a:pt x="3001" y="785"/>
                    <a:pt x="3158" y="716"/>
                    <a:pt x="3258" y="629"/>
                  </a:cubicBezTo>
                  <a:close/>
                  <a:moveTo>
                    <a:pt x="2796" y="1"/>
                  </a:moveTo>
                  <a:cubicBezTo>
                    <a:pt x="2101" y="1"/>
                    <a:pt x="1365" y="257"/>
                    <a:pt x="900" y="722"/>
                  </a:cubicBezTo>
                  <a:cubicBezTo>
                    <a:pt x="892" y="730"/>
                    <a:pt x="885" y="738"/>
                    <a:pt x="878" y="746"/>
                  </a:cubicBezTo>
                  <a:lnTo>
                    <a:pt x="878" y="746"/>
                  </a:lnTo>
                  <a:cubicBezTo>
                    <a:pt x="806" y="803"/>
                    <a:pt x="737" y="865"/>
                    <a:pt x="670" y="931"/>
                  </a:cubicBezTo>
                  <a:cubicBezTo>
                    <a:pt x="0" y="1580"/>
                    <a:pt x="251" y="2417"/>
                    <a:pt x="879" y="2982"/>
                  </a:cubicBezTo>
                  <a:cubicBezTo>
                    <a:pt x="1364" y="3399"/>
                    <a:pt x="2006" y="3592"/>
                    <a:pt x="2641" y="3592"/>
                  </a:cubicBezTo>
                  <a:cubicBezTo>
                    <a:pt x="2992" y="3592"/>
                    <a:pt x="3342" y="3533"/>
                    <a:pt x="3662" y="3421"/>
                  </a:cubicBezTo>
                  <a:cubicBezTo>
                    <a:pt x="4373" y="3149"/>
                    <a:pt x="5106" y="2584"/>
                    <a:pt x="5169" y="1768"/>
                  </a:cubicBezTo>
                  <a:cubicBezTo>
                    <a:pt x="5210" y="848"/>
                    <a:pt x="4164" y="262"/>
                    <a:pt x="3411" y="73"/>
                  </a:cubicBezTo>
                  <a:cubicBezTo>
                    <a:pt x="3216" y="25"/>
                    <a:pt x="3008" y="1"/>
                    <a:pt x="2796"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a:off x="3233275" y="1452975"/>
              <a:ext cx="399275" cy="342050"/>
            </a:xfrm>
            <a:custGeom>
              <a:avLst/>
              <a:gdLst/>
              <a:ahLst/>
              <a:cxnLst/>
              <a:rect l="l" t="t" r="r" b="b"/>
              <a:pathLst>
                <a:path w="15971" h="13682" extrusionOk="0">
                  <a:moveTo>
                    <a:pt x="6899" y="293"/>
                  </a:moveTo>
                  <a:cubicBezTo>
                    <a:pt x="7161" y="293"/>
                    <a:pt x="7451" y="367"/>
                    <a:pt x="7763" y="535"/>
                  </a:cubicBezTo>
                  <a:cubicBezTo>
                    <a:pt x="9416" y="1393"/>
                    <a:pt x="9521" y="3945"/>
                    <a:pt x="8077" y="5033"/>
                  </a:cubicBezTo>
                  <a:cubicBezTo>
                    <a:pt x="7956" y="5198"/>
                    <a:pt x="8107" y="5253"/>
                    <a:pt x="8298" y="5253"/>
                  </a:cubicBezTo>
                  <a:cubicBezTo>
                    <a:pt x="8471" y="5253"/>
                    <a:pt x="8677" y="5208"/>
                    <a:pt x="8747" y="5159"/>
                  </a:cubicBezTo>
                  <a:cubicBezTo>
                    <a:pt x="8766" y="5145"/>
                    <a:pt x="8784" y="5130"/>
                    <a:pt x="8803" y="5115"/>
                  </a:cubicBezTo>
                  <a:lnTo>
                    <a:pt x="8803" y="5115"/>
                  </a:lnTo>
                  <a:cubicBezTo>
                    <a:pt x="8944" y="5084"/>
                    <a:pt x="9076" y="5029"/>
                    <a:pt x="9123" y="4950"/>
                  </a:cubicBezTo>
                  <a:cubicBezTo>
                    <a:pt x="9647" y="4092"/>
                    <a:pt x="10337" y="3401"/>
                    <a:pt x="11153" y="2794"/>
                  </a:cubicBezTo>
                  <a:cubicBezTo>
                    <a:pt x="11574" y="2489"/>
                    <a:pt x="12144" y="2321"/>
                    <a:pt x="12700" y="2321"/>
                  </a:cubicBezTo>
                  <a:cubicBezTo>
                    <a:pt x="13554" y="2321"/>
                    <a:pt x="14373" y="2719"/>
                    <a:pt x="14564" y="3631"/>
                  </a:cubicBezTo>
                  <a:cubicBezTo>
                    <a:pt x="14796" y="4778"/>
                    <a:pt x="13170" y="5683"/>
                    <a:pt x="11877" y="6144"/>
                  </a:cubicBezTo>
                  <a:lnTo>
                    <a:pt x="11877" y="6144"/>
                  </a:lnTo>
                  <a:cubicBezTo>
                    <a:pt x="11186" y="6219"/>
                    <a:pt x="10549" y="6391"/>
                    <a:pt x="10107" y="6623"/>
                  </a:cubicBezTo>
                  <a:cubicBezTo>
                    <a:pt x="9898" y="6728"/>
                    <a:pt x="9919" y="6854"/>
                    <a:pt x="10149" y="6854"/>
                  </a:cubicBezTo>
                  <a:cubicBezTo>
                    <a:pt x="10626" y="6827"/>
                    <a:pt x="11383" y="6662"/>
                    <a:pt x="12171" y="6382"/>
                  </a:cubicBezTo>
                  <a:lnTo>
                    <a:pt x="12171" y="6382"/>
                  </a:lnTo>
                  <a:cubicBezTo>
                    <a:pt x="12542" y="6384"/>
                    <a:pt x="12911" y="6455"/>
                    <a:pt x="13266" y="6540"/>
                  </a:cubicBezTo>
                  <a:cubicBezTo>
                    <a:pt x="13978" y="6707"/>
                    <a:pt x="14626" y="7063"/>
                    <a:pt x="14982" y="7711"/>
                  </a:cubicBezTo>
                  <a:cubicBezTo>
                    <a:pt x="15695" y="9096"/>
                    <a:pt x="14128" y="10204"/>
                    <a:pt x="12886" y="10204"/>
                  </a:cubicBezTo>
                  <a:cubicBezTo>
                    <a:pt x="12852" y="10204"/>
                    <a:pt x="12818" y="10203"/>
                    <a:pt x="12785" y="10201"/>
                  </a:cubicBezTo>
                  <a:cubicBezTo>
                    <a:pt x="12203" y="10183"/>
                    <a:pt x="11744" y="9932"/>
                    <a:pt x="11342" y="9584"/>
                  </a:cubicBezTo>
                  <a:lnTo>
                    <a:pt x="11342" y="9584"/>
                  </a:lnTo>
                  <a:cubicBezTo>
                    <a:pt x="10982" y="9060"/>
                    <a:pt x="10537" y="8581"/>
                    <a:pt x="10105" y="8224"/>
                  </a:cubicBezTo>
                  <a:lnTo>
                    <a:pt x="10105" y="8224"/>
                  </a:lnTo>
                  <a:cubicBezTo>
                    <a:pt x="10057" y="8171"/>
                    <a:pt x="10009" y="8118"/>
                    <a:pt x="9960" y="8067"/>
                  </a:cubicBezTo>
                  <a:cubicBezTo>
                    <a:pt x="9942" y="8072"/>
                    <a:pt x="9924" y="8077"/>
                    <a:pt x="9906" y="8083"/>
                  </a:cubicBezTo>
                  <a:lnTo>
                    <a:pt x="9906" y="8083"/>
                  </a:lnTo>
                  <a:cubicBezTo>
                    <a:pt x="9880" y="8076"/>
                    <a:pt x="9850" y="8073"/>
                    <a:pt x="9816" y="8073"/>
                  </a:cubicBezTo>
                  <a:cubicBezTo>
                    <a:pt x="9564" y="8073"/>
                    <a:pt x="9136" y="8247"/>
                    <a:pt x="9270" y="8381"/>
                  </a:cubicBezTo>
                  <a:cubicBezTo>
                    <a:pt x="9760" y="8906"/>
                    <a:pt x="10187" y="9412"/>
                    <a:pt x="10656" y="9808"/>
                  </a:cubicBezTo>
                  <a:lnTo>
                    <a:pt x="10656" y="9808"/>
                  </a:lnTo>
                  <a:cubicBezTo>
                    <a:pt x="11312" y="10738"/>
                    <a:pt x="11741" y="11840"/>
                    <a:pt x="11153" y="12629"/>
                  </a:cubicBezTo>
                  <a:cubicBezTo>
                    <a:pt x="10931" y="12933"/>
                    <a:pt x="10611" y="13047"/>
                    <a:pt x="10272" y="13047"/>
                  </a:cubicBezTo>
                  <a:cubicBezTo>
                    <a:pt x="9750" y="13047"/>
                    <a:pt x="9181" y="12778"/>
                    <a:pt x="8851" y="12524"/>
                  </a:cubicBezTo>
                  <a:cubicBezTo>
                    <a:pt x="8433" y="12210"/>
                    <a:pt x="8161" y="11750"/>
                    <a:pt x="7973" y="11268"/>
                  </a:cubicBezTo>
                  <a:cubicBezTo>
                    <a:pt x="7816" y="10903"/>
                    <a:pt x="7725" y="10498"/>
                    <a:pt x="7688" y="10085"/>
                  </a:cubicBezTo>
                  <a:lnTo>
                    <a:pt x="7688" y="10085"/>
                  </a:lnTo>
                  <a:cubicBezTo>
                    <a:pt x="7827" y="9477"/>
                    <a:pt x="7877" y="8892"/>
                    <a:pt x="7826" y="8423"/>
                  </a:cubicBezTo>
                  <a:cubicBezTo>
                    <a:pt x="7825" y="8415"/>
                    <a:pt x="7823" y="8409"/>
                    <a:pt x="7821" y="8402"/>
                  </a:cubicBezTo>
                  <a:lnTo>
                    <a:pt x="7821" y="8402"/>
                  </a:lnTo>
                  <a:cubicBezTo>
                    <a:pt x="7823" y="8395"/>
                    <a:pt x="7824" y="8388"/>
                    <a:pt x="7826" y="8381"/>
                  </a:cubicBezTo>
                  <a:lnTo>
                    <a:pt x="7826" y="8381"/>
                  </a:lnTo>
                  <a:cubicBezTo>
                    <a:pt x="7820" y="8382"/>
                    <a:pt x="7814" y="8383"/>
                    <a:pt x="7808" y="8384"/>
                  </a:cubicBezTo>
                  <a:lnTo>
                    <a:pt x="7808" y="8384"/>
                  </a:lnTo>
                  <a:cubicBezTo>
                    <a:pt x="7782" y="8356"/>
                    <a:pt x="7730" y="8344"/>
                    <a:pt x="7665" y="8344"/>
                  </a:cubicBezTo>
                  <a:cubicBezTo>
                    <a:pt x="7496" y="8344"/>
                    <a:pt x="7240" y="8426"/>
                    <a:pt x="7127" y="8518"/>
                  </a:cubicBezTo>
                  <a:lnTo>
                    <a:pt x="7127" y="8518"/>
                  </a:lnTo>
                  <a:cubicBezTo>
                    <a:pt x="7109" y="8521"/>
                    <a:pt x="7091" y="8524"/>
                    <a:pt x="7073" y="8527"/>
                  </a:cubicBezTo>
                  <a:cubicBezTo>
                    <a:pt x="7075" y="8544"/>
                    <a:pt x="7076" y="8560"/>
                    <a:pt x="7077" y="8577"/>
                  </a:cubicBezTo>
                  <a:lnTo>
                    <a:pt x="7077" y="8577"/>
                  </a:lnTo>
                  <a:cubicBezTo>
                    <a:pt x="7076" y="8582"/>
                    <a:pt x="7074" y="8586"/>
                    <a:pt x="7073" y="8590"/>
                  </a:cubicBezTo>
                  <a:cubicBezTo>
                    <a:pt x="6952" y="9085"/>
                    <a:pt x="6913" y="9626"/>
                    <a:pt x="6957" y="10161"/>
                  </a:cubicBezTo>
                  <a:lnTo>
                    <a:pt x="6957" y="10161"/>
                  </a:lnTo>
                  <a:cubicBezTo>
                    <a:pt x="6679" y="11562"/>
                    <a:pt x="5962" y="13076"/>
                    <a:pt x="4785" y="13076"/>
                  </a:cubicBezTo>
                  <a:cubicBezTo>
                    <a:pt x="4495" y="13076"/>
                    <a:pt x="4176" y="12984"/>
                    <a:pt x="3830" y="12775"/>
                  </a:cubicBezTo>
                  <a:cubicBezTo>
                    <a:pt x="2804" y="12168"/>
                    <a:pt x="2302" y="11122"/>
                    <a:pt x="2637" y="9971"/>
                  </a:cubicBezTo>
                  <a:cubicBezTo>
                    <a:pt x="2784" y="9532"/>
                    <a:pt x="3097" y="9134"/>
                    <a:pt x="3411" y="8799"/>
                  </a:cubicBezTo>
                  <a:cubicBezTo>
                    <a:pt x="3534" y="8667"/>
                    <a:pt x="3970" y="8429"/>
                    <a:pt x="4307" y="8216"/>
                  </a:cubicBezTo>
                  <a:lnTo>
                    <a:pt x="4307" y="8216"/>
                  </a:lnTo>
                  <a:cubicBezTo>
                    <a:pt x="4365" y="8219"/>
                    <a:pt x="4423" y="8220"/>
                    <a:pt x="4481" y="8220"/>
                  </a:cubicBezTo>
                  <a:cubicBezTo>
                    <a:pt x="5151" y="8220"/>
                    <a:pt x="5811" y="8055"/>
                    <a:pt x="6362" y="7670"/>
                  </a:cubicBezTo>
                  <a:cubicBezTo>
                    <a:pt x="6466" y="7586"/>
                    <a:pt x="6466" y="7481"/>
                    <a:pt x="6299" y="7481"/>
                  </a:cubicBezTo>
                  <a:cubicBezTo>
                    <a:pt x="6264" y="7480"/>
                    <a:pt x="6230" y="7480"/>
                    <a:pt x="6196" y="7480"/>
                  </a:cubicBezTo>
                  <a:cubicBezTo>
                    <a:pt x="5668" y="7480"/>
                    <a:pt x="5131" y="7589"/>
                    <a:pt x="4622" y="7781"/>
                  </a:cubicBezTo>
                  <a:lnTo>
                    <a:pt x="4622" y="7781"/>
                  </a:lnTo>
                  <a:cubicBezTo>
                    <a:pt x="4604" y="7778"/>
                    <a:pt x="4584" y="7776"/>
                    <a:pt x="4562" y="7774"/>
                  </a:cubicBezTo>
                  <a:cubicBezTo>
                    <a:pt x="3097" y="7649"/>
                    <a:pt x="691" y="6310"/>
                    <a:pt x="1235" y="4531"/>
                  </a:cubicBezTo>
                  <a:cubicBezTo>
                    <a:pt x="1473" y="3741"/>
                    <a:pt x="2028" y="3450"/>
                    <a:pt x="2718" y="3450"/>
                  </a:cubicBezTo>
                  <a:cubicBezTo>
                    <a:pt x="3452" y="3450"/>
                    <a:pt x="4339" y="3780"/>
                    <a:pt x="5159" y="4190"/>
                  </a:cubicBezTo>
                  <a:lnTo>
                    <a:pt x="5159" y="4190"/>
                  </a:lnTo>
                  <a:cubicBezTo>
                    <a:pt x="5712" y="4823"/>
                    <a:pt x="6585" y="5248"/>
                    <a:pt x="7429" y="5619"/>
                  </a:cubicBezTo>
                  <a:cubicBezTo>
                    <a:pt x="7452" y="5631"/>
                    <a:pt x="7484" y="5636"/>
                    <a:pt x="7523" y="5636"/>
                  </a:cubicBezTo>
                  <a:cubicBezTo>
                    <a:pt x="7760" y="5636"/>
                    <a:pt x="8221" y="5437"/>
                    <a:pt x="8077" y="5347"/>
                  </a:cubicBezTo>
                  <a:cubicBezTo>
                    <a:pt x="8040" y="5321"/>
                    <a:pt x="8002" y="5295"/>
                    <a:pt x="7962" y="5268"/>
                  </a:cubicBezTo>
                  <a:lnTo>
                    <a:pt x="7962" y="5268"/>
                  </a:lnTo>
                  <a:cubicBezTo>
                    <a:pt x="7980" y="5259"/>
                    <a:pt x="7997" y="5251"/>
                    <a:pt x="8014" y="5242"/>
                  </a:cubicBezTo>
                  <a:cubicBezTo>
                    <a:pt x="7923" y="5201"/>
                    <a:pt x="7832" y="5161"/>
                    <a:pt x="7742" y="5120"/>
                  </a:cubicBezTo>
                  <a:lnTo>
                    <a:pt x="7742" y="5120"/>
                  </a:lnTo>
                  <a:cubicBezTo>
                    <a:pt x="7293" y="4826"/>
                    <a:pt x="6717" y="4484"/>
                    <a:pt x="6084" y="4171"/>
                  </a:cubicBezTo>
                  <a:lnTo>
                    <a:pt x="6084" y="4171"/>
                  </a:lnTo>
                  <a:cubicBezTo>
                    <a:pt x="5769" y="3876"/>
                    <a:pt x="5526" y="3500"/>
                    <a:pt x="5399" y="2983"/>
                  </a:cubicBezTo>
                  <a:cubicBezTo>
                    <a:pt x="5091" y="1785"/>
                    <a:pt x="5721" y="293"/>
                    <a:pt x="6899" y="293"/>
                  </a:cubicBezTo>
                  <a:close/>
                  <a:moveTo>
                    <a:pt x="7428" y="0"/>
                  </a:moveTo>
                  <a:cubicBezTo>
                    <a:pt x="7347" y="0"/>
                    <a:pt x="7263" y="4"/>
                    <a:pt x="7178" y="12"/>
                  </a:cubicBezTo>
                  <a:cubicBezTo>
                    <a:pt x="5859" y="116"/>
                    <a:pt x="4939" y="681"/>
                    <a:pt x="4667" y="1999"/>
                  </a:cubicBezTo>
                  <a:cubicBezTo>
                    <a:pt x="4516" y="2642"/>
                    <a:pt x="4577" y="3170"/>
                    <a:pt x="4780" y="3613"/>
                  </a:cubicBezTo>
                  <a:lnTo>
                    <a:pt x="4780" y="3613"/>
                  </a:lnTo>
                  <a:cubicBezTo>
                    <a:pt x="4098" y="3370"/>
                    <a:pt x="3405" y="3210"/>
                    <a:pt x="2771" y="3210"/>
                  </a:cubicBezTo>
                  <a:cubicBezTo>
                    <a:pt x="1706" y="3210"/>
                    <a:pt x="809" y="3664"/>
                    <a:pt x="419" y="4950"/>
                  </a:cubicBezTo>
                  <a:cubicBezTo>
                    <a:pt x="1" y="6310"/>
                    <a:pt x="1737" y="7398"/>
                    <a:pt x="2721" y="7858"/>
                  </a:cubicBezTo>
                  <a:cubicBezTo>
                    <a:pt x="3065" y="8002"/>
                    <a:pt x="3435" y="8108"/>
                    <a:pt x="3813" y="8167"/>
                  </a:cubicBezTo>
                  <a:lnTo>
                    <a:pt x="3813" y="8167"/>
                  </a:lnTo>
                  <a:cubicBezTo>
                    <a:pt x="1837" y="9329"/>
                    <a:pt x="734" y="11708"/>
                    <a:pt x="3369" y="13298"/>
                  </a:cubicBezTo>
                  <a:cubicBezTo>
                    <a:pt x="3814" y="13564"/>
                    <a:pt x="4234" y="13681"/>
                    <a:pt x="4624" y="13681"/>
                  </a:cubicBezTo>
                  <a:cubicBezTo>
                    <a:pt x="5777" y="13681"/>
                    <a:pt x="6678" y="12661"/>
                    <a:pt x="7230" y="11442"/>
                  </a:cubicBezTo>
                  <a:lnTo>
                    <a:pt x="7230" y="11442"/>
                  </a:lnTo>
                  <a:cubicBezTo>
                    <a:pt x="7639" y="12572"/>
                    <a:pt x="8475" y="13450"/>
                    <a:pt x="9727" y="13450"/>
                  </a:cubicBezTo>
                  <a:cubicBezTo>
                    <a:pt x="10019" y="13450"/>
                    <a:pt x="10334" y="13402"/>
                    <a:pt x="10672" y="13298"/>
                  </a:cubicBezTo>
                  <a:cubicBezTo>
                    <a:pt x="12245" y="12809"/>
                    <a:pt x="12345" y="11637"/>
                    <a:pt x="11846" y="10482"/>
                  </a:cubicBezTo>
                  <a:lnTo>
                    <a:pt x="11846" y="10482"/>
                  </a:lnTo>
                  <a:cubicBezTo>
                    <a:pt x="12107" y="10560"/>
                    <a:pt x="12392" y="10603"/>
                    <a:pt x="12709" y="10603"/>
                  </a:cubicBezTo>
                  <a:cubicBezTo>
                    <a:pt x="12847" y="10603"/>
                    <a:pt x="12990" y="10595"/>
                    <a:pt x="13141" y="10578"/>
                  </a:cubicBezTo>
                  <a:cubicBezTo>
                    <a:pt x="14333" y="10411"/>
                    <a:pt x="15798" y="9846"/>
                    <a:pt x="15882" y="8423"/>
                  </a:cubicBezTo>
                  <a:cubicBezTo>
                    <a:pt x="15970" y="6795"/>
                    <a:pt x="14446" y="6164"/>
                    <a:pt x="12863" y="6108"/>
                  </a:cubicBezTo>
                  <a:lnTo>
                    <a:pt x="12863" y="6108"/>
                  </a:lnTo>
                  <a:cubicBezTo>
                    <a:pt x="14364" y="5448"/>
                    <a:pt x="15715" y="4394"/>
                    <a:pt x="15191" y="3108"/>
                  </a:cubicBezTo>
                  <a:cubicBezTo>
                    <a:pt x="14859" y="2271"/>
                    <a:pt x="13920" y="1942"/>
                    <a:pt x="13025" y="1942"/>
                  </a:cubicBezTo>
                  <a:cubicBezTo>
                    <a:pt x="12623" y="1942"/>
                    <a:pt x="12231" y="2008"/>
                    <a:pt x="11906" y="2125"/>
                  </a:cubicBezTo>
                  <a:cubicBezTo>
                    <a:pt x="11122" y="2401"/>
                    <a:pt x="10407" y="2835"/>
                    <a:pt x="9787" y="3380"/>
                  </a:cubicBezTo>
                  <a:lnTo>
                    <a:pt x="9787" y="3380"/>
                  </a:lnTo>
                  <a:cubicBezTo>
                    <a:pt x="10066" y="1803"/>
                    <a:pt x="9216" y="0"/>
                    <a:pt x="7428"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p:cNvSpPr/>
            <p:nvPr/>
          </p:nvSpPr>
          <p:spPr>
            <a:xfrm>
              <a:off x="3498150" y="1697350"/>
              <a:ext cx="222150" cy="284975"/>
            </a:xfrm>
            <a:custGeom>
              <a:avLst/>
              <a:gdLst/>
              <a:ahLst/>
              <a:cxnLst/>
              <a:rect l="l" t="t" r="r" b="b"/>
              <a:pathLst>
                <a:path w="8886" h="11399" extrusionOk="0">
                  <a:moveTo>
                    <a:pt x="6213" y="2266"/>
                  </a:moveTo>
                  <a:cubicBezTo>
                    <a:pt x="5589" y="3004"/>
                    <a:pt x="5048" y="3858"/>
                    <a:pt x="4310" y="4345"/>
                  </a:cubicBezTo>
                  <a:lnTo>
                    <a:pt x="4310" y="4345"/>
                  </a:lnTo>
                  <a:cubicBezTo>
                    <a:pt x="4298" y="4303"/>
                    <a:pt x="4289" y="4262"/>
                    <a:pt x="4283" y="4224"/>
                  </a:cubicBezTo>
                  <a:lnTo>
                    <a:pt x="4283" y="4224"/>
                  </a:lnTo>
                  <a:cubicBezTo>
                    <a:pt x="4330" y="4102"/>
                    <a:pt x="4383" y="3987"/>
                    <a:pt x="4443" y="3876"/>
                  </a:cubicBezTo>
                  <a:lnTo>
                    <a:pt x="4443" y="3876"/>
                  </a:lnTo>
                  <a:cubicBezTo>
                    <a:pt x="4894" y="3460"/>
                    <a:pt x="5315" y="2974"/>
                    <a:pt x="5768" y="2531"/>
                  </a:cubicBezTo>
                  <a:lnTo>
                    <a:pt x="5768" y="2531"/>
                  </a:lnTo>
                  <a:cubicBezTo>
                    <a:pt x="5911" y="2438"/>
                    <a:pt x="6060" y="2351"/>
                    <a:pt x="6213" y="2266"/>
                  </a:cubicBezTo>
                  <a:close/>
                  <a:moveTo>
                    <a:pt x="7416" y="1691"/>
                  </a:moveTo>
                  <a:lnTo>
                    <a:pt x="7416" y="1691"/>
                  </a:lnTo>
                  <a:cubicBezTo>
                    <a:pt x="7567" y="2331"/>
                    <a:pt x="7696" y="2966"/>
                    <a:pt x="7630" y="3628"/>
                  </a:cubicBezTo>
                  <a:cubicBezTo>
                    <a:pt x="7604" y="3945"/>
                    <a:pt x="7479" y="4199"/>
                    <a:pt x="7288" y="4399"/>
                  </a:cubicBezTo>
                  <a:lnTo>
                    <a:pt x="7288" y="4399"/>
                  </a:lnTo>
                  <a:cubicBezTo>
                    <a:pt x="7252" y="4394"/>
                    <a:pt x="7214" y="4391"/>
                    <a:pt x="7174" y="4391"/>
                  </a:cubicBezTo>
                  <a:cubicBezTo>
                    <a:pt x="7021" y="4391"/>
                    <a:pt x="6849" y="4429"/>
                    <a:pt x="6772" y="4506"/>
                  </a:cubicBezTo>
                  <a:cubicBezTo>
                    <a:pt x="6286" y="4893"/>
                    <a:pt x="5642" y="4938"/>
                    <a:pt x="4998" y="4942"/>
                  </a:cubicBezTo>
                  <a:lnTo>
                    <a:pt x="4998" y="4942"/>
                  </a:lnTo>
                  <a:cubicBezTo>
                    <a:pt x="4822" y="4915"/>
                    <a:pt x="4653" y="4876"/>
                    <a:pt x="4497" y="4826"/>
                  </a:cubicBezTo>
                  <a:lnTo>
                    <a:pt x="4497" y="4826"/>
                  </a:lnTo>
                  <a:cubicBezTo>
                    <a:pt x="4483" y="4795"/>
                    <a:pt x="4469" y="4763"/>
                    <a:pt x="4455" y="4731"/>
                  </a:cubicBezTo>
                  <a:lnTo>
                    <a:pt x="4455" y="4731"/>
                  </a:lnTo>
                  <a:cubicBezTo>
                    <a:pt x="5664" y="3981"/>
                    <a:pt x="6236" y="2517"/>
                    <a:pt x="7416" y="1691"/>
                  </a:cubicBezTo>
                  <a:close/>
                  <a:moveTo>
                    <a:pt x="703" y="0"/>
                  </a:moveTo>
                  <a:cubicBezTo>
                    <a:pt x="463" y="0"/>
                    <a:pt x="1" y="250"/>
                    <a:pt x="265" y="426"/>
                  </a:cubicBezTo>
                  <a:cubicBezTo>
                    <a:pt x="1708" y="1430"/>
                    <a:pt x="2845" y="2901"/>
                    <a:pt x="3413" y="4483"/>
                  </a:cubicBezTo>
                  <a:lnTo>
                    <a:pt x="3413" y="4483"/>
                  </a:lnTo>
                  <a:cubicBezTo>
                    <a:pt x="3347" y="4711"/>
                    <a:pt x="3301" y="4955"/>
                    <a:pt x="3278" y="5218"/>
                  </a:cubicBezTo>
                  <a:cubicBezTo>
                    <a:pt x="3236" y="5406"/>
                    <a:pt x="3487" y="5406"/>
                    <a:pt x="3613" y="5406"/>
                  </a:cubicBezTo>
                  <a:cubicBezTo>
                    <a:pt x="3633" y="5404"/>
                    <a:pt x="3654" y="5401"/>
                    <a:pt x="3674" y="5399"/>
                  </a:cubicBezTo>
                  <a:lnTo>
                    <a:pt x="3674" y="5399"/>
                  </a:lnTo>
                  <a:cubicBezTo>
                    <a:pt x="4109" y="7451"/>
                    <a:pt x="3543" y="9576"/>
                    <a:pt x="1433" y="11043"/>
                  </a:cubicBezTo>
                  <a:lnTo>
                    <a:pt x="1433" y="11043"/>
                  </a:lnTo>
                  <a:cubicBezTo>
                    <a:pt x="1400" y="11061"/>
                    <a:pt x="1366" y="11079"/>
                    <a:pt x="1332" y="11097"/>
                  </a:cubicBezTo>
                  <a:lnTo>
                    <a:pt x="1344" y="11103"/>
                  </a:lnTo>
                  <a:lnTo>
                    <a:pt x="1344" y="11103"/>
                  </a:lnTo>
                  <a:cubicBezTo>
                    <a:pt x="1060" y="11298"/>
                    <a:pt x="1269" y="11398"/>
                    <a:pt x="1512" y="11398"/>
                  </a:cubicBezTo>
                  <a:cubicBezTo>
                    <a:pt x="1629" y="11398"/>
                    <a:pt x="1753" y="11375"/>
                    <a:pt x="1834" y="11328"/>
                  </a:cubicBezTo>
                  <a:cubicBezTo>
                    <a:pt x="3634" y="10386"/>
                    <a:pt x="4785" y="8691"/>
                    <a:pt x="4847" y="6620"/>
                  </a:cubicBezTo>
                  <a:cubicBezTo>
                    <a:pt x="4866" y="6235"/>
                    <a:pt x="4788" y="5833"/>
                    <a:pt x="4712" y="5430"/>
                  </a:cubicBezTo>
                  <a:lnTo>
                    <a:pt x="4712" y="5430"/>
                  </a:lnTo>
                  <a:cubicBezTo>
                    <a:pt x="4916" y="5458"/>
                    <a:pt x="5126" y="5472"/>
                    <a:pt x="5336" y="5472"/>
                  </a:cubicBezTo>
                  <a:cubicBezTo>
                    <a:pt x="6027" y="5472"/>
                    <a:pt x="6726" y="5325"/>
                    <a:pt x="7254" y="5050"/>
                  </a:cubicBezTo>
                  <a:cubicBezTo>
                    <a:pt x="8886" y="4172"/>
                    <a:pt x="8446" y="2519"/>
                    <a:pt x="8091" y="991"/>
                  </a:cubicBezTo>
                  <a:cubicBezTo>
                    <a:pt x="8050" y="897"/>
                    <a:pt x="7931" y="872"/>
                    <a:pt x="7812" y="872"/>
                  </a:cubicBezTo>
                  <a:cubicBezTo>
                    <a:pt x="7747" y="872"/>
                    <a:pt x="7682" y="879"/>
                    <a:pt x="7630" y="887"/>
                  </a:cubicBezTo>
                  <a:cubicBezTo>
                    <a:pt x="6811" y="1099"/>
                    <a:pt x="6138" y="1546"/>
                    <a:pt x="5522" y="2081"/>
                  </a:cubicBezTo>
                  <a:lnTo>
                    <a:pt x="5522" y="2081"/>
                  </a:lnTo>
                  <a:cubicBezTo>
                    <a:pt x="4844" y="2473"/>
                    <a:pt x="4243" y="2940"/>
                    <a:pt x="3832" y="3568"/>
                  </a:cubicBezTo>
                  <a:lnTo>
                    <a:pt x="3832" y="3568"/>
                  </a:lnTo>
                  <a:cubicBezTo>
                    <a:pt x="3196" y="2201"/>
                    <a:pt x="2143" y="951"/>
                    <a:pt x="809" y="29"/>
                  </a:cubicBezTo>
                  <a:cubicBezTo>
                    <a:pt x="786" y="9"/>
                    <a:pt x="749" y="0"/>
                    <a:pt x="703"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42"/>
          <p:cNvGrpSpPr/>
          <p:nvPr/>
        </p:nvGrpSpPr>
        <p:grpSpPr>
          <a:xfrm>
            <a:off x="2446177" y="1595093"/>
            <a:ext cx="759168" cy="672755"/>
            <a:chOff x="5119025" y="2873300"/>
            <a:chExt cx="587500" cy="496425"/>
          </a:xfrm>
        </p:grpSpPr>
        <p:sp>
          <p:nvSpPr>
            <p:cNvPr id="633" name="Google Shape;633;p42"/>
            <p:cNvSpPr/>
            <p:nvPr/>
          </p:nvSpPr>
          <p:spPr>
            <a:xfrm>
              <a:off x="5259525" y="3018375"/>
              <a:ext cx="298400" cy="229075"/>
            </a:xfrm>
            <a:custGeom>
              <a:avLst/>
              <a:gdLst/>
              <a:ahLst/>
              <a:cxnLst/>
              <a:rect l="l" t="t" r="r" b="b"/>
              <a:pathLst>
                <a:path w="11936" h="9163" extrusionOk="0">
                  <a:moveTo>
                    <a:pt x="11196" y="4089"/>
                  </a:moveTo>
                  <a:lnTo>
                    <a:pt x="11196" y="4089"/>
                  </a:lnTo>
                  <a:cubicBezTo>
                    <a:pt x="11458" y="5110"/>
                    <a:pt x="11199" y="6150"/>
                    <a:pt x="10541" y="6967"/>
                  </a:cubicBezTo>
                  <a:lnTo>
                    <a:pt x="10541" y="6967"/>
                  </a:lnTo>
                  <a:cubicBezTo>
                    <a:pt x="10807" y="6478"/>
                    <a:pt x="11004" y="5962"/>
                    <a:pt x="11119" y="5523"/>
                  </a:cubicBezTo>
                  <a:cubicBezTo>
                    <a:pt x="11253" y="5025"/>
                    <a:pt x="11271" y="4544"/>
                    <a:pt x="11196" y="4089"/>
                  </a:cubicBezTo>
                  <a:close/>
                  <a:moveTo>
                    <a:pt x="1082" y="4022"/>
                  </a:moveTo>
                  <a:cubicBezTo>
                    <a:pt x="1036" y="4360"/>
                    <a:pt x="1025" y="4715"/>
                    <a:pt x="1055" y="5083"/>
                  </a:cubicBezTo>
                  <a:cubicBezTo>
                    <a:pt x="1142" y="6245"/>
                    <a:pt x="1602" y="7134"/>
                    <a:pt x="2287" y="7778"/>
                  </a:cubicBezTo>
                  <a:lnTo>
                    <a:pt x="2287" y="7778"/>
                  </a:lnTo>
                  <a:cubicBezTo>
                    <a:pt x="1564" y="7211"/>
                    <a:pt x="1143" y="6342"/>
                    <a:pt x="992" y="5418"/>
                  </a:cubicBezTo>
                  <a:cubicBezTo>
                    <a:pt x="913" y="4930"/>
                    <a:pt x="953" y="4462"/>
                    <a:pt x="1082" y="4022"/>
                  </a:cubicBezTo>
                  <a:close/>
                  <a:moveTo>
                    <a:pt x="9035" y="1810"/>
                  </a:moveTo>
                  <a:cubicBezTo>
                    <a:pt x="9803" y="2417"/>
                    <a:pt x="10377" y="3244"/>
                    <a:pt x="10680" y="4288"/>
                  </a:cubicBezTo>
                  <a:cubicBezTo>
                    <a:pt x="11053" y="5551"/>
                    <a:pt x="9930" y="8221"/>
                    <a:pt x="8453" y="8221"/>
                  </a:cubicBezTo>
                  <a:cubicBezTo>
                    <a:pt x="8409" y="8221"/>
                    <a:pt x="8365" y="8219"/>
                    <a:pt x="8320" y="8214"/>
                  </a:cubicBezTo>
                  <a:lnTo>
                    <a:pt x="8320" y="8214"/>
                  </a:lnTo>
                  <a:cubicBezTo>
                    <a:pt x="8413" y="8156"/>
                    <a:pt x="8502" y="8096"/>
                    <a:pt x="8587" y="8034"/>
                  </a:cubicBezTo>
                  <a:cubicBezTo>
                    <a:pt x="9676" y="7218"/>
                    <a:pt x="10387" y="6088"/>
                    <a:pt x="10387" y="4707"/>
                  </a:cubicBezTo>
                  <a:cubicBezTo>
                    <a:pt x="10387" y="3639"/>
                    <a:pt x="9813" y="2635"/>
                    <a:pt x="9035" y="1810"/>
                  </a:cubicBezTo>
                  <a:close/>
                  <a:moveTo>
                    <a:pt x="6012" y="524"/>
                  </a:moveTo>
                  <a:cubicBezTo>
                    <a:pt x="6189" y="524"/>
                    <a:pt x="6366" y="533"/>
                    <a:pt x="6542" y="551"/>
                  </a:cubicBezTo>
                  <a:lnTo>
                    <a:pt x="6542" y="551"/>
                  </a:lnTo>
                  <a:cubicBezTo>
                    <a:pt x="6545" y="614"/>
                    <a:pt x="6575" y="672"/>
                    <a:pt x="6642" y="710"/>
                  </a:cubicBezTo>
                  <a:cubicBezTo>
                    <a:pt x="6650" y="715"/>
                    <a:pt x="6659" y="720"/>
                    <a:pt x="6667" y="724"/>
                  </a:cubicBezTo>
                  <a:lnTo>
                    <a:pt x="6667" y="724"/>
                  </a:lnTo>
                  <a:cubicBezTo>
                    <a:pt x="6666" y="727"/>
                    <a:pt x="6664" y="729"/>
                    <a:pt x="6663" y="731"/>
                  </a:cubicBezTo>
                  <a:cubicBezTo>
                    <a:pt x="6672" y="733"/>
                    <a:pt x="6682" y="736"/>
                    <a:pt x="6691" y="738"/>
                  </a:cubicBezTo>
                  <a:lnTo>
                    <a:pt x="6691" y="738"/>
                  </a:lnTo>
                  <a:cubicBezTo>
                    <a:pt x="9037" y="2031"/>
                    <a:pt x="11206" y="5120"/>
                    <a:pt x="8713" y="7343"/>
                  </a:cubicBezTo>
                  <a:cubicBezTo>
                    <a:pt x="8418" y="7606"/>
                    <a:pt x="8087" y="7826"/>
                    <a:pt x="7731" y="8005"/>
                  </a:cubicBezTo>
                  <a:lnTo>
                    <a:pt x="7731" y="8005"/>
                  </a:lnTo>
                  <a:cubicBezTo>
                    <a:pt x="7703" y="7988"/>
                    <a:pt x="7674" y="7969"/>
                    <a:pt x="7646" y="7950"/>
                  </a:cubicBezTo>
                  <a:cubicBezTo>
                    <a:pt x="7608" y="7925"/>
                    <a:pt x="7568" y="7914"/>
                    <a:pt x="7528" y="7914"/>
                  </a:cubicBezTo>
                  <a:cubicBezTo>
                    <a:pt x="7367" y="7914"/>
                    <a:pt x="7206" y="8090"/>
                    <a:pt x="7196" y="8237"/>
                  </a:cubicBezTo>
                  <a:lnTo>
                    <a:pt x="7196" y="8237"/>
                  </a:lnTo>
                  <a:cubicBezTo>
                    <a:pt x="6643" y="8441"/>
                    <a:pt x="6051" y="8557"/>
                    <a:pt x="5457" y="8587"/>
                  </a:cubicBezTo>
                  <a:lnTo>
                    <a:pt x="5457" y="8587"/>
                  </a:lnTo>
                  <a:cubicBezTo>
                    <a:pt x="4430" y="8450"/>
                    <a:pt x="3457" y="8073"/>
                    <a:pt x="2729" y="7427"/>
                  </a:cubicBezTo>
                  <a:cubicBezTo>
                    <a:pt x="1411" y="6276"/>
                    <a:pt x="1264" y="4309"/>
                    <a:pt x="1934" y="2803"/>
                  </a:cubicBezTo>
                  <a:cubicBezTo>
                    <a:pt x="2053" y="2534"/>
                    <a:pt x="2196" y="2290"/>
                    <a:pt x="2358" y="2070"/>
                  </a:cubicBezTo>
                  <a:lnTo>
                    <a:pt x="2358" y="2070"/>
                  </a:lnTo>
                  <a:cubicBezTo>
                    <a:pt x="2791" y="1665"/>
                    <a:pt x="3283" y="1326"/>
                    <a:pt x="3775" y="1066"/>
                  </a:cubicBezTo>
                  <a:cubicBezTo>
                    <a:pt x="4474" y="695"/>
                    <a:pt x="5241" y="524"/>
                    <a:pt x="6012" y="524"/>
                  </a:cubicBezTo>
                  <a:close/>
                  <a:moveTo>
                    <a:pt x="6010" y="0"/>
                  </a:moveTo>
                  <a:cubicBezTo>
                    <a:pt x="4438" y="0"/>
                    <a:pt x="2963" y="681"/>
                    <a:pt x="2034" y="1827"/>
                  </a:cubicBezTo>
                  <a:lnTo>
                    <a:pt x="2034" y="1827"/>
                  </a:lnTo>
                  <a:cubicBezTo>
                    <a:pt x="504" y="3305"/>
                    <a:pt x="0" y="5606"/>
                    <a:pt x="1201" y="7448"/>
                  </a:cubicBezTo>
                  <a:cubicBezTo>
                    <a:pt x="1971" y="8662"/>
                    <a:pt x="3392" y="9163"/>
                    <a:pt x="4860" y="9163"/>
                  </a:cubicBezTo>
                  <a:cubicBezTo>
                    <a:pt x="5143" y="9163"/>
                    <a:pt x="5429" y="9144"/>
                    <a:pt x="5712" y="9108"/>
                  </a:cubicBezTo>
                  <a:lnTo>
                    <a:pt x="5712" y="9108"/>
                  </a:lnTo>
                  <a:cubicBezTo>
                    <a:pt x="5871" y="9118"/>
                    <a:pt x="6031" y="9123"/>
                    <a:pt x="6191" y="9123"/>
                  </a:cubicBezTo>
                  <a:cubicBezTo>
                    <a:pt x="7396" y="9123"/>
                    <a:pt x="8622" y="8843"/>
                    <a:pt x="9634" y="8327"/>
                  </a:cubicBezTo>
                  <a:cubicBezTo>
                    <a:pt x="10973" y="7615"/>
                    <a:pt x="11935" y="6151"/>
                    <a:pt x="11789" y="4602"/>
                  </a:cubicBezTo>
                  <a:cubicBezTo>
                    <a:pt x="11642" y="2740"/>
                    <a:pt x="10366" y="1380"/>
                    <a:pt x="8755" y="606"/>
                  </a:cubicBezTo>
                  <a:cubicBezTo>
                    <a:pt x="8123" y="302"/>
                    <a:pt x="7473" y="124"/>
                    <a:pt x="6824" y="61"/>
                  </a:cubicBezTo>
                  <a:lnTo>
                    <a:pt x="6824" y="61"/>
                  </a:lnTo>
                  <a:cubicBezTo>
                    <a:pt x="6551" y="20"/>
                    <a:pt x="6279" y="0"/>
                    <a:pt x="6010" y="0"/>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p:nvPr/>
          </p:nvSpPr>
          <p:spPr>
            <a:xfrm>
              <a:off x="5380725" y="2873300"/>
              <a:ext cx="19950" cy="78250"/>
            </a:xfrm>
            <a:custGeom>
              <a:avLst/>
              <a:gdLst/>
              <a:ahLst/>
              <a:cxnLst/>
              <a:rect l="l" t="t" r="r" b="b"/>
              <a:pathLst>
                <a:path w="798" h="3130" extrusionOk="0">
                  <a:moveTo>
                    <a:pt x="387" y="0"/>
                  </a:moveTo>
                  <a:cubicBezTo>
                    <a:pt x="232" y="0"/>
                    <a:pt x="0" y="207"/>
                    <a:pt x="15" y="383"/>
                  </a:cubicBezTo>
                  <a:cubicBezTo>
                    <a:pt x="120" y="1262"/>
                    <a:pt x="162" y="2140"/>
                    <a:pt x="287" y="2998"/>
                  </a:cubicBezTo>
                  <a:cubicBezTo>
                    <a:pt x="300" y="3092"/>
                    <a:pt x="351" y="3130"/>
                    <a:pt x="417" y="3130"/>
                  </a:cubicBezTo>
                  <a:cubicBezTo>
                    <a:pt x="570" y="3130"/>
                    <a:pt x="798" y="2923"/>
                    <a:pt x="768" y="2747"/>
                  </a:cubicBezTo>
                  <a:cubicBezTo>
                    <a:pt x="643" y="1889"/>
                    <a:pt x="622" y="990"/>
                    <a:pt x="517" y="132"/>
                  </a:cubicBezTo>
                  <a:cubicBezTo>
                    <a:pt x="505" y="38"/>
                    <a:pt x="453" y="0"/>
                    <a:pt x="387" y="0"/>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2"/>
            <p:cNvSpPr/>
            <p:nvPr/>
          </p:nvSpPr>
          <p:spPr>
            <a:xfrm>
              <a:off x="5503650" y="2935600"/>
              <a:ext cx="95150" cy="49225"/>
            </a:xfrm>
            <a:custGeom>
              <a:avLst/>
              <a:gdLst/>
              <a:ahLst/>
              <a:cxnLst/>
              <a:rect l="l" t="t" r="r" b="b"/>
              <a:pathLst>
                <a:path w="3806" h="1969" extrusionOk="0">
                  <a:moveTo>
                    <a:pt x="3605" y="1"/>
                  </a:moveTo>
                  <a:cubicBezTo>
                    <a:pt x="3579" y="1"/>
                    <a:pt x="3548" y="8"/>
                    <a:pt x="3509" y="25"/>
                  </a:cubicBezTo>
                  <a:cubicBezTo>
                    <a:pt x="2400" y="402"/>
                    <a:pt x="1438" y="1029"/>
                    <a:pt x="371" y="1448"/>
                  </a:cubicBezTo>
                  <a:cubicBezTo>
                    <a:pt x="127" y="1523"/>
                    <a:pt x="1" y="1969"/>
                    <a:pt x="219" y="1969"/>
                  </a:cubicBezTo>
                  <a:cubicBezTo>
                    <a:pt x="244" y="1969"/>
                    <a:pt x="274" y="1963"/>
                    <a:pt x="308" y="1950"/>
                  </a:cubicBezTo>
                  <a:cubicBezTo>
                    <a:pt x="1375" y="1532"/>
                    <a:pt x="2338" y="904"/>
                    <a:pt x="3447" y="506"/>
                  </a:cubicBezTo>
                  <a:cubicBezTo>
                    <a:pt x="3651" y="451"/>
                    <a:pt x="3805" y="1"/>
                    <a:pt x="3605" y="1"/>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2"/>
            <p:cNvSpPr/>
            <p:nvPr/>
          </p:nvSpPr>
          <p:spPr>
            <a:xfrm>
              <a:off x="5599900" y="3073025"/>
              <a:ext cx="106625" cy="16550"/>
            </a:xfrm>
            <a:custGeom>
              <a:avLst/>
              <a:gdLst/>
              <a:ahLst/>
              <a:cxnLst/>
              <a:rect l="l" t="t" r="r" b="b"/>
              <a:pathLst>
                <a:path w="4265" h="662" extrusionOk="0">
                  <a:moveTo>
                    <a:pt x="4015" y="1"/>
                  </a:moveTo>
                  <a:cubicBezTo>
                    <a:pt x="3996" y="1"/>
                    <a:pt x="3973" y="4"/>
                    <a:pt x="3949" y="10"/>
                  </a:cubicBezTo>
                  <a:cubicBezTo>
                    <a:pt x="3346" y="131"/>
                    <a:pt x="2743" y="159"/>
                    <a:pt x="2134" y="159"/>
                  </a:cubicBezTo>
                  <a:cubicBezTo>
                    <a:pt x="1581" y="159"/>
                    <a:pt x="1022" y="136"/>
                    <a:pt x="454" y="136"/>
                  </a:cubicBezTo>
                  <a:cubicBezTo>
                    <a:pt x="450" y="135"/>
                    <a:pt x="445" y="135"/>
                    <a:pt x="441" y="135"/>
                  </a:cubicBezTo>
                  <a:cubicBezTo>
                    <a:pt x="215" y="135"/>
                    <a:pt x="0" y="638"/>
                    <a:pt x="308" y="638"/>
                  </a:cubicBezTo>
                  <a:cubicBezTo>
                    <a:pt x="876" y="638"/>
                    <a:pt x="1449" y="661"/>
                    <a:pt x="2019" y="661"/>
                  </a:cubicBezTo>
                  <a:cubicBezTo>
                    <a:pt x="2647" y="661"/>
                    <a:pt x="3272" y="633"/>
                    <a:pt x="3886" y="512"/>
                  </a:cubicBezTo>
                  <a:cubicBezTo>
                    <a:pt x="4138" y="454"/>
                    <a:pt x="4264" y="1"/>
                    <a:pt x="4015" y="1"/>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2"/>
            <p:cNvSpPr/>
            <p:nvPr/>
          </p:nvSpPr>
          <p:spPr>
            <a:xfrm>
              <a:off x="5567275" y="3236675"/>
              <a:ext cx="89725" cy="46125"/>
            </a:xfrm>
            <a:custGeom>
              <a:avLst/>
              <a:gdLst/>
              <a:ahLst/>
              <a:cxnLst/>
              <a:rect l="l" t="t" r="r" b="b"/>
              <a:pathLst>
                <a:path w="3589" h="1845" extrusionOk="0">
                  <a:moveTo>
                    <a:pt x="729" y="1"/>
                  </a:moveTo>
                  <a:cubicBezTo>
                    <a:pt x="641" y="1"/>
                    <a:pt x="552" y="5"/>
                    <a:pt x="462" y="13"/>
                  </a:cubicBezTo>
                  <a:cubicBezTo>
                    <a:pt x="241" y="13"/>
                    <a:pt x="0" y="497"/>
                    <a:pt x="261" y="497"/>
                  </a:cubicBezTo>
                  <a:cubicBezTo>
                    <a:pt x="272" y="497"/>
                    <a:pt x="283" y="496"/>
                    <a:pt x="295" y="494"/>
                  </a:cubicBezTo>
                  <a:cubicBezTo>
                    <a:pt x="379" y="486"/>
                    <a:pt x="463" y="482"/>
                    <a:pt x="547" y="482"/>
                  </a:cubicBezTo>
                  <a:cubicBezTo>
                    <a:pt x="1534" y="482"/>
                    <a:pt x="2422" y="1039"/>
                    <a:pt x="3078" y="1792"/>
                  </a:cubicBezTo>
                  <a:cubicBezTo>
                    <a:pt x="3111" y="1829"/>
                    <a:pt x="3150" y="1845"/>
                    <a:pt x="3190" y="1845"/>
                  </a:cubicBezTo>
                  <a:cubicBezTo>
                    <a:pt x="3375" y="1845"/>
                    <a:pt x="3588" y="1503"/>
                    <a:pt x="3433" y="1331"/>
                  </a:cubicBezTo>
                  <a:cubicBezTo>
                    <a:pt x="2758" y="559"/>
                    <a:pt x="1780" y="1"/>
                    <a:pt x="729" y="1"/>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2"/>
            <p:cNvSpPr/>
            <p:nvPr/>
          </p:nvSpPr>
          <p:spPr>
            <a:xfrm>
              <a:off x="5441900" y="3298050"/>
              <a:ext cx="22900" cy="71675"/>
            </a:xfrm>
            <a:custGeom>
              <a:avLst/>
              <a:gdLst/>
              <a:ahLst/>
              <a:cxnLst/>
              <a:rect l="l" t="t" r="r" b="b"/>
              <a:pathLst>
                <a:path w="916" h="2867" extrusionOk="0">
                  <a:moveTo>
                    <a:pt x="676" y="1"/>
                  </a:moveTo>
                  <a:cubicBezTo>
                    <a:pt x="530" y="1"/>
                    <a:pt x="301" y="212"/>
                    <a:pt x="330" y="404"/>
                  </a:cubicBezTo>
                  <a:cubicBezTo>
                    <a:pt x="414" y="1157"/>
                    <a:pt x="288" y="1889"/>
                    <a:pt x="58" y="2622"/>
                  </a:cubicBezTo>
                  <a:cubicBezTo>
                    <a:pt x="0" y="2795"/>
                    <a:pt x="71" y="2866"/>
                    <a:pt x="175" y="2866"/>
                  </a:cubicBezTo>
                  <a:cubicBezTo>
                    <a:pt x="296" y="2866"/>
                    <a:pt x="462" y="2768"/>
                    <a:pt x="518" y="2622"/>
                  </a:cubicBezTo>
                  <a:cubicBezTo>
                    <a:pt x="790" y="1806"/>
                    <a:pt x="916" y="1010"/>
                    <a:pt x="790" y="132"/>
                  </a:cubicBezTo>
                  <a:cubicBezTo>
                    <a:pt x="784" y="38"/>
                    <a:pt x="737" y="1"/>
                    <a:pt x="676" y="1"/>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5236325" y="3271900"/>
              <a:ext cx="76775" cy="52300"/>
            </a:xfrm>
            <a:custGeom>
              <a:avLst/>
              <a:gdLst/>
              <a:ahLst/>
              <a:cxnLst/>
              <a:rect l="l" t="t" r="r" b="b"/>
              <a:pathLst>
                <a:path w="3071" h="2092" extrusionOk="0">
                  <a:moveTo>
                    <a:pt x="2863" y="0"/>
                  </a:moveTo>
                  <a:cubicBezTo>
                    <a:pt x="2816" y="0"/>
                    <a:pt x="2758" y="26"/>
                    <a:pt x="2694" y="90"/>
                  </a:cubicBezTo>
                  <a:cubicBezTo>
                    <a:pt x="1920" y="696"/>
                    <a:pt x="1125" y="1178"/>
                    <a:pt x="246" y="1596"/>
                  </a:cubicBezTo>
                  <a:cubicBezTo>
                    <a:pt x="32" y="1721"/>
                    <a:pt x="1" y="2091"/>
                    <a:pt x="205" y="2091"/>
                  </a:cubicBezTo>
                  <a:cubicBezTo>
                    <a:pt x="240" y="2091"/>
                    <a:pt x="281" y="2081"/>
                    <a:pt x="330" y="2056"/>
                  </a:cubicBezTo>
                  <a:cubicBezTo>
                    <a:pt x="1230" y="1596"/>
                    <a:pt x="2088" y="1073"/>
                    <a:pt x="2862" y="424"/>
                  </a:cubicBezTo>
                  <a:cubicBezTo>
                    <a:pt x="3070" y="280"/>
                    <a:pt x="3021" y="0"/>
                    <a:pt x="2863" y="0"/>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5119025" y="3151200"/>
              <a:ext cx="88950" cy="16250"/>
            </a:xfrm>
            <a:custGeom>
              <a:avLst/>
              <a:gdLst/>
              <a:ahLst/>
              <a:cxnLst/>
              <a:rect l="l" t="t" r="r" b="b"/>
              <a:pathLst>
                <a:path w="3558" h="650" extrusionOk="0">
                  <a:moveTo>
                    <a:pt x="3244" y="1"/>
                  </a:moveTo>
                  <a:cubicBezTo>
                    <a:pt x="2323" y="1"/>
                    <a:pt x="1423" y="126"/>
                    <a:pt x="503" y="126"/>
                  </a:cubicBezTo>
                  <a:cubicBezTo>
                    <a:pt x="231" y="126"/>
                    <a:pt x="0" y="649"/>
                    <a:pt x="335" y="649"/>
                  </a:cubicBezTo>
                  <a:cubicBezTo>
                    <a:pt x="1256" y="649"/>
                    <a:pt x="2176" y="524"/>
                    <a:pt x="3097" y="524"/>
                  </a:cubicBezTo>
                  <a:cubicBezTo>
                    <a:pt x="3327" y="524"/>
                    <a:pt x="3557" y="1"/>
                    <a:pt x="3244" y="1"/>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5185850" y="2971550"/>
              <a:ext cx="69525" cy="58950"/>
            </a:xfrm>
            <a:custGeom>
              <a:avLst/>
              <a:gdLst/>
              <a:ahLst/>
              <a:cxnLst/>
              <a:rect l="l" t="t" r="r" b="b"/>
              <a:pathLst>
                <a:path w="2781" h="2358" extrusionOk="0">
                  <a:moveTo>
                    <a:pt x="421" y="1"/>
                  </a:moveTo>
                  <a:cubicBezTo>
                    <a:pt x="226" y="1"/>
                    <a:pt x="1" y="265"/>
                    <a:pt x="131" y="428"/>
                  </a:cubicBezTo>
                  <a:cubicBezTo>
                    <a:pt x="675" y="1223"/>
                    <a:pt x="1575" y="1642"/>
                    <a:pt x="2244" y="2311"/>
                  </a:cubicBezTo>
                  <a:cubicBezTo>
                    <a:pt x="2280" y="2343"/>
                    <a:pt x="2320" y="2357"/>
                    <a:pt x="2360" y="2357"/>
                  </a:cubicBezTo>
                  <a:cubicBezTo>
                    <a:pt x="2559" y="2357"/>
                    <a:pt x="2781" y="2025"/>
                    <a:pt x="2642" y="1851"/>
                  </a:cubicBezTo>
                  <a:cubicBezTo>
                    <a:pt x="1993" y="1223"/>
                    <a:pt x="1115" y="826"/>
                    <a:pt x="571" y="73"/>
                  </a:cubicBezTo>
                  <a:cubicBezTo>
                    <a:pt x="529" y="22"/>
                    <a:pt x="476" y="1"/>
                    <a:pt x="421" y="1"/>
                  </a:cubicBezTo>
                  <a:close/>
                </a:path>
              </a:pathLst>
            </a:custGeom>
            <a:solidFill>
              <a:srgbClr val="F1D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 name="Google Shape;643;p42"/>
          <p:cNvSpPr/>
          <p:nvPr/>
        </p:nvSpPr>
        <p:spPr>
          <a:xfrm>
            <a:off x="5935538" y="4590237"/>
            <a:ext cx="865716" cy="375806"/>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843;p50" descr="Text&#10;&#10;Description automatically generated">
            <a:extLst>
              <a:ext uri="{FF2B5EF4-FFF2-40B4-BE49-F238E27FC236}">
                <a16:creationId xmlns:a16="http://schemas.microsoft.com/office/drawing/2014/main" id="{EC1966B7-FAB8-25F1-3BC2-FC669C822223}"/>
              </a:ext>
            </a:extLst>
          </p:cNvPr>
          <p:cNvPicPr preferRelativeResize="0"/>
          <p:nvPr/>
        </p:nvPicPr>
        <p:blipFill>
          <a:blip r:embed="rId3">
            <a:alphaModFix/>
          </a:blip>
          <a:stretch>
            <a:fillRect/>
          </a:stretch>
        </p:blipFill>
        <p:spPr>
          <a:xfrm>
            <a:off x="168807" y="4408747"/>
            <a:ext cx="1196892" cy="548177"/>
          </a:xfrm>
          <a:prstGeom prst="rect">
            <a:avLst/>
          </a:prstGeom>
          <a:noFill/>
          <a:ln>
            <a:noFill/>
          </a:ln>
        </p:spPr>
      </p:pic>
      <p:pic>
        <p:nvPicPr>
          <p:cNvPr id="2" name="Picture 3" descr="Logo&#10;&#10;Description automatically generated">
            <a:extLst>
              <a:ext uri="{FF2B5EF4-FFF2-40B4-BE49-F238E27FC236}">
                <a16:creationId xmlns:a16="http://schemas.microsoft.com/office/drawing/2014/main" id="{E2E74C19-309A-E87E-8380-9C49F5055685}"/>
              </a:ext>
            </a:extLst>
          </p:cNvPr>
          <p:cNvPicPr>
            <a:picLocks noChangeAspect="1"/>
          </p:cNvPicPr>
          <p:nvPr/>
        </p:nvPicPr>
        <p:blipFill>
          <a:blip r:embed="rId4"/>
          <a:stretch>
            <a:fillRect/>
          </a:stretch>
        </p:blipFill>
        <p:spPr>
          <a:xfrm>
            <a:off x="6140761" y="254513"/>
            <a:ext cx="2743200" cy="596103"/>
          </a:xfrm>
          <a:prstGeom prst="rect">
            <a:avLst/>
          </a:prstGeom>
        </p:spPr>
      </p:pic>
      <p:sp>
        <p:nvSpPr>
          <p:cNvPr id="12" name="TextBox 11">
            <a:extLst>
              <a:ext uri="{FF2B5EF4-FFF2-40B4-BE49-F238E27FC236}">
                <a16:creationId xmlns:a16="http://schemas.microsoft.com/office/drawing/2014/main" id="{1F9AE114-4844-F83C-EE66-C3FE99DE129E}"/>
              </a:ext>
            </a:extLst>
          </p:cNvPr>
          <p:cNvSpPr txBox="1"/>
          <p:nvPr/>
        </p:nvSpPr>
        <p:spPr>
          <a:xfrm>
            <a:off x="1377109" y="2919470"/>
            <a:ext cx="28024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solidFill>
                  <a:srgbClr val="FFFFFF"/>
                </a:solidFill>
                <a:latin typeface="Coming Soon"/>
              </a:rPr>
              <a:t>One person is the babysitter who just arrived on the first day working for this family. </a:t>
            </a:r>
            <a:r>
              <a:rPr lang="en-US" sz="1800">
                <a:solidFill>
                  <a:srgbClr val="FFFFFF"/>
                </a:solidFill>
                <a:latin typeface="Coming Soon"/>
                <a:ea typeface="Coming Soon"/>
                <a:cs typeface="Coming Soon"/>
              </a:rPr>
              <a:t>​</a:t>
            </a:r>
            <a:endParaRPr lang="en-US" sz="1800"/>
          </a:p>
        </p:txBody>
      </p:sp>
      <p:sp>
        <p:nvSpPr>
          <p:cNvPr id="16" name="TextBox 15">
            <a:extLst>
              <a:ext uri="{FF2B5EF4-FFF2-40B4-BE49-F238E27FC236}">
                <a16:creationId xmlns:a16="http://schemas.microsoft.com/office/drawing/2014/main" id="{FBCBD400-A863-EEC3-5AD5-1EA921BEC8BE}"/>
              </a:ext>
            </a:extLst>
          </p:cNvPr>
          <p:cNvSpPr txBox="1"/>
          <p:nvPr/>
        </p:nvSpPr>
        <p:spPr>
          <a:xfrm>
            <a:off x="4964477" y="2919469"/>
            <a:ext cx="28092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sz="1800">
                <a:solidFill>
                  <a:srgbClr val="FFFFFF"/>
                </a:solidFill>
                <a:latin typeface="Coming Soon"/>
              </a:rPr>
              <a:t>The other person is the parent/guardian who is informing the babysitter of the children’s needs. </a:t>
            </a:r>
            <a:endParaRPr lang="en-US" sz="1800">
              <a:solidFill>
                <a:srgbClr val="FFFFFF"/>
              </a:solidFill>
              <a:latin typeface="Coming Soo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Action: </a:t>
            </a:r>
            <a:endParaRPr/>
          </a:p>
          <a:p>
            <a:pPr marL="0" lvl="0" indent="0" algn="l" rtl="0">
              <a:spcBef>
                <a:spcPts val="0"/>
              </a:spcBef>
              <a:spcAft>
                <a:spcPts val="0"/>
              </a:spcAft>
              <a:buNone/>
            </a:pPr>
            <a:r>
              <a:rPr lang="en" sz="2000"/>
              <a:t>Let’s use our five senses</a:t>
            </a:r>
            <a:endParaRPr sz="2000"/>
          </a:p>
        </p:txBody>
      </p:sp>
      <p:sp>
        <p:nvSpPr>
          <p:cNvPr id="625" name="Google Shape;625;p42"/>
          <p:cNvSpPr/>
          <p:nvPr/>
        </p:nvSpPr>
        <p:spPr>
          <a:xfrm>
            <a:off x="166996" y="445014"/>
            <a:ext cx="320452" cy="383663"/>
          </a:xfrm>
          <a:custGeom>
            <a:avLst/>
            <a:gdLst/>
            <a:ahLst/>
            <a:cxnLst/>
            <a:rect l="l" t="t" r="r" b="b"/>
            <a:pathLst>
              <a:path w="4370" h="5232" extrusionOk="0">
                <a:moveTo>
                  <a:pt x="1635" y="428"/>
                </a:moveTo>
                <a:cubicBezTo>
                  <a:pt x="1701" y="529"/>
                  <a:pt x="1835" y="662"/>
                  <a:pt x="1868" y="762"/>
                </a:cubicBezTo>
                <a:cubicBezTo>
                  <a:pt x="1968" y="929"/>
                  <a:pt x="2002" y="1096"/>
                  <a:pt x="2068" y="1262"/>
                </a:cubicBezTo>
                <a:cubicBezTo>
                  <a:pt x="2335" y="1896"/>
                  <a:pt x="2802" y="2330"/>
                  <a:pt x="3469" y="2497"/>
                </a:cubicBezTo>
                <a:cubicBezTo>
                  <a:pt x="3536" y="2530"/>
                  <a:pt x="3569" y="2530"/>
                  <a:pt x="3703" y="2563"/>
                </a:cubicBezTo>
                <a:cubicBezTo>
                  <a:pt x="3036" y="2897"/>
                  <a:pt x="2502" y="3264"/>
                  <a:pt x="2569" y="4164"/>
                </a:cubicBezTo>
                <a:cubicBezTo>
                  <a:pt x="2202" y="3230"/>
                  <a:pt x="1468" y="2897"/>
                  <a:pt x="534" y="2730"/>
                </a:cubicBezTo>
                <a:cubicBezTo>
                  <a:pt x="701" y="2663"/>
                  <a:pt x="834" y="2563"/>
                  <a:pt x="901" y="2497"/>
                </a:cubicBezTo>
                <a:cubicBezTo>
                  <a:pt x="1368" y="2196"/>
                  <a:pt x="1568" y="1763"/>
                  <a:pt x="1535" y="1229"/>
                </a:cubicBezTo>
                <a:lnTo>
                  <a:pt x="1535" y="495"/>
                </a:lnTo>
                <a:cubicBezTo>
                  <a:pt x="1568" y="428"/>
                  <a:pt x="1568" y="428"/>
                  <a:pt x="1635" y="428"/>
                </a:cubicBezTo>
                <a:close/>
                <a:moveTo>
                  <a:pt x="1579" y="1"/>
                </a:moveTo>
                <a:cubicBezTo>
                  <a:pt x="1524" y="1"/>
                  <a:pt x="1474" y="9"/>
                  <a:pt x="1435" y="28"/>
                </a:cubicBezTo>
                <a:cubicBezTo>
                  <a:pt x="1334" y="95"/>
                  <a:pt x="1234" y="295"/>
                  <a:pt x="1201" y="462"/>
                </a:cubicBezTo>
                <a:cubicBezTo>
                  <a:pt x="1168" y="729"/>
                  <a:pt x="1168" y="996"/>
                  <a:pt x="1201" y="1229"/>
                </a:cubicBezTo>
                <a:cubicBezTo>
                  <a:pt x="1234" y="1629"/>
                  <a:pt x="1101" y="1930"/>
                  <a:pt x="734" y="2130"/>
                </a:cubicBezTo>
                <a:cubicBezTo>
                  <a:pt x="567" y="2263"/>
                  <a:pt x="367" y="2363"/>
                  <a:pt x="200" y="2530"/>
                </a:cubicBezTo>
                <a:cubicBezTo>
                  <a:pt x="67" y="2597"/>
                  <a:pt x="0" y="2763"/>
                  <a:pt x="34" y="2897"/>
                </a:cubicBezTo>
                <a:cubicBezTo>
                  <a:pt x="67" y="3030"/>
                  <a:pt x="200" y="3130"/>
                  <a:pt x="334" y="3197"/>
                </a:cubicBezTo>
                <a:cubicBezTo>
                  <a:pt x="467" y="3264"/>
                  <a:pt x="634" y="3264"/>
                  <a:pt x="801" y="3297"/>
                </a:cubicBezTo>
                <a:cubicBezTo>
                  <a:pt x="1501" y="3397"/>
                  <a:pt x="2002" y="3831"/>
                  <a:pt x="2235" y="4498"/>
                </a:cubicBezTo>
                <a:cubicBezTo>
                  <a:pt x="2335" y="4732"/>
                  <a:pt x="2535" y="4932"/>
                  <a:pt x="2702" y="5232"/>
                </a:cubicBezTo>
                <a:cubicBezTo>
                  <a:pt x="3036" y="4832"/>
                  <a:pt x="3069" y="4431"/>
                  <a:pt x="3036" y="4031"/>
                </a:cubicBezTo>
                <a:cubicBezTo>
                  <a:pt x="3036" y="3664"/>
                  <a:pt x="3202" y="3364"/>
                  <a:pt x="3503" y="3197"/>
                </a:cubicBezTo>
                <a:lnTo>
                  <a:pt x="4136" y="2830"/>
                </a:lnTo>
                <a:cubicBezTo>
                  <a:pt x="4370" y="2597"/>
                  <a:pt x="4337" y="2330"/>
                  <a:pt x="4036" y="2196"/>
                </a:cubicBezTo>
                <a:cubicBezTo>
                  <a:pt x="3870" y="2096"/>
                  <a:pt x="3703" y="2063"/>
                  <a:pt x="3536" y="2030"/>
                </a:cubicBezTo>
                <a:cubicBezTo>
                  <a:pt x="3136" y="1930"/>
                  <a:pt x="2836" y="1629"/>
                  <a:pt x="2635" y="1262"/>
                </a:cubicBezTo>
                <a:cubicBezTo>
                  <a:pt x="2535" y="1062"/>
                  <a:pt x="2502" y="862"/>
                  <a:pt x="2369" y="629"/>
                </a:cubicBezTo>
                <a:cubicBezTo>
                  <a:pt x="2235" y="462"/>
                  <a:pt x="2135" y="228"/>
                  <a:pt x="1968" y="95"/>
                </a:cubicBezTo>
                <a:cubicBezTo>
                  <a:pt x="1874" y="48"/>
                  <a:pt x="1713" y="1"/>
                  <a:pt x="1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descr="Eye with solid fill">
            <a:extLst>
              <a:ext uri="{FF2B5EF4-FFF2-40B4-BE49-F238E27FC236}">
                <a16:creationId xmlns:a16="http://schemas.microsoft.com/office/drawing/2014/main" id="{E6ED3AD1-DBAB-2507-B8E0-1C1CB1D2A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7914" y="1937679"/>
            <a:ext cx="1851743" cy="1851743"/>
          </a:xfrm>
          <a:prstGeom prst="rect">
            <a:avLst/>
          </a:prstGeom>
        </p:spPr>
      </p:pic>
      <p:pic>
        <p:nvPicPr>
          <p:cNvPr id="15" name="Graphic 14" descr="Nose outline">
            <a:extLst>
              <a:ext uri="{FF2B5EF4-FFF2-40B4-BE49-F238E27FC236}">
                <a16:creationId xmlns:a16="http://schemas.microsoft.com/office/drawing/2014/main" id="{CB4AF2F8-A5ED-CFDB-2BF0-750551562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2318" y="1782840"/>
            <a:ext cx="1935329" cy="1935329"/>
          </a:xfrm>
          <a:prstGeom prst="rect">
            <a:avLst/>
          </a:prstGeom>
        </p:spPr>
      </p:pic>
      <p:pic>
        <p:nvPicPr>
          <p:cNvPr id="17" name="Graphic 16" descr="Ear outline">
            <a:extLst>
              <a:ext uri="{FF2B5EF4-FFF2-40B4-BE49-F238E27FC236}">
                <a16:creationId xmlns:a16="http://schemas.microsoft.com/office/drawing/2014/main" id="{6964B9AF-7E70-0E5F-99C6-479C5AAED8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6532" y="1807966"/>
            <a:ext cx="1761363" cy="1761363"/>
          </a:xfrm>
          <a:prstGeom prst="rect">
            <a:avLst/>
          </a:prstGeom>
        </p:spPr>
      </p:pic>
      <p:pic>
        <p:nvPicPr>
          <p:cNvPr id="19" name="Graphic 18" descr="Raised hand with solid fill">
            <a:extLst>
              <a:ext uri="{FF2B5EF4-FFF2-40B4-BE49-F238E27FC236}">
                <a16:creationId xmlns:a16="http://schemas.microsoft.com/office/drawing/2014/main" id="{7376C2C1-E90D-332F-C5CF-B4C9E3B243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94358" y="1867277"/>
            <a:ext cx="1761362" cy="1761362"/>
          </a:xfrm>
          <a:prstGeom prst="rect">
            <a:avLst/>
          </a:prstGeom>
        </p:spPr>
      </p:pic>
      <p:pic>
        <p:nvPicPr>
          <p:cNvPr id="3" name="Google Shape;843;p50" descr="Text&#10;&#10;Description automatically generated">
            <a:extLst>
              <a:ext uri="{FF2B5EF4-FFF2-40B4-BE49-F238E27FC236}">
                <a16:creationId xmlns:a16="http://schemas.microsoft.com/office/drawing/2014/main" id="{28689E08-8B8B-9828-A0EF-174F805C408F}"/>
              </a:ext>
            </a:extLst>
          </p:cNvPr>
          <p:cNvPicPr preferRelativeResize="0"/>
          <p:nvPr/>
        </p:nvPicPr>
        <p:blipFill>
          <a:blip r:embed="rId11">
            <a:alphaModFix/>
          </a:blip>
          <a:stretch>
            <a:fillRect/>
          </a:stretch>
        </p:blipFill>
        <p:spPr>
          <a:xfrm>
            <a:off x="168807" y="4064470"/>
            <a:ext cx="1665108" cy="885569"/>
          </a:xfrm>
          <a:prstGeom prst="rect">
            <a:avLst/>
          </a:prstGeom>
          <a:noFill/>
          <a:ln>
            <a:noFill/>
          </a:ln>
        </p:spPr>
      </p:pic>
      <p:pic>
        <p:nvPicPr>
          <p:cNvPr id="2" name="Picture 3" descr="Logo&#10;&#10;Description automatically generated">
            <a:extLst>
              <a:ext uri="{FF2B5EF4-FFF2-40B4-BE49-F238E27FC236}">
                <a16:creationId xmlns:a16="http://schemas.microsoft.com/office/drawing/2014/main" id="{67D5584E-EA6D-5B4E-86AA-BCFCEF560B58}"/>
              </a:ext>
            </a:extLst>
          </p:cNvPr>
          <p:cNvPicPr>
            <a:picLocks noChangeAspect="1"/>
          </p:cNvPicPr>
          <p:nvPr/>
        </p:nvPicPr>
        <p:blipFill>
          <a:blip r:embed="rId12"/>
          <a:stretch>
            <a:fillRect/>
          </a:stretch>
        </p:blipFill>
        <p:spPr>
          <a:xfrm>
            <a:off x="6643248" y="4437087"/>
            <a:ext cx="2302526" cy="506591"/>
          </a:xfrm>
          <a:prstGeom prst="rect">
            <a:avLst/>
          </a:prstGeom>
        </p:spPr>
      </p:pic>
    </p:spTree>
    <p:extLst>
      <p:ext uri="{BB962C8B-B14F-4D97-AF65-F5344CB8AC3E}">
        <p14:creationId xmlns:p14="http://schemas.microsoft.com/office/powerpoint/2010/main" val="129159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r>
              <a:rPr lang="en" b="1"/>
              <a:t>Reflect: </a:t>
            </a:r>
            <a:endParaRPr lang="en-US" b="1"/>
          </a:p>
          <a:p>
            <a:pPr marL="0" lvl="0" indent="0" algn="l" rtl="0">
              <a:spcBef>
                <a:spcPts val="0"/>
              </a:spcBef>
              <a:spcAft>
                <a:spcPts val="0"/>
              </a:spcAft>
              <a:buNone/>
            </a:pPr>
            <a:r>
              <a:rPr lang="en" sz="2000"/>
              <a:t>Let’s use our five senses</a:t>
            </a:r>
            <a:endParaRPr sz="2000"/>
          </a:p>
        </p:txBody>
      </p:sp>
      <p:sp>
        <p:nvSpPr>
          <p:cNvPr id="625" name="Google Shape;625;p42"/>
          <p:cNvSpPr/>
          <p:nvPr/>
        </p:nvSpPr>
        <p:spPr>
          <a:xfrm>
            <a:off x="166996" y="445014"/>
            <a:ext cx="320452" cy="383663"/>
          </a:xfrm>
          <a:custGeom>
            <a:avLst/>
            <a:gdLst/>
            <a:ahLst/>
            <a:cxnLst/>
            <a:rect l="l" t="t" r="r" b="b"/>
            <a:pathLst>
              <a:path w="4370" h="5232" extrusionOk="0">
                <a:moveTo>
                  <a:pt x="1635" y="428"/>
                </a:moveTo>
                <a:cubicBezTo>
                  <a:pt x="1701" y="529"/>
                  <a:pt x="1835" y="662"/>
                  <a:pt x="1868" y="762"/>
                </a:cubicBezTo>
                <a:cubicBezTo>
                  <a:pt x="1968" y="929"/>
                  <a:pt x="2002" y="1096"/>
                  <a:pt x="2068" y="1262"/>
                </a:cubicBezTo>
                <a:cubicBezTo>
                  <a:pt x="2335" y="1896"/>
                  <a:pt x="2802" y="2330"/>
                  <a:pt x="3469" y="2497"/>
                </a:cubicBezTo>
                <a:cubicBezTo>
                  <a:pt x="3536" y="2530"/>
                  <a:pt x="3569" y="2530"/>
                  <a:pt x="3703" y="2563"/>
                </a:cubicBezTo>
                <a:cubicBezTo>
                  <a:pt x="3036" y="2897"/>
                  <a:pt x="2502" y="3264"/>
                  <a:pt x="2569" y="4164"/>
                </a:cubicBezTo>
                <a:cubicBezTo>
                  <a:pt x="2202" y="3230"/>
                  <a:pt x="1468" y="2897"/>
                  <a:pt x="534" y="2730"/>
                </a:cubicBezTo>
                <a:cubicBezTo>
                  <a:pt x="701" y="2663"/>
                  <a:pt x="834" y="2563"/>
                  <a:pt x="901" y="2497"/>
                </a:cubicBezTo>
                <a:cubicBezTo>
                  <a:pt x="1368" y="2196"/>
                  <a:pt x="1568" y="1763"/>
                  <a:pt x="1535" y="1229"/>
                </a:cubicBezTo>
                <a:lnTo>
                  <a:pt x="1535" y="495"/>
                </a:lnTo>
                <a:cubicBezTo>
                  <a:pt x="1568" y="428"/>
                  <a:pt x="1568" y="428"/>
                  <a:pt x="1635" y="428"/>
                </a:cubicBezTo>
                <a:close/>
                <a:moveTo>
                  <a:pt x="1579" y="1"/>
                </a:moveTo>
                <a:cubicBezTo>
                  <a:pt x="1524" y="1"/>
                  <a:pt x="1474" y="9"/>
                  <a:pt x="1435" y="28"/>
                </a:cubicBezTo>
                <a:cubicBezTo>
                  <a:pt x="1334" y="95"/>
                  <a:pt x="1234" y="295"/>
                  <a:pt x="1201" y="462"/>
                </a:cubicBezTo>
                <a:cubicBezTo>
                  <a:pt x="1168" y="729"/>
                  <a:pt x="1168" y="996"/>
                  <a:pt x="1201" y="1229"/>
                </a:cubicBezTo>
                <a:cubicBezTo>
                  <a:pt x="1234" y="1629"/>
                  <a:pt x="1101" y="1930"/>
                  <a:pt x="734" y="2130"/>
                </a:cubicBezTo>
                <a:cubicBezTo>
                  <a:pt x="567" y="2263"/>
                  <a:pt x="367" y="2363"/>
                  <a:pt x="200" y="2530"/>
                </a:cubicBezTo>
                <a:cubicBezTo>
                  <a:pt x="67" y="2597"/>
                  <a:pt x="0" y="2763"/>
                  <a:pt x="34" y="2897"/>
                </a:cubicBezTo>
                <a:cubicBezTo>
                  <a:pt x="67" y="3030"/>
                  <a:pt x="200" y="3130"/>
                  <a:pt x="334" y="3197"/>
                </a:cubicBezTo>
                <a:cubicBezTo>
                  <a:pt x="467" y="3264"/>
                  <a:pt x="634" y="3264"/>
                  <a:pt x="801" y="3297"/>
                </a:cubicBezTo>
                <a:cubicBezTo>
                  <a:pt x="1501" y="3397"/>
                  <a:pt x="2002" y="3831"/>
                  <a:pt x="2235" y="4498"/>
                </a:cubicBezTo>
                <a:cubicBezTo>
                  <a:pt x="2335" y="4732"/>
                  <a:pt x="2535" y="4932"/>
                  <a:pt x="2702" y="5232"/>
                </a:cubicBezTo>
                <a:cubicBezTo>
                  <a:pt x="3036" y="4832"/>
                  <a:pt x="3069" y="4431"/>
                  <a:pt x="3036" y="4031"/>
                </a:cubicBezTo>
                <a:cubicBezTo>
                  <a:pt x="3036" y="3664"/>
                  <a:pt x="3202" y="3364"/>
                  <a:pt x="3503" y="3197"/>
                </a:cubicBezTo>
                <a:lnTo>
                  <a:pt x="4136" y="2830"/>
                </a:lnTo>
                <a:cubicBezTo>
                  <a:pt x="4370" y="2597"/>
                  <a:pt x="4337" y="2330"/>
                  <a:pt x="4036" y="2196"/>
                </a:cubicBezTo>
                <a:cubicBezTo>
                  <a:pt x="3870" y="2096"/>
                  <a:pt x="3703" y="2063"/>
                  <a:pt x="3536" y="2030"/>
                </a:cubicBezTo>
                <a:cubicBezTo>
                  <a:pt x="3136" y="1930"/>
                  <a:pt x="2836" y="1629"/>
                  <a:pt x="2635" y="1262"/>
                </a:cubicBezTo>
                <a:cubicBezTo>
                  <a:pt x="2535" y="1062"/>
                  <a:pt x="2502" y="862"/>
                  <a:pt x="2369" y="629"/>
                </a:cubicBezTo>
                <a:cubicBezTo>
                  <a:pt x="2235" y="462"/>
                  <a:pt x="2135" y="228"/>
                  <a:pt x="1968" y="95"/>
                </a:cubicBezTo>
                <a:cubicBezTo>
                  <a:pt x="1874" y="48"/>
                  <a:pt x="1713" y="1"/>
                  <a:pt x="1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raphic 12" descr="Eye with solid fill">
            <a:extLst>
              <a:ext uri="{FF2B5EF4-FFF2-40B4-BE49-F238E27FC236}">
                <a16:creationId xmlns:a16="http://schemas.microsoft.com/office/drawing/2014/main" id="{E6ED3AD1-DBAB-2507-B8E0-1C1CB1D2A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8799" y="169574"/>
            <a:ext cx="1318205" cy="1318205"/>
          </a:xfrm>
          <a:prstGeom prst="rect">
            <a:avLst/>
          </a:prstGeom>
        </p:spPr>
      </p:pic>
      <p:pic>
        <p:nvPicPr>
          <p:cNvPr id="15" name="Graphic 14" descr="Nose outline">
            <a:extLst>
              <a:ext uri="{FF2B5EF4-FFF2-40B4-BE49-F238E27FC236}">
                <a16:creationId xmlns:a16="http://schemas.microsoft.com/office/drawing/2014/main" id="{CB4AF2F8-A5ED-CFDB-2BF0-750551562F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6611" y="3825957"/>
            <a:ext cx="1020393" cy="1020393"/>
          </a:xfrm>
          <a:prstGeom prst="rect">
            <a:avLst/>
          </a:prstGeom>
        </p:spPr>
      </p:pic>
      <p:pic>
        <p:nvPicPr>
          <p:cNvPr id="17" name="Graphic 16" descr="Ear outline">
            <a:extLst>
              <a:ext uri="{FF2B5EF4-FFF2-40B4-BE49-F238E27FC236}">
                <a16:creationId xmlns:a16="http://schemas.microsoft.com/office/drawing/2014/main" id="{6964B9AF-7E70-0E5F-99C6-479C5AAED8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54847" y="1201510"/>
            <a:ext cx="1222157" cy="1222157"/>
          </a:xfrm>
          <a:prstGeom prst="rect">
            <a:avLst/>
          </a:prstGeom>
        </p:spPr>
      </p:pic>
      <p:pic>
        <p:nvPicPr>
          <p:cNvPr id="19" name="Graphic 18" descr="Raised hand with solid fill">
            <a:extLst>
              <a:ext uri="{FF2B5EF4-FFF2-40B4-BE49-F238E27FC236}">
                <a16:creationId xmlns:a16="http://schemas.microsoft.com/office/drawing/2014/main" id="{7376C2C1-E90D-332F-C5CF-B4C9E3B243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17163" y="2519715"/>
            <a:ext cx="1145664" cy="1145664"/>
          </a:xfrm>
          <a:prstGeom prst="rect">
            <a:avLst/>
          </a:prstGeom>
        </p:spPr>
      </p:pic>
      <p:sp>
        <p:nvSpPr>
          <p:cNvPr id="2" name="Rectangle 1">
            <a:extLst>
              <a:ext uri="{FF2B5EF4-FFF2-40B4-BE49-F238E27FC236}">
                <a16:creationId xmlns:a16="http://schemas.microsoft.com/office/drawing/2014/main" id="{BFD148C8-78C3-59A8-CF47-5FE6910C58F2}"/>
              </a:ext>
            </a:extLst>
          </p:cNvPr>
          <p:cNvSpPr/>
          <p:nvPr/>
        </p:nvSpPr>
        <p:spPr>
          <a:xfrm>
            <a:off x="1579335" y="1978629"/>
            <a:ext cx="2564534" cy="1077218"/>
          </a:xfrm>
          <a:prstGeom prst="rect">
            <a:avLst/>
          </a:prstGeom>
          <a:noFill/>
        </p:spPr>
        <p:txBody>
          <a:bodyPr wrap="square" lIns="91440" tIns="45720" rIns="91440" bIns="45720">
            <a:spAutoFit/>
          </a:bodyPr>
          <a:lstStyle/>
          <a:p>
            <a:pPr algn="ctr"/>
            <a:r>
              <a:rPr lang="en-US" sz="3200" b="1" cap="none" spc="0">
                <a:ln w="6600">
                  <a:solidFill>
                    <a:schemeClr val="accent2"/>
                  </a:solidFill>
                  <a:prstDash val="solid"/>
                </a:ln>
                <a:solidFill>
                  <a:srgbClr val="FFFFFF"/>
                </a:solidFill>
                <a:effectLst>
                  <a:outerShdw dist="38100" dir="2700000" algn="tl" rotWithShape="0">
                    <a:schemeClr val="accent2"/>
                  </a:outerShdw>
                </a:effectLst>
                <a:latin typeface="Coming Soon" panose="020B0604020202020204" charset="0"/>
              </a:rPr>
              <a:t>Why did we do that?</a:t>
            </a:r>
          </a:p>
        </p:txBody>
      </p:sp>
      <p:sp>
        <p:nvSpPr>
          <p:cNvPr id="3" name="Rectangle 2">
            <a:extLst>
              <a:ext uri="{FF2B5EF4-FFF2-40B4-BE49-F238E27FC236}">
                <a16:creationId xmlns:a16="http://schemas.microsoft.com/office/drawing/2014/main" id="{BFCD9DD1-225D-846A-113F-F42D1095CAC6}"/>
              </a:ext>
            </a:extLst>
          </p:cNvPr>
          <p:cNvSpPr/>
          <p:nvPr/>
        </p:nvSpPr>
        <p:spPr>
          <a:xfrm>
            <a:off x="1579306" y="3628833"/>
            <a:ext cx="5977943" cy="1070332"/>
          </a:xfrm>
          <a:prstGeom prst="rect">
            <a:avLst/>
          </a:prstGeom>
          <a:noFill/>
        </p:spPr>
        <p:txBody>
          <a:bodyPr wrap="square" lIns="91440" tIns="45720" rIns="91440" bIns="45720">
            <a:spAutoFit/>
          </a:bodyPr>
          <a:lstStyle/>
          <a:p>
            <a:pPr algn="ctr"/>
            <a:r>
              <a:rPr lang="en-US" sz="3200" b="1" cap="none" spc="0">
                <a:ln w="6600">
                  <a:solidFill>
                    <a:schemeClr val="accent2"/>
                  </a:solidFill>
                  <a:prstDash val="solid"/>
                </a:ln>
                <a:solidFill>
                  <a:srgbClr val="FFFFFF"/>
                </a:solidFill>
                <a:effectLst>
                  <a:outerShdw dist="38100" dir="2700000" algn="tl" rotWithShape="0">
                    <a:schemeClr val="accent2"/>
                  </a:outerShdw>
                </a:effectLst>
                <a:latin typeface="Coming Soon" panose="020B0604020202020204" charset="0"/>
              </a:rPr>
              <a:t>What senses are required for babysitting?</a:t>
            </a:r>
          </a:p>
        </p:txBody>
      </p:sp>
      <p:sp>
        <p:nvSpPr>
          <p:cNvPr id="4" name="Rectangle 3">
            <a:extLst>
              <a:ext uri="{FF2B5EF4-FFF2-40B4-BE49-F238E27FC236}">
                <a16:creationId xmlns:a16="http://schemas.microsoft.com/office/drawing/2014/main" id="{E92BC65F-FB54-F669-812D-9AF8B2E312C6}"/>
              </a:ext>
            </a:extLst>
          </p:cNvPr>
          <p:cNvSpPr/>
          <p:nvPr/>
        </p:nvSpPr>
        <p:spPr>
          <a:xfrm>
            <a:off x="4844098" y="1663440"/>
            <a:ext cx="2723733" cy="1569660"/>
          </a:xfrm>
          <a:prstGeom prst="rect">
            <a:avLst/>
          </a:prstGeom>
          <a:noFill/>
        </p:spPr>
        <p:txBody>
          <a:bodyPr wrap="square" lIns="91440" tIns="45720" rIns="91440" bIns="45720">
            <a:spAutoFit/>
          </a:bodyPr>
          <a:lstStyle/>
          <a:p>
            <a:pPr algn="ctr"/>
            <a:r>
              <a:rPr lang="en-US" sz="3200" b="1" cap="none" spc="0">
                <a:ln w="6600">
                  <a:solidFill>
                    <a:schemeClr val="accent2"/>
                  </a:solidFill>
                  <a:prstDash val="solid"/>
                </a:ln>
                <a:solidFill>
                  <a:srgbClr val="FFFFFF"/>
                </a:solidFill>
                <a:effectLst>
                  <a:outerShdw dist="38100" dir="2700000" algn="tl" rotWithShape="0">
                    <a:schemeClr val="accent2"/>
                  </a:outerShdw>
                </a:effectLst>
                <a:latin typeface="Coming Soon" panose="020B0604020202020204" charset="0"/>
              </a:rPr>
              <a:t>What activity was your favorite?</a:t>
            </a:r>
          </a:p>
        </p:txBody>
      </p:sp>
      <p:pic>
        <p:nvPicPr>
          <p:cNvPr id="6" name="Google Shape;843;p50" descr="Text&#10;&#10;Description automatically generated">
            <a:extLst>
              <a:ext uri="{FF2B5EF4-FFF2-40B4-BE49-F238E27FC236}">
                <a16:creationId xmlns:a16="http://schemas.microsoft.com/office/drawing/2014/main" id="{316CF970-F8F5-6017-403E-FE5084D5AC36}"/>
              </a:ext>
            </a:extLst>
          </p:cNvPr>
          <p:cNvPicPr preferRelativeResize="0"/>
          <p:nvPr/>
        </p:nvPicPr>
        <p:blipFill>
          <a:blip r:embed="rId11">
            <a:alphaModFix/>
          </a:blip>
          <a:stretch>
            <a:fillRect/>
          </a:stretch>
        </p:blipFill>
        <p:spPr>
          <a:xfrm>
            <a:off x="168807" y="4408747"/>
            <a:ext cx="1196892" cy="548177"/>
          </a:xfrm>
          <a:prstGeom prst="rect">
            <a:avLst/>
          </a:prstGeom>
          <a:noFill/>
          <a:ln>
            <a:noFill/>
          </a:ln>
        </p:spPr>
      </p:pic>
    </p:spTree>
    <p:extLst>
      <p:ext uri="{BB962C8B-B14F-4D97-AF65-F5344CB8AC3E}">
        <p14:creationId xmlns:p14="http://schemas.microsoft.com/office/powerpoint/2010/main" val="331021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7"/>
        <p:cNvGrpSpPr/>
        <p:nvPr/>
      </p:nvGrpSpPr>
      <p:grpSpPr>
        <a:xfrm>
          <a:off x="0" y="0"/>
          <a:ext cx="0" cy="0"/>
          <a:chOff x="0" y="0"/>
          <a:chExt cx="0" cy="0"/>
        </a:xfrm>
      </p:grpSpPr>
      <p:sp>
        <p:nvSpPr>
          <p:cNvPr id="698" name="Google Shape;698;p45"/>
          <p:cNvSpPr txBox="1">
            <a:spLocks noGrp="1"/>
          </p:cNvSpPr>
          <p:nvPr>
            <p:ph type="title"/>
          </p:nvPr>
        </p:nvSpPr>
        <p:spPr>
          <a:xfrm>
            <a:off x="2732725" y="1245151"/>
            <a:ext cx="3561600" cy="200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in your babysitter magic bag?</a:t>
            </a:r>
            <a:endParaRPr/>
          </a:p>
        </p:txBody>
      </p:sp>
      <p:pic>
        <p:nvPicPr>
          <p:cNvPr id="699" name="Google Shape;699;p45"/>
          <p:cNvPicPr preferRelativeResize="0"/>
          <p:nvPr/>
        </p:nvPicPr>
        <p:blipFill>
          <a:blip r:embed="rId4">
            <a:alphaModFix/>
          </a:blip>
          <a:stretch>
            <a:fillRect/>
          </a:stretch>
        </p:blipFill>
        <p:spPr>
          <a:xfrm>
            <a:off x="3951650" y="3270737"/>
            <a:ext cx="1123740" cy="60304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6"/>
          <p:cNvSpPr txBox="1">
            <a:spLocks noGrp="1"/>
          </p:cNvSpPr>
          <p:nvPr>
            <p:ph type="title"/>
          </p:nvPr>
        </p:nvSpPr>
        <p:spPr>
          <a:xfrm>
            <a:off x="1048825" y="1349150"/>
            <a:ext cx="6892800" cy="17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900"/>
              <a:t>What are some possible joys of babysitting?</a:t>
            </a:r>
            <a:endParaRPr sz="4900"/>
          </a:p>
        </p:txBody>
      </p:sp>
      <p:sp>
        <p:nvSpPr>
          <p:cNvPr id="705" name="Google Shape;705;p46"/>
          <p:cNvSpPr txBox="1">
            <a:spLocks noGrp="1"/>
          </p:cNvSpPr>
          <p:nvPr>
            <p:ph type="subTitle" idx="1"/>
          </p:nvPr>
        </p:nvSpPr>
        <p:spPr>
          <a:xfrm>
            <a:off x="1048825" y="3054975"/>
            <a:ext cx="6892800" cy="4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Reflect and share some joys you may experience while babysitting. </a:t>
            </a:r>
            <a:endParaRPr/>
          </a:p>
        </p:txBody>
      </p:sp>
      <p:grpSp>
        <p:nvGrpSpPr>
          <p:cNvPr id="706" name="Google Shape;706;p46"/>
          <p:cNvGrpSpPr/>
          <p:nvPr/>
        </p:nvGrpSpPr>
        <p:grpSpPr>
          <a:xfrm rot="641856">
            <a:off x="2813846" y="3776861"/>
            <a:ext cx="2966579" cy="851725"/>
            <a:chOff x="3947700" y="4438700"/>
            <a:chExt cx="1520775" cy="436625"/>
          </a:xfrm>
        </p:grpSpPr>
        <p:sp>
          <p:nvSpPr>
            <p:cNvPr id="707" name="Google Shape;707;p46"/>
            <p:cNvSpPr/>
            <p:nvPr/>
          </p:nvSpPr>
          <p:spPr>
            <a:xfrm>
              <a:off x="4344800" y="4438700"/>
              <a:ext cx="1123675" cy="337350"/>
            </a:xfrm>
            <a:custGeom>
              <a:avLst/>
              <a:gdLst/>
              <a:ahLst/>
              <a:cxnLst/>
              <a:rect l="l" t="t" r="r" b="b"/>
              <a:pathLst>
                <a:path w="44947" h="13494" extrusionOk="0">
                  <a:moveTo>
                    <a:pt x="40678" y="1333"/>
                  </a:moveTo>
                  <a:cubicBezTo>
                    <a:pt x="41264" y="1333"/>
                    <a:pt x="41954" y="1375"/>
                    <a:pt x="42498" y="1668"/>
                  </a:cubicBezTo>
                  <a:cubicBezTo>
                    <a:pt x="42833" y="1856"/>
                    <a:pt x="42812" y="1919"/>
                    <a:pt x="42582" y="2170"/>
                  </a:cubicBezTo>
                  <a:cubicBezTo>
                    <a:pt x="41871" y="2797"/>
                    <a:pt x="40699" y="3028"/>
                    <a:pt x="39799" y="3258"/>
                  </a:cubicBezTo>
                  <a:cubicBezTo>
                    <a:pt x="38920" y="3509"/>
                    <a:pt x="38021" y="3676"/>
                    <a:pt x="37163" y="3948"/>
                  </a:cubicBezTo>
                  <a:cubicBezTo>
                    <a:pt x="35422" y="4466"/>
                    <a:pt x="33656" y="4903"/>
                    <a:pt x="31889" y="5340"/>
                  </a:cubicBezTo>
                  <a:lnTo>
                    <a:pt x="31889" y="5340"/>
                  </a:lnTo>
                  <a:cubicBezTo>
                    <a:pt x="31555" y="5399"/>
                    <a:pt x="31220" y="5458"/>
                    <a:pt x="30886" y="5517"/>
                  </a:cubicBezTo>
                  <a:cubicBezTo>
                    <a:pt x="28919" y="5852"/>
                    <a:pt x="26994" y="6354"/>
                    <a:pt x="25111" y="7003"/>
                  </a:cubicBezTo>
                  <a:cubicBezTo>
                    <a:pt x="23228" y="7652"/>
                    <a:pt x="21365" y="8384"/>
                    <a:pt x="19461" y="8949"/>
                  </a:cubicBezTo>
                  <a:cubicBezTo>
                    <a:pt x="17662" y="9472"/>
                    <a:pt x="15779" y="9807"/>
                    <a:pt x="13917" y="10037"/>
                  </a:cubicBezTo>
                  <a:cubicBezTo>
                    <a:pt x="10192" y="10560"/>
                    <a:pt x="6405" y="10790"/>
                    <a:pt x="2806" y="11920"/>
                  </a:cubicBezTo>
                  <a:cubicBezTo>
                    <a:pt x="2651" y="11967"/>
                    <a:pt x="2498" y="12019"/>
                    <a:pt x="2346" y="12074"/>
                  </a:cubicBezTo>
                  <a:lnTo>
                    <a:pt x="2346" y="12074"/>
                  </a:lnTo>
                  <a:cubicBezTo>
                    <a:pt x="2290" y="12058"/>
                    <a:pt x="2234" y="12042"/>
                    <a:pt x="2178" y="12025"/>
                  </a:cubicBezTo>
                  <a:cubicBezTo>
                    <a:pt x="2177" y="12024"/>
                    <a:pt x="2176" y="12024"/>
                    <a:pt x="2175" y="12024"/>
                  </a:cubicBezTo>
                  <a:lnTo>
                    <a:pt x="2175" y="12024"/>
                  </a:lnTo>
                  <a:cubicBezTo>
                    <a:pt x="2084" y="11264"/>
                    <a:pt x="1827" y="10539"/>
                    <a:pt x="1611" y="9808"/>
                  </a:cubicBezTo>
                  <a:lnTo>
                    <a:pt x="1611" y="9808"/>
                  </a:lnTo>
                  <a:cubicBezTo>
                    <a:pt x="6552" y="8927"/>
                    <a:pt x="11273" y="7203"/>
                    <a:pt x="16026" y="5609"/>
                  </a:cubicBezTo>
                  <a:lnTo>
                    <a:pt x="16026" y="5609"/>
                  </a:lnTo>
                  <a:cubicBezTo>
                    <a:pt x="19043" y="4962"/>
                    <a:pt x="22071" y="4364"/>
                    <a:pt x="25090" y="3760"/>
                  </a:cubicBezTo>
                  <a:cubicBezTo>
                    <a:pt x="29128" y="2944"/>
                    <a:pt x="33145" y="2065"/>
                    <a:pt x="37226" y="1458"/>
                  </a:cubicBezTo>
                  <a:cubicBezTo>
                    <a:pt x="37304" y="1446"/>
                    <a:pt x="37383" y="1435"/>
                    <a:pt x="37461" y="1423"/>
                  </a:cubicBezTo>
                  <a:lnTo>
                    <a:pt x="37461" y="1423"/>
                  </a:lnTo>
                  <a:cubicBezTo>
                    <a:pt x="38527" y="1369"/>
                    <a:pt x="39607" y="1333"/>
                    <a:pt x="40678" y="1333"/>
                  </a:cubicBezTo>
                  <a:close/>
                  <a:moveTo>
                    <a:pt x="16386" y="10612"/>
                  </a:moveTo>
                  <a:lnTo>
                    <a:pt x="16386" y="10612"/>
                  </a:lnTo>
                  <a:cubicBezTo>
                    <a:pt x="15854" y="10766"/>
                    <a:pt x="15317" y="10914"/>
                    <a:pt x="14774" y="11062"/>
                  </a:cubicBezTo>
                  <a:cubicBezTo>
                    <a:pt x="11948" y="11831"/>
                    <a:pt x="9029" y="12494"/>
                    <a:pt x="6091" y="12494"/>
                  </a:cubicBezTo>
                  <a:cubicBezTo>
                    <a:pt x="5581" y="12494"/>
                    <a:pt x="5071" y="12474"/>
                    <a:pt x="4560" y="12431"/>
                  </a:cubicBezTo>
                  <a:lnTo>
                    <a:pt x="4560" y="12431"/>
                  </a:lnTo>
                  <a:cubicBezTo>
                    <a:pt x="7306" y="11733"/>
                    <a:pt x="10158" y="11466"/>
                    <a:pt x="12975" y="11104"/>
                  </a:cubicBezTo>
                  <a:cubicBezTo>
                    <a:pt x="14127" y="10960"/>
                    <a:pt x="15262" y="10808"/>
                    <a:pt x="16386" y="10612"/>
                  </a:cubicBezTo>
                  <a:close/>
                  <a:moveTo>
                    <a:pt x="41063" y="0"/>
                  </a:moveTo>
                  <a:cubicBezTo>
                    <a:pt x="39469" y="0"/>
                    <a:pt x="37864" y="189"/>
                    <a:pt x="36276" y="452"/>
                  </a:cubicBezTo>
                  <a:lnTo>
                    <a:pt x="36276" y="452"/>
                  </a:lnTo>
                  <a:cubicBezTo>
                    <a:pt x="34822" y="537"/>
                    <a:pt x="33366" y="699"/>
                    <a:pt x="31932" y="893"/>
                  </a:cubicBezTo>
                  <a:cubicBezTo>
                    <a:pt x="28019" y="1375"/>
                    <a:pt x="24148" y="2065"/>
                    <a:pt x="20361" y="3195"/>
                  </a:cubicBezTo>
                  <a:cubicBezTo>
                    <a:pt x="18994" y="3593"/>
                    <a:pt x="17640" y="4029"/>
                    <a:pt x="16292" y="4479"/>
                  </a:cubicBezTo>
                  <a:lnTo>
                    <a:pt x="16292" y="4479"/>
                  </a:lnTo>
                  <a:cubicBezTo>
                    <a:pt x="13425" y="5085"/>
                    <a:pt x="10569" y="5726"/>
                    <a:pt x="7723" y="6459"/>
                  </a:cubicBezTo>
                  <a:cubicBezTo>
                    <a:pt x="5317" y="7087"/>
                    <a:pt x="2911" y="7798"/>
                    <a:pt x="546" y="8572"/>
                  </a:cubicBezTo>
                  <a:cubicBezTo>
                    <a:pt x="1" y="8827"/>
                    <a:pt x="135" y="9572"/>
                    <a:pt x="578" y="9638"/>
                  </a:cubicBezTo>
                  <a:lnTo>
                    <a:pt x="578" y="9638"/>
                  </a:lnTo>
                  <a:cubicBezTo>
                    <a:pt x="855" y="10701"/>
                    <a:pt x="1318" y="11712"/>
                    <a:pt x="1258" y="12820"/>
                  </a:cubicBezTo>
                  <a:cubicBezTo>
                    <a:pt x="1240" y="13080"/>
                    <a:pt x="1482" y="13311"/>
                    <a:pt x="1732" y="13311"/>
                  </a:cubicBezTo>
                  <a:cubicBezTo>
                    <a:pt x="1784" y="13311"/>
                    <a:pt x="1835" y="13302"/>
                    <a:pt x="1886" y="13280"/>
                  </a:cubicBezTo>
                  <a:cubicBezTo>
                    <a:pt x="2043" y="13219"/>
                    <a:pt x="2201" y="13159"/>
                    <a:pt x="2360" y="13102"/>
                  </a:cubicBezTo>
                  <a:lnTo>
                    <a:pt x="2360" y="13102"/>
                  </a:lnTo>
                  <a:cubicBezTo>
                    <a:pt x="3546" y="13379"/>
                    <a:pt x="4752" y="13494"/>
                    <a:pt x="5962" y="13494"/>
                  </a:cubicBezTo>
                  <a:cubicBezTo>
                    <a:pt x="8157" y="13494"/>
                    <a:pt x="10365" y="13117"/>
                    <a:pt x="12494" y="12652"/>
                  </a:cubicBezTo>
                  <a:cubicBezTo>
                    <a:pt x="14230" y="12255"/>
                    <a:pt x="15925" y="11795"/>
                    <a:pt x="17620" y="11292"/>
                  </a:cubicBezTo>
                  <a:cubicBezTo>
                    <a:pt x="19461" y="10748"/>
                    <a:pt x="21177" y="9911"/>
                    <a:pt x="22914" y="9158"/>
                  </a:cubicBezTo>
                  <a:cubicBezTo>
                    <a:pt x="26042" y="7768"/>
                    <a:pt x="29388" y="6998"/>
                    <a:pt x="32709" y="6178"/>
                  </a:cubicBezTo>
                  <a:lnTo>
                    <a:pt x="32709" y="6178"/>
                  </a:lnTo>
                  <a:cubicBezTo>
                    <a:pt x="33676" y="6027"/>
                    <a:pt x="34640" y="5860"/>
                    <a:pt x="35573" y="5601"/>
                  </a:cubicBezTo>
                  <a:cubicBezTo>
                    <a:pt x="38167" y="4890"/>
                    <a:pt x="41180" y="4513"/>
                    <a:pt x="43398" y="2902"/>
                  </a:cubicBezTo>
                  <a:cubicBezTo>
                    <a:pt x="44026" y="2463"/>
                    <a:pt x="44946" y="1479"/>
                    <a:pt x="44256" y="705"/>
                  </a:cubicBezTo>
                  <a:cubicBezTo>
                    <a:pt x="43712" y="56"/>
                    <a:pt x="42561" y="56"/>
                    <a:pt x="41808" y="15"/>
                  </a:cubicBezTo>
                  <a:cubicBezTo>
                    <a:pt x="41560" y="5"/>
                    <a:pt x="41312" y="0"/>
                    <a:pt x="41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6"/>
            <p:cNvSpPr/>
            <p:nvPr/>
          </p:nvSpPr>
          <p:spPr>
            <a:xfrm>
              <a:off x="3947700" y="4621925"/>
              <a:ext cx="457325" cy="253400"/>
            </a:xfrm>
            <a:custGeom>
              <a:avLst/>
              <a:gdLst/>
              <a:ahLst/>
              <a:cxnLst/>
              <a:rect l="l" t="t" r="r" b="b"/>
              <a:pathLst>
                <a:path w="18293" h="10136" extrusionOk="0">
                  <a:moveTo>
                    <a:pt x="10497" y="924"/>
                  </a:moveTo>
                  <a:cubicBezTo>
                    <a:pt x="10720" y="924"/>
                    <a:pt x="10942" y="934"/>
                    <a:pt x="11158" y="950"/>
                  </a:cubicBezTo>
                  <a:cubicBezTo>
                    <a:pt x="11226" y="956"/>
                    <a:pt x="11295" y="963"/>
                    <a:pt x="11363" y="971"/>
                  </a:cubicBezTo>
                  <a:lnTo>
                    <a:pt x="11363" y="971"/>
                  </a:lnTo>
                  <a:cubicBezTo>
                    <a:pt x="10132" y="1132"/>
                    <a:pt x="8935" y="1497"/>
                    <a:pt x="7935" y="2059"/>
                  </a:cubicBezTo>
                  <a:cubicBezTo>
                    <a:pt x="7739" y="2169"/>
                    <a:pt x="7549" y="2288"/>
                    <a:pt x="7364" y="2413"/>
                  </a:cubicBezTo>
                  <a:lnTo>
                    <a:pt x="7364" y="2413"/>
                  </a:lnTo>
                  <a:cubicBezTo>
                    <a:pt x="7722" y="1970"/>
                    <a:pt x="8140" y="1568"/>
                    <a:pt x="8647" y="1306"/>
                  </a:cubicBezTo>
                  <a:cubicBezTo>
                    <a:pt x="9206" y="1011"/>
                    <a:pt x="9856" y="924"/>
                    <a:pt x="10497" y="924"/>
                  </a:cubicBezTo>
                  <a:close/>
                  <a:moveTo>
                    <a:pt x="12741" y="1858"/>
                  </a:moveTo>
                  <a:cubicBezTo>
                    <a:pt x="13685" y="1858"/>
                    <a:pt x="14613" y="1995"/>
                    <a:pt x="15426" y="2269"/>
                  </a:cubicBezTo>
                  <a:cubicBezTo>
                    <a:pt x="18293" y="3210"/>
                    <a:pt x="16598" y="6872"/>
                    <a:pt x="14840" y="8064"/>
                  </a:cubicBezTo>
                  <a:cubicBezTo>
                    <a:pt x="13769" y="8810"/>
                    <a:pt x="12631" y="9078"/>
                    <a:pt x="11469" y="9078"/>
                  </a:cubicBezTo>
                  <a:cubicBezTo>
                    <a:pt x="9566" y="9078"/>
                    <a:pt x="7596" y="8362"/>
                    <a:pt x="5738" y="7855"/>
                  </a:cubicBezTo>
                  <a:cubicBezTo>
                    <a:pt x="4840" y="7616"/>
                    <a:pt x="3924" y="7415"/>
                    <a:pt x="2995" y="7300"/>
                  </a:cubicBezTo>
                  <a:lnTo>
                    <a:pt x="2995" y="7300"/>
                  </a:lnTo>
                  <a:cubicBezTo>
                    <a:pt x="4942" y="6114"/>
                    <a:pt x="6344" y="4202"/>
                    <a:pt x="8312" y="3001"/>
                  </a:cubicBezTo>
                  <a:cubicBezTo>
                    <a:pt x="9531" y="2241"/>
                    <a:pt x="11159" y="1858"/>
                    <a:pt x="12741" y="1858"/>
                  </a:cubicBezTo>
                  <a:close/>
                  <a:moveTo>
                    <a:pt x="10510" y="0"/>
                  </a:moveTo>
                  <a:cubicBezTo>
                    <a:pt x="9237" y="0"/>
                    <a:pt x="8028" y="343"/>
                    <a:pt x="7015" y="1348"/>
                  </a:cubicBezTo>
                  <a:cubicBezTo>
                    <a:pt x="5906" y="2478"/>
                    <a:pt x="5174" y="3963"/>
                    <a:pt x="4044" y="5093"/>
                  </a:cubicBezTo>
                  <a:cubicBezTo>
                    <a:pt x="3018" y="6119"/>
                    <a:pt x="1679" y="6683"/>
                    <a:pt x="403" y="7332"/>
                  </a:cubicBezTo>
                  <a:cubicBezTo>
                    <a:pt x="1" y="7533"/>
                    <a:pt x="159" y="8256"/>
                    <a:pt x="618" y="8256"/>
                  </a:cubicBezTo>
                  <a:cubicBezTo>
                    <a:pt x="636" y="8256"/>
                    <a:pt x="655" y="8255"/>
                    <a:pt x="675" y="8253"/>
                  </a:cubicBezTo>
                  <a:cubicBezTo>
                    <a:pt x="969" y="8224"/>
                    <a:pt x="1261" y="8211"/>
                    <a:pt x="1552" y="8211"/>
                  </a:cubicBezTo>
                  <a:cubicBezTo>
                    <a:pt x="3189" y="8211"/>
                    <a:pt x="4785" y="8628"/>
                    <a:pt x="6366" y="9090"/>
                  </a:cubicBezTo>
                  <a:cubicBezTo>
                    <a:pt x="7998" y="9571"/>
                    <a:pt x="9693" y="10136"/>
                    <a:pt x="11388" y="10136"/>
                  </a:cubicBezTo>
                  <a:cubicBezTo>
                    <a:pt x="13961" y="10136"/>
                    <a:pt x="16598" y="8692"/>
                    <a:pt x="17539" y="6244"/>
                  </a:cubicBezTo>
                  <a:cubicBezTo>
                    <a:pt x="17958" y="5135"/>
                    <a:pt x="18167" y="3775"/>
                    <a:pt x="17560" y="2687"/>
                  </a:cubicBezTo>
                  <a:cubicBezTo>
                    <a:pt x="17340" y="2307"/>
                    <a:pt x="17026" y="2006"/>
                    <a:pt x="16664" y="1769"/>
                  </a:cubicBezTo>
                  <a:lnTo>
                    <a:pt x="16664" y="1769"/>
                  </a:lnTo>
                  <a:cubicBezTo>
                    <a:pt x="16691" y="1553"/>
                    <a:pt x="16586" y="1318"/>
                    <a:pt x="16305" y="1243"/>
                  </a:cubicBezTo>
                  <a:cubicBezTo>
                    <a:pt x="14526" y="789"/>
                    <a:pt x="12443" y="0"/>
                    <a:pt x="10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6"/>
            <p:cNvSpPr/>
            <p:nvPr/>
          </p:nvSpPr>
          <p:spPr>
            <a:xfrm>
              <a:off x="3972400" y="4710225"/>
              <a:ext cx="250925" cy="147425"/>
            </a:xfrm>
            <a:custGeom>
              <a:avLst/>
              <a:gdLst/>
              <a:ahLst/>
              <a:cxnLst/>
              <a:rect l="l" t="t" r="r" b="b"/>
              <a:pathLst>
                <a:path w="10037" h="5897" extrusionOk="0">
                  <a:moveTo>
                    <a:pt x="6803" y="1"/>
                  </a:moveTo>
                  <a:cubicBezTo>
                    <a:pt x="6749" y="1"/>
                    <a:pt x="6693" y="11"/>
                    <a:pt x="6634" y="34"/>
                  </a:cubicBezTo>
                  <a:cubicBezTo>
                    <a:pt x="5566" y="452"/>
                    <a:pt x="4646" y="1226"/>
                    <a:pt x="3725" y="1896"/>
                  </a:cubicBezTo>
                  <a:cubicBezTo>
                    <a:pt x="3252" y="2243"/>
                    <a:pt x="2714" y="2672"/>
                    <a:pt x="2138" y="2977"/>
                  </a:cubicBezTo>
                  <a:lnTo>
                    <a:pt x="2138" y="2977"/>
                  </a:lnTo>
                  <a:cubicBezTo>
                    <a:pt x="1991" y="3035"/>
                    <a:pt x="1843" y="3094"/>
                    <a:pt x="1696" y="3151"/>
                  </a:cubicBezTo>
                  <a:cubicBezTo>
                    <a:pt x="1641" y="3172"/>
                    <a:pt x="1593" y="3199"/>
                    <a:pt x="1551" y="3231"/>
                  </a:cubicBezTo>
                  <a:lnTo>
                    <a:pt x="1551" y="3231"/>
                  </a:lnTo>
                  <a:cubicBezTo>
                    <a:pt x="1300" y="3315"/>
                    <a:pt x="1043" y="3364"/>
                    <a:pt x="783" y="3364"/>
                  </a:cubicBezTo>
                  <a:cubicBezTo>
                    <a:pt x="746" y="3364"/>
                    <a:pt x="708" y="3363"/>
                    <a:pt x="670" y="3361"/>
                  </a:cubicBezTo>
                  <a:cubicBezTo>
                    <a:pt x="1" y="3382"/>
                    <a:pt x="1" y="4407"/>
                    <a:pt x="628" y="4407"/>
                  </a:cubicBezTo>
                  <a:cubicBezTo>
                    <a:pt x="668" y="4408"/>
                    <a:pt x="706" y="4409"/>
                    <a:pt x="745" y="4409"/>
                  </a:cubicBezTo>
                  <a:cubicBezTo>
                    <a:pt x="1255" y="4409"/>
                    <a:pt x="1729" y="4295"/>
                    <a:pt x="2180" y="4108"/>
                  </a:cubicBezTo>
                  <a:lnTo>
                    <a:pt x="2180" y="4108"/>
                  </a:lnTo>
                  <a:cubicBezTo>
                    <a:pt x="2535" y="4098"/>
                    <a:pt x="2889" y="4072"/>
                    <a:pt x="3242" y="4037"/>
                  </a:cubicBezTo>
                  <a:lnTo>
                    <a:pt x="3242" y="4037"/>
                  </a:lnTo>
                  <a:cubicBezTo>
                    <a:pt x="3298" y="4104"/>
                    <a:pt x="3369" y="4160"/>
                    <a:pt x="3453" y="4198"/>
                  </a:cubicBezTo>
                  <a:cubicBezTo>
                    <a:pt x="3813" y="4352"/>
                    <a:pt x="4180" y="4459"/>
                    <a:pt x="4552" y="4535"/>
                  </a:cubicBezTo>
                  <a:lnTo>
                    <a:pt x="4552" y="4535"/>
                  </a:lnTo>
                  <a:cubicBezTo>
                    <a:pt x="5525" y="5274"/>
                    <a:pt x="7025" y="5897"/>
                    <a:pt x="8365" y="5897"/>
                  </a:cubicBezTo>
                  <a:cubicBezTo>
                    <a:pt x="8756" y="5897"/>
                    <a:pt x="9133" y="5844"/>
                    <a:pt x="9479" y="5725"/>
                  </a:cubicBezTo>
                  <a:cubicBezTo>
                    <a:pt x="10037" y="5533"/>
                    <a:pt x="9870" y="4722"/>
                    <a:pt x="9368" y="4722"/>
                  </a:cubicBezTo>
                  <a:cubicBezTo>
                    <a:pt x="9324" y="4722"/>
                    <a:pt x="9277" y="4728"/>
                    <a:pt x="9228" y="4742"/>
                  </a:cubicBezTo>
                  <a:cubicBezTo>
                    <a:pt x="8966" y="4830"/>
                    <a:pt x="8674" y="4870"/>
                    <a:pt x="8367" y="4870"/>
                  </a:cubicBezTo>
                  <a:cubicBezTo>
                    <a:pt x="8144" y="4870"/>
                    <a:pt x="7913" y="4849"/>
                    <a:pt x="7680" y="4811"/>
                  </a:cubicBezTo>
                  <a:lnTo>
                    <a:pt x="7680" y="4811"/>
                  </a:lnTo>
                  <a:cubicBezTo>
                    <a:pt x="7728" y="4811"/>
                    <a:pt x="7775" y="4812"/>
                    <a:pt x="7822" y="4812"/>
                  </a:cubicBezTo>
                  <a:cubicBezTo>
                    <a:pt x="7971" y="4812"/>
                    <a:pt x="8121" y="4808"/>
                    <a:pt x="8271" y="4801"/>
                  </a:cubicBezTo>
                  <a:lnTo>
                    <a:pt x="8271" y="4801"/>
                  </a:lnTo>
                  <a:cubicBezTo>
                    <a:pt x="8353" y="4808"/>
                    <a:pt x="8435" y="4816"/>
                    <a:pt x="8517" y="4825"/>
                  </a:cubicBezTo>
                  <a:lnTo>
                    <a:pt x="8517" y="4785"/>
                  </a:lnTo>
                  <a:lnTo>
                    <a:pt x="8517" y="4785"/>
                  </a:lnTo>
                  <a:cubicBezTo>
                    <a:pt x="8524" y="4785"/>
                    <a:pt x="8531" y="4784"/>
                    <a:pt x="8538" y="4783"/>
                  </a:cubicBezTo>
                  <a:cubicBezTo>
                    <a:pt x="9207" y="4721"/>
                    <a:pt x="9165" y="3863"/>
                    <a:pt x="8538" y="3779"/>
                  </a:cubicBezTo>
                  <a:cubicBezTo>
                    <a:pt x="8075" y="3725"/>
                    <a:pt x="7608" y="3707"/>
                    <a:pt x="7140" y="3694"/>
                  </a:cubicBezTo>
                  <a:lnTo>
                    <a:pt x="7140" y="3694"/>
                  </a:lnTo>
                  <a:cubicBezTo>
                    <a:pt x="7447" y="3649"/>
                    <a:pt x="7753" y="3595"/>
                    <a:pt x="8056" y="3528"/>
                  </a:cubicBezTo>
                  <a:cubicBezTo>
                    <a:pt x="8600" y="3382"/>
                    <a:pt x="8475" y="2545"/>
                    <a:pt x="7910" y="2545"/>
                  </a:cubicBezTo>
                  <a:cubicBezTo>
                    <a:pt x="7015" y="2545"/>
                    <a:pt x="6128" y="2659"/>
                    <a:pt x="5240" y="2786"/>
                  </a:cubicBezTo>
                  <a:lnTo>
                    <a:pt x="5240" y="2786"/>
                  </a:lnTo>
                  <a:cubicBezTo>
                    <a:pt x="5533" y="2650"/>
                    <a:pt x="5826" y="2512"/>
                    <a:pt x="6119" y="2376"/>
                  </a:cubicBezTo>
                  <a:lnTo>
                    <a:pt x="6119" y="2376"/>
                  </a:lnTo>
                  <a:cubicBezTo>
                    <a:pt x="6305" y="2292"/>
                    <a:pt x="6491" y="2207"/>
                    <a:pt x="6675" y="2122"/>
                  </a:cubicBezTo>
                  <a:lnTo>
                    <a:pt x="6675" y="2122"/>
                  </a:lnTo>
                  <a:cubicBezTo>
                    <a:pt x="6703" y="2109"/>
                    <a:pt x="6731" y="2097"/>
                    <a:pt x="6759" y="2084"/>
                  </a:cubicBezTo>
                  <a:cubicBezTo>
                    <a:pt x="6759" y="2084"/>
                    <a:pt x="6759" y="2084"/>
                    <a:pt x="6759" y="2083"/>
                  </a:cubicBezTo>
                  <a:lnTo>
                    <a:pt x="6759" y="2083"/>
                  </a:lnTo>
                  <a:cubicBezTo>
                    <a:pt x="6773" y="2077"/>
                    <a:pt x="6787" y="2070"/>
                    <a:pt x="6801" y="2063"/>
                  </a:cubicBezTo>
                  <a:cubicBezTo>
                    <a:pt x="7232" y="1856"/>
                    <a:pt x="7042" y="1307"/>
                    <a:pt x="6676" y="1170"/>
                  </a:cubicBezTo>
                  <a:lnTo>
                    <a:pt x="6676" y="1170"/>
                  </a:lnTo>
                  <a:cubicBezTo>
                    <a:pt x="6793" y="1097"/>
                    <a:pt x="6912" y="1025"/>
                    <a:pt x="7031" y="954"/>
                  </a:cubicBezTo>
                  <a:cubicBezTo>
                    <a:pt x="7441" y="693"/>
                    <a:pt x="7237" y="1"/>
                    <a:pt x="6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6"/>
          <p:cNvSpPr/>
          <p:nvPr/>
        </p:nvSpPr>
        <p:spPr>
          <a:xfrm rot="744500">
            <a:off x="6800456" y="3902825"/>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6"/>
          <p:cNvSpPr/>
          <p:nvPr/>
        </p:nvSpPr>
        <p:spPr>
          <a:xfrm>
            <a:off x="7529113" y="738025"/>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6"/>
          <p:cNvSpPr/>
          <p:nvPr/>
        </p:nvSpPr>
        <p:spPr>
          <a:xfrm rot="1296169">
            <a:off x="558585" y="3174167"/>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46"/>
          <p:cNvGrpSpPr/>
          <p:nvPr/>
        </p:nvGrpSpPr>
        <p:grpSpPr>
          <a:xfrm rot="965557">
            <a:off x="5582730" y="333009"/>
            <a:ext cx="945140" cy="952369"/>
            <a:chOff x="2787150" y="2134475"/>
            <a:chExt cx="487050" cy="490775"/>
          </a:xfrm>
        </p:grpSpPr>
        <p:sp>
          <p:nvSpPr>
            <p:cNvPr id="714" name="Google Shape;714;p46"/>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6"/>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6"/>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6"/>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6"/>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6"/>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6"/>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46"/>
          <p:cNvSpPr/>
          <p:nvPr/>
        </p:nvSpPr>
        <p:spPr>
          <a:xfrm>
            <a:off x="1741988" y="636063"/>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843;p50" descr="Text&#10;&#10;Description automatically generated">
            <a:extLst>
              <a:ext uri="{FF2B5EF4-FFF2-40B4-BE49-F238E27FC236}">
                <a16:creationId xmlns:a16="http://schemas.microsoft.com/office/drawing/2014/main" id="{D0A7FDE4-0C68-0B43-551F-399D2E19970E}"/>
              </a:ext>
            </a:extLst>
          </p:cNvPr>
          <p:cNvPicPr preferRelativeResize="0"/>
          <p:nvPr/>
        </p:nvPicPr>
        <p:blipFill>
          <a:blip r:embed="rId3">
            <a:alphaModFix/>
          </a:blip>
          <a:stretch>
            <a:fillRect/>
          </a:stretch>
        </p:blipFill>
        <p:spPr>
          <a:xfrm>
            <a:off x="7758327" y="4445323"/>
            <a:ext cx="1196892" cy="548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t>What do I need to know to be a babysitter?</a:t>
            </a:r>
            <a:endParaRPr sz="2800"/>
          </a:p>
        </p:txBody>
      </p:sp>
      <p:sp>
        <p:nvSpPr>
          <p:cNvPr id="730" name="Google Shape;730;p47"/>
          <p:cNvSpPr txBox="1">
            <a:spLocks noGrp="1"/>
          </p:cNvSpPr>
          <p:nvPr>
            <p:ph type="subTitle" idx="1"/>
          </p:nvPr>
        </p:nvSpPr>
        <p:spPr>
          <a:xfrm>
            <a:off x="769050" y="2726250"/>
            <a:ext cx="23055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Get into teams of three to five. </a:t>
            </a:r>
            <a:endParaRPr/>
          </a:p>
        </p:txBody>
      </p:sp>
      <p:sp>
        <p:nvSpPr>
          <p:cNvPr id="731" name="Google Shape;731;p47"/>
          <p:cNvSpPr txBox="1">
            <a:spLocks noGrp="1"/>
          </p:cNvSpPr>
          <p:nvPr>
            <p:ph type="subTitle" idx="2"/>
          </p:nvPr>
        </p:nvSpPr>
        <p:spPr>
          <a:xfrm>
            <a:off x="3468279" y="2726250"/>
            <a:ext cx="23055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Make a list of everything you need to know about how to be a babysitter.</a:t>
            </a:r>
            <a:endParaRPr/>
          </a:p>
        </p:txBody>
      </p:sp>
      <p:sp>
        <p:nvSpPr>
          <p:cNvPr id="732" name="Google Shape;732;p47"/>
          <p:cNvSpPr txBox="1">
            <a:spLocks noGrp="1"/>
          </p:cNvSpPr>
          <p:nvPr>
            <p:ph type="subTitle" idx="3"/>
          </p:nvPr>
        </p:nvSpPr>
        <p:spPr>
          <a:xfrm>
            <a:off x="6167514" y="2726250"/>
            <a:ext cx="2305500" cy="8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Share what your team discussed with the whole group. </a:t>
            </a:r>
            <a:endParaRPr/>
          </a:p>
        </p:txBody>
      </p:sp>
      <p:sp>
        <p:nvSpPr>
          <p:cNvPr id="733" name="Google Shape;733;p47"/>
          <p:cNvSpPr txBox="1">
            <a:spLocks noGrp="1"/>
          </p:cNvSpPr>
          <p:nvPr>
            <p:ph type="subTitle" idx="4"/>
          </p:nvPr>
        </p:nvSpPr>
        <p:spPr>
          <a:xfrm>
            <a:off x="762300" y="2411700"/>
            <a:ext cx="2305500" cy="3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Team up!</a:t>
            </a:r>
            <a:endParaRPr/>
          </a:p>
        </p:txBody>
      </p:sp>
      <p:sp>
        <p:nvSpPr>
          <p:cNvPr id="734" name="Google Shape;734;p47"/>
          <p:cNvSpPr txBox="1">
            <a:spLocks noGrp="1"/>
          </p:cNvSpPr>
          <p:nvPr>
            <p:ph type="subTitle" idx="5"/>
          </p:nvPr>
        </p:nvSpPr>
        <p:spPr>
          <a:xfrm>
            <a:off x="3468275" y="2411700"/>
            <a:ext cx="2305500" cy="3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List it!</a:t>
            </a:r>
            <a:endParaRPr/>
          </a:p>
        </p:txBody>
      </p:sp>
      <p:sp>
        <p:nvSpPr>
          <p:cNvPr id="735" name="Google Shape;735;p47"/>
          <p:cNvSpPr txBox="1">
            <a:spLocks noGrp="1"/>
          </p:cNvSpPr>
          <p:nvPr>
            <p:ph type="subTitle" idx="6"/>
          </p:nvPr>
        </p:nvSpPr>
        <p:spPr>
          <a:xfrm>
            <a:off x="6167525" y="2411700"/>
            <a:ext cx="2305500" cy="3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Share!</a:t>
            </a:r>
            <a:endParaRPr/>
          </a:p>
        </p:txBody>
      </p:sp>
      <p:grpSp>
        <p:nvGrpSpPr>
          <p:cNvPr id="736" name="Google Shape;736;p47"/>
          <p:cNvGrpSpPr/>
          <p:nvPr/>
        </p:nvGrpSpPr>
        <p:grpSpPr>
          <a:xfrm>
            <a:off x="1443977" y="1547860"/>
            <a:ext cx="808780" cy="648340"/>
            <a:chOff x="5712725" y="709850"/>
            <a:chExt cx="577700" cy="463100"/>
          </a:xfrm>
        </p:grpSpPr>
        <p:sp>
          <p:nvSpPr>
            <p:cNvPr id="737" name="Google Shape;737;p47"/>
            <p:cNvSpPr/>
            <p:nvPr/>
          </p:nvSpPr>
          <p:spPr>
            <a:xfrm>
              <a:off x="5712725" y="731500"/>
              <a:ext cx="567575" cy="440900"/>
            </a:xfrm>
            <a:custGeom>
              <a:avLst/>
              <a:gdLst/>
              <a:ahLst/>
              <a:cxnLst/>
              <a:rect l="l" t="t" r="r" b="b"/>
              <a:pathLst>
                <a:path w="22703" h="17636" extrusionOk="0">
                  <a:moveTo>
                    <a:pt x="630" y="0"/>
                  </a:moveTo>
                  <a:cubicBezTo>
                    <a:pt x="416" y="0"/>
                    <a:pt x="1" y="110"/>
                    <a:pt x="1" y="268"/>
                  </a:cubicBezTo>
                  <a:cubicBezTo>
                    <a:pt x="1" y="6022"/>
                    <a:pt x="126" y="11818"/>
                    <a:pt x="649" y="17530"/>
                  </a:cubicBezTo>
                  <a:cubicBezTo>
                    <a:pt x="649" y="17593"/>
                    <a:pt x="754" y="17593"/>
                    <a:pt x="796" y="17593"/>
                  </a:cubicBezTo>
                  <a:cubicBezTo>
                    <a:pt x="1421" y="17622"/>
                    <a:pt x="2046" y="17636"/>
                    <a:pt x="2671" y="17636"/>
                  </a:cubicBezTo>
                  <a:cubicBezTo>
                    <a:pt x="8424" y="17636"/>
                    <a:pt x="14130" y="16498"/>
                    <a:pt x="19869" y="16498"/>
                  </a:cubicBezTo>
                  <a:cubicBezTo>
                    <a:pt x="20527" y="16498"/>
                    <a:pt x="21186" y="16513"/>
                    <a:pt x="21845" y="16547"/>
                  </a:cubicBezTo>
                  <a:cubicBezTo>
                    <a:pt x="22033" y="16547"/>
                    <a:pt x="22703" y="16233"/>
                    <a:pt x="22347" y="16191"/>
                  </a:cubicBezTo>
                  <a:cubicBezTo>
                    <a:pt x="21736" y="16164"/>
                    <a:pt x="21125" y="16151"/>
                    <a:pt x="20515" y="16151"/>
                  </a:cubicBezTo>
                  <a:cubicBezTo>
                    <a:pt x="15030" y="16151"/>
                    <a:pt x="9600" y="17149"/>
                    <a:pt x="4102" y="17300"/>
                  </a:cubicBezTo>
                  <a:cubicBezTo>
                    <a:pt x="3875" y="17306"/>
                    <a:pt x="3646" y="17308"/>
                    <a:pt x="3417" y="17308"/>
                  </a:cubicBezTo>
                  <a:cubicBezTo>
                    <a:pt x="2864" y="17308"/>
                    <a:pt x="2306" y="17294"/>
                    <a:pt x="1758" y="17279"/>
                  </a:cubicBezTo>
                  <a:cubicBezTo>
                    <a:pt x="1131" y="17237"/>
                    <a:pt x="1235" y="15145"/>
                    <a:pt x="1214" y="14768"/>
                  </a:cubicBezTo>
                  <a:cubicBezTo>
                    <a:pt x="1068" y="13052"/>
                    <a:pt x="1005" y="11378"/>
                    <a:pt x="921" y="9684"/>
                  </a:cubicBezTo>
                  <a:cubicBezTo>
                    <a:pt x="775" y="6461"/>
                    <a:pt x="754" y="3260"/>
                    <a:pt x="754" y="38"/>
                  </a:cubicBezTo>
                  <a:cubicBezTo>
                    <a:pt x="749" y="12"/>
                    <a:pt x="700" y="0"/>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7"/>
            <p:cNvSpPr/>
            <p:nvPr/>
          </p:nvSpPr>
          <p:spPr>
            <a:xfrm>
              <a:off x="5727900" y="804600"/>
              <a:ext cx="562525" cy="363375"/>
            </a:xfrm>
            <a:custGeom>
              <a:avLst/>
              <a:gdLst/>
              <a:ahLst/>
              <a:cxnLst/>
              <a:rect l="l" t="t" r="r" b="b"/>
              <a:pathLst>
                <a:path w="22501" h="14535" extrusionOk="0">
                  <a:moveTo>
                    <a:pt x="10681" y="0"/>
                  </a:moveTo>
                  <a:cubicBezTo>
                    <a:pt x="10657" y="0"/>
                    <a:pt x="10633" y="1"/>
                    <a:pt x="10609" y="1"/>
                  </a:cubicBezTo>
                  <a:cubicBezTo>
                    <a:pt x="8140" y="64"/>
                    <a:pt x="6508" y="2261"/>
                    <a:pt x="5336" y="4228"/>
                  </a:cubicBezTo>
                  <a:cubicBezTo>
                    <a:pt x="3390" y="7492"/>
                    <a:pt x="1172" y="10798"/>
                    <a:pt x="0" y="14459"/>
                  </a:cubicBezTo>
                  <a:cubicBezTo>
                    <a:pt x="0" y="14511"/>
                    <a:pt x="91" y="14534"/>
                    <a:pt x="211" y="14534"/>
                  </a:cubicBezTo>
                  <a:cubicBezTo>
                    <a:pt x="430" y="14534"/>
                    <a:pt x="747" y="14456"/>
                    <a:pt x="775" y="14334"/>
                  </a:cubicBezTo>
                  <a:cubicBezTo>
                    <a:pt x="1904" y="10882"/>
                    <a:pt x="3976" y="7889"/>
                    <a:pt x="5754" y="4772"/>
                  </a:cubicBezTo>
                  <a:cubicBezTo>
                    <a:pt x="6612" y="3265"/>
                    <a:pt x="7512" y="1780"/>
                    <a:pt x="8998" y="755"/>
                  </a:cubicBezTo>
                  <a:cubicBezTo>
                    <a:pt x="9421" y="461"/>
                    <a:pt x="9837" y="335"/>
                    <a:pt x="10241" y="335"/>
                  </a:cubicBezTo>
                  <a:cubicBezTo>
                    <a:pt x="12111" y="335"/>
                    <a:pt x="13713" y="3038"/>
                    <a:pt x="14521" y="4312"/>
                  </a:cubicBezTo>
                  <a:cubicBezTo>
                    <a:pt x="16153" y="6948"/>
                    <a:pt x="16969" y="10149"/>
                    <a:pt x="18727" y="12681"/>
                  </a:cubicBezTo>
                  <a:cubicBezTo>
                    <a:pt x="19120" y="13233"/>
                    <a:pt x="19614" y="13460"/>
                    <a:pt x="20115" y="13460"/>
                  </a:cubicBezTo>
                  <a:cubicBezTo>
                    <a:pt x="21189" y="13460"/>
                    <a:pt x="22294" y="12420"/>
                    <a:pt x="22493" y="11321"/>
                  </a:cubicBezTo>
                  <a:cubicBezTo>
                    <a:pt x="22501" y="11255"/>
                    <a:pt x="22416" y="11228"/>
                    <a:pt x="22302" y="11228"/>
                  </a:cubicBezTo>
                  <a:cubicBezTo>
                    <a:pt x="22088" y="11228"/>
                    <a:pt x="21767" y="11324"/>
                    <a:pt x="21740" y="11446"/>
                  </a:cubicBezTo>
                  <a:cubicBezTo>
                    <a:pt x="21609" y="12167"/>
                    <a:pt x="21170" y="13055"/>
                    <a:pt x="20454" y="13055"/>
                  </a:cubicBezTo>
                  <a:cubicBezTo>
                    <a:pt x="20255" y="13055"/>
                    <a:pt x="20035" y="12986"/>
                    <a:pt x="19794" y="12827"/>
                  </a:cubicBezTo>
                  <a:cubicBezTo>
                    <a:pt x="19250" y="12472"/>
                    <a:pt x="18915" y="11614"/>
                    <a:pt x="18643" y="11028"/>
                  </a:cubicBezTo>
                  <a:cubicBezTo>
                    <a:pt x="17911" y="9522"/>
                    <a:pt x="17241" y="7973"/>
                    <a:pt x="16509" y="6446"/>
                  </a:cubicBezTo>
                  <a:cubicBezTo>
                    <a:pt x="15777" y="4960"/>
                    <a:pt x="14961" y="3558"/>
                    <a:pt x="13936" y="2219"/>
                  </a:cubicBezTo>
                  <a:cubicBezTo>
                    <a:pt x="13174" y="1191"/>
                    <a:pt x="12090" y="0"/>
                    <a:pt x="106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7"/>
            <p:cNvSpPr/>
            <p:nvPr/>
          </p:nvSpPr>
          <p:spPr>
            <a:xfrm>
              <a:off x="5972150" y="805725"/>
              <a:ext cx="27775" cy="47275"/>
            </a:xfrm>
            <a:custGeom>
              <a:avLst/>
              <a:gdLst/>
              <a:ahLst/>
              <a:cxnLst/>
              <a:rect l="l" t="t" r="r" b="b"/>
              <a:pathLst>
                <a:path w="1111" h="1891" extrusionOk="0">
                  <a:moveTo>
                    <a:pt x="571" y="0"/>
                  </a:moveTo>
                  <a:cubicBezTo>
                    <a:pt x="318" y="0"/>
                    <a:pt x="0" y="156"/>
                    <a:pt x="85" y="312"/>
                  </a:cubicBezTo>
                  <a:cubicBezTo>
                    <a:pt x="295" y="751"/>
                    <a:pt x="357" y="1212"/>
                    <a:pt x="357" y="1693"/>
                  </a:cubicBezTo>
                  <a:cubicBezTo>
                    <a:pt x="357" y="1836"/>
                    <a:pt x="479" y="1891"/>
                    <a:pt x="624" y="1891"/>
                  </a:cubicBezTo>
                  <a:cubicBezTo>
                    <a:pt x="841" y="1891"/>
                    <a:pt x="1111" y="1768"/>
                    <a:pt x="1111" y="1630"/>
                  </a:cubicBezTo>
                  <a:cubicBezTo>
                    <a:pt x="1111" y="1107"/>
                    <a:pt x="1090" y="605"/>
                    <a:pt x="839" y="124"/>
                  </a:cubicBezTo>
                  <a:cubicBezTo>
                    <a:pt x="798" y="36"/>
                    <a:pt x="692" y="0"/>
                    <a:pt x="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7"/>
            <p:cNvSpPr/>
            <p:nvPr/>
          </p:nvSpPr>
          <p:spPr>
            <a:xfrm>
              <a:off x="5989975" y="873675"/>
              <a:ext cx="22500" cy="55150"/>
            </a:xfrm>
            <a:custGeom>
              <a:avLst/>
              <a:gdLst/>
              <a:ahLst/>
              <a:cxnLst/>
              <a:rect l="l" t="t" r="r" b="b"/>
              <a:pathLst>
                <a:path w="900" h="2206" extrusionOk="0">
                  <a:moveTo>
                    <a:pt x="472" y="1"/>
                  </a:moveTo>
                  <a:cubicBezTo>
                    <a:pt x="258" y="1"/>
                    <a:pt x="0" y="122"/>
                    <a:pt x="0" y="293"/>
                  </a:cubicBezTo>
                  <a:cubicBezTo>
                    <a:pt x="0" y="858"/>
                    <a:pt x="126" y="1423"/>
                    <a:pt x="126" y="1988"/>
                  </a:cubicBezTo>
                  <a:cubicBezTo>
                    <a:pt x="126" y="2143"/>
                    <a:pt x="257" y="2206"/>
                    <a:pt x="411" y="2206"/>
                  </a:cubicBezTo>
                  <a:cubicBezTo>
                    <a:pt x="631" y="2206"/>
                    <a:pt x="900" y="2077"/>
                    <a:pt x="900" y="1904"/>
                  </a:cubicBezTo>
                  <a:cubicBezTo>
                    <a:pt x="900" y="1339"/>
                    <a:pt x="753" y="795"/>
                    <a:pt x="753" y="209"/>
                  </a:cubicBezTo>
                  <a:cubicBezTo>
                    <a:pt x="753" y="62"/>
                    <a:pt x="624"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7"/>
            <p:cNvSpPr/>
            <p:nvPr/>
          </p:nvSpPr>
          <p:spPr>
            <a:xfrm>
              <a:off x="5993425" y="963075"/>
              <a:ext cx="22725" cy="49225"/>
            </a:xfrm>
            <a:custGeom>
              <a:avLst/>
              <a:gdLst/>
              <a:ahLst/>
              <a:cxnLst/>
              <a:rect l="l" t="t" r="r" b="b"/>
              <a:pathLst>
                <a:path w="909" h="1969" extrusionOk="0">
                  <a:moveTo>
                    <a:pt x="587" y="0"/>
                  </a:moveTo>
                  <a:cubicBezTo>
                    <a:pt x="355" y="0"/>
                    <a:pt x="1" y="123"/>
                    <a:pt x="30" y="295"/>
                  </a:cubicBezTo>
                  <a:cubicBezTo>
                    <a:pt x="30" y="818"/>
                    <a:pt x="155" y="1341"/>
                    <a:pt x="155" y="1864"/>
                  </a:cubicBezTo>
                  <a:cubicBezTo>
                    <a:pt x="155" y="1936"/>
                    <a:pt x="243" y="1968"/>
                    <a:pt x="359" y="1968"/>
                  </a:cubicBezTo>
                  <a:cubicBezTo>
                    <a:pt x="582" y="1968"/>
                    <a:pt x="908" y="1848"/>
                    <a:pt x="908" y="1655"/>
                  </a:cubicBezTo>
                  <a:cubicBezTo>
                    <a:pt x="908" y="1132"/>
                    <a:pt x="783" y="609"/>
                    <a:pt x="783" y="86"/>
                  </a:cubicBezTo>
                  <a:cubicBezTo>
                    <a:pt x="776" y="26"/>
                    <a:pt x="695" y="0"/>
                    <a:pt x="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7"/>
            <p:cNvSpPr/>
            <p:nvPr/>
          </p:nvSpPr>
          <p:spPr>
            <a:xfrm>
              <a:off x="5999625" y="1055575"/>
              <a:ext cx="26450" cy="33825"/>
            </a:xfrm>
            <a:custGeom>
              <a:avLst/>
              <a:gdLst/>
              <a:ahLst/>
              <a:cxnLst/>
              <a:rect l="l" t="t" r="r" b="b"/>
              <a:pathLst>
                <a:path w="1058" h="1353" extrusionOk="0">
                  <a:moveTo>
                    <a:pt x="656" y="0"/>
                  </a:moveTo>
                  <a:cubicBezTo>
                    <a:pt x="430" y="0"/>
                    <a:pt x="0" y="160"/>
                    <a:pt x="33" y="257"/>
                  </a:cubicBezTo>
                  <a:cubicBezTo>
                    <a:pt x="158" y="591"/>
                    <a:pt x="305" y="947"/>
                    <a:pt x="305" y="1303"/>
                  </a:cubicBezTo>
                  <a:cubicBezTo>
                    <a:pt x="305" y="1337"/>
                    <a:pt x="362" y="1353"/>
                    <a:pt x="444" y="1353"/>
                  </a:cubicBezTo>
                  <a:cubicBezTo>
                    <a:pt x="662" y="1353"/>
                    <a:pt x="1058" y="1245"/>
                    <a:pt x="1058" y="1094"/>
                  </a:cubicBezTo>
                  <a:cubicBezTo>
                    <a:pt x="1058" y="717"/>
                    <a:pt x="932" y="382"/>
                    <a:pt x="786" y="47"/>
                  </a:cubicBezTo>
                  <a:cubicBezTo>
                    <a:pt x="772" y="14"/>
                    <a:pt x="723" y="0"/>
                    <a:pt x="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7"/>
            <p:cNvSpPr/>
            <p:nvPr/>
          </p:nvSpPr>
          <p:spPr>
            <a:xfrm>
              <a:off x="6012450" y="1101475"/>
              <a:ext cx="24625" cy="41450"/>
            </a:xfrm>
            <a:custGeom>
              <a:avLst/>
              <a:gdLst/>
              <a:ahLst/>
              <a:cxnLst/>
              <a:rect l="l" t="t" r="r" b="b"/>
              <a:pathLst>
                <a:path w="985" h="1658" extrusionOk="0">
                  <a:moveTo>
                    <a:pt x="578" y="1"/>
                  </a:moveTo>
                  <a:cubicBezTo>
                    <a:pt x="404" y="1"/>
                    <a:pt x="216" y="90"/>
                    <a:pt x="168" y="262"/>
                  </a:cubicBezTo>
                  <a:cubicBezTo>
                    <a:pt x="43" y="639"/>
                    <a:pt x="1" y="1057"/>
                    <a:pt x="147" y="1455"/>
                  </a:cubicBezTo>
                  <a:cubicBezTo>
                    <a:pt x="212" y="1600"/>
                    <a:pt x="338" y="1658"/>
                    <a:pt x="469" y="1658"/>
                  </a:cubicBezTo>
                  <a:cubicBezTo>
                    <a:pt x="509" y="1658"/>
                    <a:pt x="548" y="1653"/>
                    <a:pt x="587" y="1643"/>
                  </a:cubicBezTo>
                  <a:cubicBezTo>
                    <a:pt x="733" y="1601"/>
                    <a:pt x="984" y="1434"/>
                    <a:pt x="901" y="1266"/>
                  </a:cubicBezTo>
                  <a:cubicBezTo>
                    <a:pt x="775" y="973"/>
                    <a:pt x="796" y="660"/>
                    <a:pt x="880" y="388"/>
                  </a:cubicBezTo>
                  <a:cubicBezTo>
                    <a:pt x="971" y="126"/>
                    <a:pt x="784"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7"/>
            <p:cNvSpPr/>
            <p:nvPr/>
          </p:nvSpPr>
          <p:spPr>
            <a:xfrm>
              <a:off x="5717950" y="827100"/>
              <a:ext cx="53925" cy="14150"/>
            </a:xfrm>
            <a:custGeom>
              <a:avLst/>
              <a:gdLst/>
              <a:ahLst/>
              <a:cxnLst/>
              <a:rect l="l" t="t" r="r" b="b"/>
              <a:pathLst>
                <a:path w="2157" h="566" extrusionOk="0">
                  <a:moveTo>
                    <a:pt x="1968" y="1"/>
                  </a:moveTo>
                  <a:cubicBezTo>
                    <a:pt x="1779" y="1"/>
                    <a:pt x="1570" y="64"/>
                    <a:pt x="1445" y="147"/>
                  </a:cubicBezTo>
                  <a:cubicBezTo>
                    <a:pt x="1266" y="261"/>
                    <a:pt x="1061" y="274"/>
                    <a:pt x="841" y="274"/>
                  </a:cubicBezTo>
                  <a:cubicBezTo>
                    <a:pt x="779" y="274"/>
                    <a:pt x="715" y="273"/>
                    <a:pt x="650" y="273"/>
                  </a:cubicBezTo>
                  <a:cubicBezTo>
                    <a:pt x="482" y="273"/>
                    <a:pt x="273" y="315"/>
                    <a:pt x="126" y="399"/>
                  </a:cubicBezTo>
                  <a:cubicBezTo>
                    <a:pt x="1" y="482"/>
                    <a:pt x="22" y="566"/>
                    <a:pt x="189" y="566"/>
                  </a:cubicBezTo>
                  <a:cubicBezTo>
                    <a:pt x="838" y="566"/>
                    <a:pt x="1466" y="503"/>
                    <a:pt x="2010" y="168"/>
                  </a:cubicBezTo>
                  <a:cubicBezTo>
                    <a:pt x="2156" y="85"/>
                    <a:pt x="2114" y="1"/>
                    <a:pt x="1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7"/>
            <p:cNvSpPr/>
            <p:nvPr/>
          </p:nvSpPr>
          <p:spPr>
            <a:xfrm>
              <a:off x="5795900" y="818225"/>
              <a:ext cx="50775" cy="10250"/>
            </a:xfrm>
            <a:custGeom>
              <a:avLst/>
              <a:gdLst/>
              <a:ahLst/>
              <a:cxnLst/>
              <a:rect l="l" t="t" r="r" b="b"/>
              <a:pathLst>
                <a:path w="2031" h="410" extrusionOk="0">
                  <a:moveTo>
                    <a:pt x="1884" y="0"/>
                  </a:moveTo>
                  <a:cubicBezTo>
                    <a:pt x="1361" y="0"/>
                    <a:pt x="837" y="42"/>
                    <a:pt x="335" y="210"/>
                  </a:cubicBezTo>
                  <a:cubicBezTo>
                    <a:pt x="314" y="210"/>
                    <a:pt x="1" y="335"/>
                    <a:pt x="105" y="398"/>
                  </a:cubicBezTo>
                  <a:cubicBezTo>
                    <a:pt x="125" y="406"/>
                    <a:pt x="150" y="409"/>
                    <a:pt x="177" y="409"/>
                  </a:cubicBezTo>
                  <a:cubicBezTo>
                    <a:pt x="294" y="409"/>
                    <a:pt x="464" y="348"/>
                    <a:pt x="565" y="314"/>
                  </a:cubicBezTo>
                  <a:cubicBezTo>
                    <a:pt x="747" y="258"/>
                    <a:pt x="937" y="249"/>
                    <a:pt x="1119" y="249"/>
                  </a:cubicBezTo>
                  <a:cubicBezTo>
                    <a:pt x="1209" y="249"/>
                    <a:pt x="1298" y="251"/>
                    <a:pt x="1381" y="251"/>
                  </a:cubicBezTo>
                  <a:cubicBezTo>
                    <a:pt x="1570" y="251"/>
                    <a:pt x="1779" y="210"/>
                    <a:pt x="1905" y="126"/>
                  </a:cubicBezTo>
                  <a:cubicBezTo>
                    <a:pt x="2030" y="42"/>
                    <a:pt x="2009" y="0"/>
                    <a:pt x="1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7"/>
            <p:cNvSpPr/>
            <p:nvPr/>
          </p:nvSpPr>
          <p:spPr>
            <a:xfrm>
              <a:off x="5878025" y="793875"/>
              <a:ext cx="58600" cy="17800"/>
            </a:xfrm>
            <a:custGeom>
              <a:avLst/>
              <a:gdLst/>
              <a:ahLst/>
              <a:cxnLst/>
              <a:rect l="l" t="t" r="r" b="b"/>
              <a:pathLst>
                <a:path w="2344" h="712" extrusionOk="0">
                  <a:moveTo>
                    <a:pt x="2102" y="1"/>
                  </a:moveTo>
                  <a:cubicBezTo>
                    <a:pt x="1973" y="1"/>
                    <a:pt x="1828" y="59"/>
                    <a:pt x="1737" y="75"/>
                  </a:cubicBezTo>
                  <a:cubicBezTo>
                    <a:pt x="1298" y="221"/>
                    <a:pt x="837" y="347"/>
                    <a:pt x="398" y="451"/>
                  </a:cubicBezTo>
                  <a:cubicBezTo>
                    <a:pt x="356" y="472"/>
                    <a:pt x="1" y="556"/>
                    <a:pt x="63" y="660"/>
                  </a:cubicBezTo>
                  <a:cubicBezTo>
                    <a:pt x="71" y="699"/>
                    <a:pt x="118" y="712"/>
                    <a:pt x="178" y="712"/>
                  </a:cubicBezTo>
                  <a:cubicBezTo>
                    <a:pt x="281" y="712"/>
                    <a:pt x="421" y="674"/>
                    <a:pt x="461" y="660"/>
                  </a:cubicBezTo>
                  <a:cubicBezTo>
                    <a:pt x="984" y="535"/>
                    <a:pt x="1465" y="388"/>
                    <a:pt x="1988" y="242"/>
                  </a:cubicBezTo>
                  <a:cubicBezTo>
                    <a:pt x="2030" y="242"/>
                    <a:pt x="2344" y="116"/>
                    <a:pt x="2239" y="33"/>
                  </a:cubicBezTo>
                  <a:cubicBezTo>
                    <a:pt x="2199" y="9"/>
                    <a:pt x="2151" y="1"/>
                    <a:pt x="2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7"/>
            <p:cNvSpPr/>
            <p:nvPr/>
          </p:nvSpPr>
          <p:spPr>
            <a:xfrm>
              <a:off x="5954925" y="709850"/>
              <a:ext cx="116075" cy="70425"/>
            </a:xfrm>
            <a:custGeom>
              <a:avLst/>
              <a:gdLst/>
              <a:ahLst/>
              <a:cxnLst/>
              <a:rect l="l" t="t" r="r" b="b"/>
              <a:pathLst>
                <a:path w="4643" h="2817" extrusionOk="0">
                  <a:moveTo>
                    <a:pt x="890" y="989"/>
                  </a:moveTo>
                  <a:cubicBezTo>
                    <a:pt x="1209" y="1026"/>
                    <a:pt x="1541" y="1222"/>
                    <a:pt x="1831" y="1406"/>
                  </a:cubicBezTo>
                  <a:lnTo>
                    <a:pt x="1831" y="1406"/>
                  </a:lnTo>
                  <a:cubicBezTo>
                    <a:pt x="1532" y="1557"/>
                    <a:pt x="1212" y="1674"/>
                    <a:pt x="868" y="1749"/>
                  </a:cubicBezTo>
                  <a:lnTo>
                    <a:pt x="868" y="1749"/>
                  </a:lnTo>
                  <a:cubicBezTo>
                    <a:pt x="851" y="1573"/>
                    <a:pt x="837" y="1388"/>
                    <a:pt x="837" y="1218"/>
                  </a:cubicBezTo>
                  <a:cubicBezTo>
                    <a:pt x="837" y="1155"/>
                    <a:pt x="858" y="1092"/>
                    <a:pt x="879" y="1029"/>
                  </a:cubicBezTo>
                  <a:cubicBezTo>
                    <a:pt x="884" y="1014"/>
                    <a:pt x="888" y="1000"/>
                    <a:pt x="890" y="989"/>
                  </a:cubicBezTo>
                  <a:close/>
                  <a:moveTo>
                    <a:pt x="3934" y="1"/>
                  </a:moveTo>
                  <a:cubicBezTo>
                    <a:pt x="3745" y="1"/>
                    <a:pt x="3490" y="60"/>
                    <a:pt x="3411" y="151"/>
                  </a:cubicBezTo>
                  <a:cubicBezTo>
                    <a:pt x="3106" y="488"/>
                    <a:pt x="2782" y="790"/>
                    <a:pt x="2430" y="1042"/>
                  </a:cubicBezTo>
                  <a:lnTo>
                    <a:pt x="2430" y="1042"/>
                  </a:lnTo>
                  <a:cubicBezTo>
                    <a:pt x="2203" y="911"/>
                    <a:pt x="1967" y="793"/>
                    <a:pt x="1716" y="695"/>
                  </a:cubicBezTo>
                  <a:cubicBezTo>
                    <a:pt x="1541" y="625"/>
                    <a:pt x="1363" y="591"/>
                    <a:pt x="1186" y="591"/>
                  </a:cubicBezTo>
                  <a:cubicBezTo>
                    <a:pt x="938" y="591"/>
                    <a:pt x="692" y="656"/>
                    <a:pt x="461" y="778"/>
                  </a:cubicBezTo>
                  <a:cubicBezTo>
                    <a:pt x="0" y="1029"/>
                    <a:pt x="63" y="1636"/>
                    <a:pt x="126" y="2076"/>
                  </a:cubicBezTo>
                  <a:cubicBezTo>
                    <a:pt x="141" y="2150"/>
                    <a:pt x="262" y="2161"/>
                    <a:pt x="354" y="2161"/>
                  </a:cubicBezTo>
                  <a:cubicBezTo>
                    <a:pt x="390" y="2161"/>
                    <a:pt x="422" y="2159"/>
                    <a:pt x="440" y="2159"/>
                  </a:cubicBezTo>
                  <a:cubicBezTo>
                    <a:pt x="1071" y="2079"/>
                    <a:pt x="1654" y="1901"/>
                    <a:pt x="2190" y="1639"/>
                  </a:cubicBezTo>
                  <a:lnTo>
                    <a:pt x="2190" y="1639"/>
                  </a:lnTo>
                  <a:cubicBezTo>
                    <a:pt x="2734" y="2010"/>
                    <a:pt x="3236" y="2425"/>
                    <a:pt x="3808" y="2787"/>
                  </a:cubicBezTo>
                  <a:cubicBezTo>
                    <a:pt x="3842" y="2807"/>
                    <a:pt x="3888" y="2816"/>
                    <a:pt x="3940" y="2816"/>
                  </a:cubicBezTo>
                  <a:cubicBezTo>
                    <a:pt x="4207" y="2816"/>
                    <a:pt x="4642" y="2582"/>
                    <a:pt x="4520" y="2494"/>
                  </a:cubicBezTo>
                  <a:cubicBezTo>
                    <a:pt x="3928" y="2113"/>
                    <a:pt x="3395" y="1666"/>
                    <a:pt x="2815" y="1282"/>
                  </a:cubicBezTo>
                  <a:lnTo>
                    <a:pt x="2815" y="1282"/>
                  </a:lnTo>
                  <a:cubicBezTo>
                    <a:pt x="3290" y="971"/>
                    <a:pt x="3725" y="590"/>
                    <a:pt x="4122" y="151"/>
                  </a:cubicBezTo>
                  <a:cubicBezTo>
                    <a:pt x="4209" y="44"/>
                    <a:pt x="4096" y="1"/>
                    <a:pt x="3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7"/>
            <p:cNvSpPr/>
            <p:nvPr/>
          </p:nvSpPr>
          <p:spPr>
            <a:xfrm>
              <a:off x="5770375" y="1049200"/>
              <a:ext cx="79500" cy="123750"/>
            </a:xfrm>
            <a:custGeom>
              <a:avLst/>
              <a:gdLst/>
              <a:ahLst/>
              <a:cxnLst/>
              <a:rect l="l" t="t" r="r" b="b"/>
              <a:pathLst>
                <a:path w="3180" h="4950" extrusionOk="0">
                  <a:moveTo>
                    <a:pt x="773" y="0"/>
                  </a:moveTo>
                  <a:cubicBezTo>
                    <a:pt x="552" y="0"/>
                    <a:pt x="1" y="229"/>
                    <a:pt x="226" y="323"/>
                  </a:cubicBezTo>
                  <a:cubicBezTo>
                    <a:pt x="2130" y="1139"/>
                    <a:pt x="1942" y="3169"/>
                    <a:pt x="2382" y="4864"/>
                  </a:cubicBezTo>
                  <a:cubicBezTo>
                    <a:pt x="2394" y="4924"/>
                    <a:pt x="2467" y="4950"/>
                    <a:pt x="2564" y="4950"/>
                  </a:cubicBezTo>
                  <a:cubicBezTo>
                    <a:pt x="2802" y="4950"/>
                    <a:pt x="3179" y="4797"/>
                    <a:pt x="3135" y="4634"/>
                  </a:cubicBezTo>
                  <a:cubicBezTo>
                    <a:pt x="2633" y="2855"/>
                    <a:pt x="2842" y="846"/>
                    <a:pt x="833" y="10"/>
                  </a:cubicBezTo>
                  <a:cubicBezTo>
                    <a:pt x="818" y="3"/>
                    <a:pt x="798" y="0"/>
                    <a:pt x="7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7"/>
            <p:cNvSpPr/>
            <p:nvPr/>
          </p:nvSpPr>
          <p:spPr>
            <a:xfrm>
              <a:off x="5857400" y="1028950"/>
              <a:ext cx="59050" cy="68175"/>
            </a:xfrm>
            <a:custGeom>
              <a:avLst/>
              <a:gdLst/>
              <a:ahLst/>
              <a:cxnLst/>
              <a:rect l="l" t="t" r="r" b="b"/>
              <a:pathLst>
                <a:path w="2362" h="2727" extrusionOk="0">
                  <a:moveTo>
                    <a:pt x="2051" y="1"/>
                  </a:moveTo>
                  <a:cubicBezTo>
                    <a:pt x="1866" y="1"/>
                    <a:pt x="1633" y="64"/>
                    <a:pt x="1558" y="171"/>
                  </a:cubicBezTo>
                  <a:cubicBezTo>
                    <a:pt x="1098" y="924"/>
                    <a:pt x="805" y="1824"/>
                    <a:pt x="177" y="2472"/>
                  </a:cubicBezTo>
                  <a:cubicBezTo>
                    <a:pt x="0" y="2649"/>
                    <a:pt x="162" y="2727"/>
                    <a:pt x="367" y="2727"/>
                  </a:cubicBezTo>
                  <a:cubicBezTo>
                    <a:pt x="526" y="2727"/>
                    <a:pt x="711" y="2680"/>
                    <a:pt x="784" y="2598"/>
                  </a:cubicBezTo>
                  <a:cubicBezTo>
                    <a:pt x="1432" y="1908"/>
                    <a:pt x="1746" y="1008"/>
                    <a:pt x="2269" y="192"/>
                  </a:cubicBezTo>
                  <a:cubicBezTo>
                    <a:pt x="2361" y="59"/>
                    <a:pt x="2228" y="1"/>
                    <a:pt x="2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7"/>
            <p:cNvSpPr/>
            <p:nvPr/>
          </p:nvSpPr>
          <p:spPr>
            <a:xfrm>
              <a:off x="5847075" y="1047150"/>
              <a:ext cx="85400" cy="42050"/>
            </a:xfrm>
            <a:custGeom>
              <a:avLst/>
              <a:gdLst/>
              <a:ahLst/>
              <a:cxnLst/>
              <a:rect l="l" t="t" r="r" b="b"/>
              <a:pathLst>
                <a:path w="3416" h="1682" extrusionOk="0">
                  <a:moveTo>
                    <a:pt x="696" y="0"/>
                  </a:moveTo>
                  <a:cubicBezTo>
                    <a:pt x="404" y="0"/>
                    <a:pt x="0" y="362"/>
                    <a:pt x="381" y="489"/>
                  </a:cubicBezTo>
                  <a:cubicBezTo>
                    <a:pt x="1134" y="761"/>
                    <a:pt x="1845" y="1221"/>
                    <a:pt x="2536" y="1640"/>
                  </a:cubicBezTo>
                  <a:cubicBezTo>
                    <a:pt x="2579" y="1669"/>
                    <a:pt x="2636" y="1682"/>
                    <a:pt x="2698" y="1682"/>
                  </a:cubicBezTo>
                  <a:cubicBezTo>
                    <a:pt x="2995" y="1682"/>
                    <a:pt x="3416" y="1394"/>
                    <a:pt x="3122" y="1221"/>
                  </a:cubicBezTo>
                  <a:cubicBezTo>
                    <a:pt x="2389" y="782"/>
                    <a:pt x="1657" y="301"/>
                    <a:pt x="820" y="29"/>
                  </a:cubicBezTo>
                  <a:cubicBezTo>
                    <a:pt x="783" y="9"/>
                    <a:pt x="741" y="0"/>
                    <a:pt x="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1" name="Google Shape;751;p47"/>
          <p:cNvSpPr/>
          <p:nvPr/>
        </p:nvSpPr>
        <p:spPr>
          <a:xfrm>
            <a:off x="7147508" y="1619506"/>
            <a:ext cx="62973" cy="28995"/>
          </a:xfrm>
          <a:custGeom>
            <a:avLst/>
            <a:gdLst/>
            <a:ahLst/>
            <a:cxnLst/>
            <a:rect l="l" t="t" r="r" b="b"/>
            <a:pathLst>
              <a:path w="1946" h="896" extrusionOk="0">
                <a:moveTo>
                  <a:pt x="309" y="1"/>
                </a:moveTo>
                <a:cubicBezTo>
                  <a:pt x="281" y="1"/>
                  <a:pt x="253" y="3"/>
                  <a:pt x="225" y="8"/>
                </a:cubicBezTo>
                <a:cubicBezTo>
                  <a:pt x="84" y="49"/>
                  <a:pt x="1" y="323"/>
                  <a:pt x="184" y="323"/>
                </a:cubicBezTo>
                <a:cubicBezTo>
                  <a:pt x="190" y="323"/>
                  <a:pt x="197" y="323"/>
                  <a:pt x="204" y="322"/>
                </a:cubicBezTo>
                <a:cubicBezTo>
                  <a:pt x="223" y="318"/>
                  <a:pt x="242" y="316"/>
                  <a:pt x="262" y="316"/>
                </a:cubicBezTo>
                <a:cubicBezTo>
                  <a:pt x="445" y="316"/>
                  <a:pt x="681" y="477"/>
                  <a:pt x="832" y="552"/>
                </a:cubicBezTo>
                <a:cubicBezTo>
                  <a:pt x="1083" y="678"/>
                  <a:pt x="1355" y="803"/>
                  <a:pt x="1648" y="887"/>
                </a:cubicBezTo>
                <a:cubicBezTo>
                  <a:pt x="1660" y="893"/>
                  <a:pt x="1673" y="896"/>
                  <a:pt x="1685" y="896"/>
                </a:cubicBezTo>
                <a:cubicBezTo>
                  <a:pt x="1806" y="896"/>
                  <a:pt x="1946" y="651"/>
                  <a:pt x="1794" y="594"/>
                </a:cubicBezTo>
                <a:cubicBezTo>
                  <a:pt x="1481" y="489"/>
                  <a:pt x="1188" y="364"/>
                  <a:pt x="916" y="196"/>
                </a:cubicBezTo>
                <a:cubicBezTo>
                  <a:pt x="732" y="123"/>
                  <a:pt x="515"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47"/>
          <p:cNvGrpSpPr/>
          <p:nvPr/>
        </p:nvGrpSpPr>
        <p:grpSpPr>
          <a:xfrm>
            <a:off x="6984437" y="1570537"/>
            <a:ext cx="737340" cy="648352"/>
            <a:chOff x="6867762" y="1610025"/>
            <a:chExt cx="737340" cy="648352"/>
          </a:xfrm>
        </p:grpSpPr>
        <p:sp>
          <p:nvSpPr>
            <p:cNvPr id="753" name="Google Shape;753;p47"/>
            <p:cNvSpPr/>
            <p:nvPr/>
          </p:nvSpPr>
          <p:spPr>
            <a:xfrm>
              <a:off x="6955035" y="1877733"/>
              <a:ext cx="428641" cy="336706"/>
            </a:xfrm>
            <a:custGeom>
              <a:avLst/>
              <a:gdLst/>
              <a:ahLst/>
              <a:cxnLst/>
              <a:rect l="l" t="t" r="r" b="b"/>
              <a:pathLst>
                <a:path w="13246" h="10405" extrusionOk="0">
                  <a:moveTo>
                    <a:pt x="545" y="575"/>
                  </a:moveTo>
                  <a:lnTo>
                    <a:pt x="545" y="575"/>
                  </a:lnTo>
                  <a:cubicBezTo>
                    <a:pt x="2473" y="635"/>
                    <a:pt x="4366" y="766"/>
                    <a:pt x="6300" y="766"/>
                  </a:cubicBezTo>
                  <a:cubicBezTo>
                    <a:pt x="6633" y="766"/>
                    <a:pt x="6967" y="762"/>
                    <a:pt x="7303" y="753"/>
                  </a:cubicBezTo>
                  <a:cubicBezTo>
                    <a:pt x="8265" y="753"/>
                    <a:pt x="9228" y="732"/>
                    <a:pt x="10211" y="732"/>
                  </a:cubicBezTo>
                  <a:lnTo>
                    <a:pt x="11634" y="732"/>
                  </a:lnTo>
                  <a:cubicBezTo>
                    <a:pt x="12115" y="732"/>
                    <a:pt x="11990" y="2176"/>
                    <a:pt x="11948" y="2406"/>
                  </a:cubicBezTo>
                  <a:cubicBezTo>
                    <a:pt x="11906" y="4185"/>
                    <a:pt x="11739" y="5942"/>
                    <a:pt x="11843" y="7742"/>
                  </a:cubicBezTo>
                  <a:cubicBezTo>
                    <a:pt x="11843" y="7972"/>
                    <a:pt x="12241" y="9730"/>
                    <a:pt x="11990" y="9750"/>
                  </a:cubicBezTo>
                  <a:cubicBezTo>
                    <a:pt x="11863" y="9767"/>
                    <a:pt x="11737" y="9773"/>
                    <a:pt x="11613" y="9773"/>
                  </a:cubicBezTo>
                  <a:cubicBezTo>
                    <a:pt x="11266" y="9773"/>
                    <a:pt x="10927" y="9724"/>
                    <a:pt x="10588" y="9709"/>
                  </a:cubicBezTo>
                  <a:cubicBezTo>
                    <a:pt x="9753" y="9672"/>
                    <a:pt x="8902" y="9655"/>
                    <a:pt x="8048" y="9655"/>
                  </a:cubicBezTo>
                  <a:cubicBezTo>
                    <a:pt x="6953" y="9655"/>
                    <a:pt x="5852" y="9683"/>
                    <a:pt x="4771" y="9730"/>
                  </a:cubicBezTo>
                  <a:cubicBezTo>
                    <a:pt x="4024" y="9745"/>
                    <a:pt x="3289" y="9785"/>
                    <a:pt x="2558" y="9785"/>
                  </a:cubicBezTo>
                  <a:cubicBezTo>
                    <a:pt x="2326" y="9785"/>
                    <a:pt x="2094" y="9781"/>
                    <a:pt x="1863" y="9771"/>
                  </a:cubicBezTo>
                  <a:cubicBezTo>
                    <a:pt x="273" y="9730"/>
                    <a:pt x="628" y="8056"/>
                    <a:pt x="649" y="6989"/>
                  </a:cubicBezTo>
                  <a:cubicBezTo>
                    <a:pt x="711" y="5210"/>
                    <a:pt x="952" y="3211"/>
                    <a:pt x="533" y="1481"/>
                  </a:cubicBezTo>
                  <a:lnTo>
                    <a:pt x="533" y="1481"/>
                  </a:lnTo>
                  <a:cubicBezTo>
                    <a:pt x="541" y="1455"/>
                    <a:pt x="545" y="1429"/>
                    <a:pt x="545" y="1402"/>
                  </a:cubicBezTo>
                  <a:lnTo>
                    <a:pt x="545" y="575"/>
                  </a:lnTo>
                  <a:close/>
                  <a:moveTo>
                    <a:pt x="377" y="0"/>
                  </a:moveTo>
                  <a:cubicBezTo>
                    <a:pt x="189" y="0"/>
                    <a:pt x="1" y="188"/>
                    <a:pt x="1" y="356"/>
                  </a:cubicBezTo>
                  <a:lnTo>
                    <a:pt x="1" y="1569"/>
                  </a:lnTo>
                  <a:cubicBezTo>
                    <a:pt x="1" y="1614"/>
                    <a:pt x="8" y="1651"/>
                    <a:pt x="20" y="1680"/>
                  </a:cubicBezTo>
                  <a:lnTo>
                    <a:pt x="20" y="1680"/>
                  </a:lnTo>
                  <a:cubicBezTo>
                    <a:pt x="20" y="1685"/>
                    <a:pt x="21" y="1690"/>
                    <a:pt x="22" y="1695"/>
                  </a:cubicBezTo>
                  <a:cubicBezTo>
                    <a:pt x="398" y="3055"/>
                    <a:pt x="105" y="4436"/>
                    <a:pt x="168" y="5838"/>
                  </a:cubicBezTo>
                  <a:cubicBezTo>
                    <a:pt x="210" y="7240"/>
                    <a:pt x="105" y="8683"/>
                    <a:pt x="168" y="10085"/>
                  </a:cubicBezTo>
                  <a:cubicBezTo>
                    <a:pt x="168" y="10148"/>
                    <a:pt x="210" y="10232"/>
                    <a:pt x="273" y="10232"/>
                  </a:cubicBezTo>
                  <a:cubicBezTo>
                    <a:pt x="1107" y="10365"/>
                    <a:pt x="1950" y="10405"/>
                    <a:pt x="2797" y="10405"/>
                  </a:cubicBezTo>
                  <a:cubicBezTo>
                    <a:pt x="3984" y="10405"/>
                    <a:pt x="5178" y="10328"/>
                    <a:pt x="6363" y="10328"/>
                  </a:cubicBezTo>
                  <a:cubicBezTo>
                    <a:pt x="6579" y="10328"/>
                    <a:pt x="6795" y="10330"/>
                    <a:pt x="7010" y="10336"/>
                  </a:cubicBezTo>
                  <a:cubicBezTo>
                    <a:pt x="7525" y="10346"/>
                    <a:pt x="8035" y="10355"/>
                    <a:pt x="8545" y="10355"/>
                  </a:cubicBezTo>
                  <a:cubicBezTo>
                    <a:pt x="9176" y="10355"/>
                    <a:pt x="9805" y="10341"/>
                    <a:pt x="10442" y="10294"/>
                  </a:cubicBezTo>
                  <a:cubicBezTo>
                    <a:pt x="10471" y="10293"/>
                    <a:pt x="10500" y="10293"/>
                    <a:pt x="10529" y="10293"/>
                  </a:cubicBezTo>
                  <a:cubicBezTo>
                    <a:pt x="10909" y="10293"/>
                    <a:pt x="11308" y="10380"/>
                    <a:pt x="11704" y="10380"/>
                  </a:cubicBezTo>
                  <a:cubicBezTo>
                    <a:pt x="11848" y="10380"/>
                    <a:pt x="11993" y="10368"/>
                    <a:pt x="12136" y="10336"/>
                  </a:cubicBezTo>
                  <a:cubicBezTo>
                    <a:pt x="13245" y="10064"/>
                    <a:pt x="12555" y="8725"/>
                    <a:pt x="12450" y="7951"/>
                  </a:cubicBezTo>
                  <a:cubicBezTo>
                    <a:pt x="12136" y="5419"/>
                    <a:pt x="12639" y="2846"/>
                    <a:pt x="12513" y="314"/>
                  </a:cubicBezTo>
                  <a:cubicBezTo>
                    <a:pt x="12513" y="230"/>
                    <a:pt x="12408" y="147"/>
                    <a:pt x="12325" y="147"/>
                  </a:cubicBezTo>
                  <a:cubicBezTo>
                    <a:pt x="9584" y="147"/>
                    <a:pt x="6822" y="209"/>
                    <a:pt x="4081" y="230"/>
                  </a:cubicBezTo>
                  <a:cubicBezTo>
                    <a:pt x="4027" y="231"/>
                    <a:pt x="3974" y="232"/>
                    <a:pt x="3920" y="232"/>
                  </a:cubicBezTo>
                  <a:cubicBezTo>
                    <a:pt x="2741" y="232"/>
                    <a:pt x="1578" y="2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7"/>
            <p:cNvSpPr/>
            <p:nvPr/>
          </p:nvSpPr>
          <p:spPr>
            <a:xfrm>
              <a:off x="6957106" y="1717361"/>
              <a:ext cx="484785" cy="176038"/>
            </a:xfrm>
            <a:custGeom>
              <a:avLst/>
              <a:gdLst/>
              <a:ahLst/>
              <a:cxnLst/>
              <a:rect l="l" t="t" r="r" b="b"/>
              <a:pathLst>
                <a:path w="14981" h="5440" extrusionOk="0">
                  <a:moveTo>
                    <a:pt x="7661" y="1"/>
                  </a:moveTo>
                  <a:cubicBezTo>
                    <a:pt x="7512" y="1"/>
                    <a:pt x="7372" y="158"/>
                    <a:pt x="7323" y="290"/>
                  </a:cubicBezTo>
                  <a:cubicBezTo>
                    <a:pt x="7072" y="876"/>
                    <a:pt x="5921" y="1273"/>
                    <a:pt x="5440" y="1525"/>
                  </a:cubicBezTo>
                  <a:cubicBezTo>
                    <a:pt x="4728" y="1901"/>
                    <a:pt x="4038" y="2278"/>
                    <a:pt x="3389" y="2696"/>
                  </a:cubicBezTo>
                  <a:cubicBezTo>
                    <a:pt x="2343" y="3387"/>
                    <a:pt x="1171" y="3994"/>
                    <a:pt x="230" y="4789"/>
                  </a:cubicBezTo>
                  <a:cubicBezTo>
                    <a:pt x="0" y="4952"/>
                    <a:pt x="66" y="5270"/>
                    <a:pt x="256" y="5270"/>
                  </a:cubicBezTo>
                  <a:cubicBezTo>
                    <a:pt x="308" y="5270"/>
                    <a:pt x="371" y="5245"/>
                    <a:pt x="439" y="5186"/>
                  </a:cubicBezTo>
                  <a:cubicBezTo>
                    <a:pt x="1778" y="4056"/>
                    <a:pt x="3556" y="3052"/>
                    <a:pt x="5084" y="2215"/>
                  </a:cubicBezTo>
                  <a:cubicBezTo>
                    <a:pt x="5927" y="1766"/>
                    <a:pt x="7001" y="1441"/>
                    <a:pt x="7567" y="684"/>
                  </a:cubicBezTo>
                  <a:lnTo>
                    <a:pt x="7567" y="684"/>
                  </a:lnTo>
                  <a:cubicBezTo>
                    <a:pt x="8467" y="1199"/>
                    <a:pt x="9543" y="1142"/>
                    <a:pt x="10566" y="1315"/>
                  </a:cubicBezTo>
                  <a:cubicBezTo>
                    <a:pt x="11445" y="1483"/>
                    <a:pt x="12261" y="1859"/>
                    <a:pt x="13181" y="1964"/>
                  </a:cubicBezTo>
                  <a:cubicBezTo>
                    <a:pt x="13432" y="2006"/>
                    <a:pt x="14562" y="1964"/>
                    <a:pt x="14081" y="2634"/>
                  </a:cubicBezTo>
                  <a:cubicBezTo>
                    <a:pt x="13767" y="3052"/>
                    <a:pt x="13244" y="3366"/>
                    <a:pt x="12867" y="3722"/>
                  </a:cubicBezTo>
                  <a:cubicBezTo>
                    <a:pt x="12386" y="4140"/>
                    <a:pt x="12156" y="4642"/>
                    <a:pt x="12072" y="5249"/>
                  </a:cubicBezTo>
                  <a:cubicBezTo>
                    <a:pt x="12057" y="5385"/>
                    <a:pt x="12118" y="5439"/>
                    <a:pt x="12205" y="5439"/>
                  </a:cubicBezTo>
                  <a:cubicBezTo>
                    <a:pt x="12358" y="5439"/>
                    <a:pt x="12590" y="5269"/>
                    <a:pt x="12616" y="5082"/>
                  </a:cubicBezTo>
                  <a:cubicBezTo>
                    <a:pt x="12784" y="3826"/>
                    <a:pt x="14165" y="3617"/>
                    <a:pt x="14667" y="2634"/>
                  </a:cubicBezTo>
                  <a:cubicBezTo>
                    <a:pt x="14813" y="2320"/>
                    <a:pt x="14981" y="1838"/>
                    <a:pt x="14562" y="1629"/>
                  </a:cubicBezTo>
                  <a:cubicBezTo>
                    <a:pt x="13809" y="1273"/>
                    <a:pt x="12888" y="1378"/>
                    <a:pt x="12093" y="1064"/>
                  </a:cubicBezTo>
                  <a:cubicBezTo>
                    <a:pt x="10775" y="562"/>
                    <a:pt x="8934" y="876"/>
                    <a:pt x="7783" y="39"/>
                  </a:cubicBezTo>
                  <a:cubicBezTo>
                    <a:pt x="7743" y="12"/>
                    <a:pt x="7702" y="1"/>
                    <a:pt x="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p:nvPr/>
          </p:nvSpPr>
          <p:spPr>
            <a:xfrm>
              <a:off x="7365091" y="1790137"/>
              <a:ext cx="130961" cy="419742"/>
            </a:xfrm>
            <a:custGeom>
              <a:avLst/>
              <a:gdLst/>
              <a:ahLst/>
              <a:cxnLst/>
              <a:rect l="l" t="t" r="r" b="b"/>
              <a:pathLst>
                <a:path w="4047" h="12971" extrusionOk="0">
                  <a:moveTo>
                    <a:pt x="2172" y="0"/>
                  </a:moveTo>
                  <a:cubicBezTo>
                    <a:pt x="1979" y="0"/>
                    <a:pt x="1752" y="290"/>
                    <a:pt x="1829" y="489"/>
                  </a:cubicBezTo>
                  <a:cubicBezTo>
                    <a:pt x="2770" y="2707"/>
                    <a:pt x="2938" y="4925"/>
                    <a:pt x="3210" y="7310"/>
                  </a:cubicBezTo>
                  <a:cubicBezTo>
                    <a:pt x="3252" y="7750"/>
                    <a:pt x="3335" y="8168"/>
                    <a:pt x="3398" y="8607"/>
                  </a:cubicBezTo>
                  <a:cubicBezTo>
                    <a:pt x="3524" y="9507"/>
                    <a:pt x="2770" y="9947"/>
                    <a:pt x="2184" y="10428"/>
                  </a:cubicBezTo>
                  <a:cubicBezTo>
                    <a:pt x="1534" y="10944"/>
                    <a:pt x="1094" y="11793"/>
                    <a:pt x="447" y="12287"/>
                  </a:cubicBezTo>
                  <a:lnTo>
                    <a:pt x="447" y="12287"/>
                  </a:lnTo>
                  <a:cubicBezTo>
                    <a:pt x="442" y="12286"/>
                    <a:pt x="437" y="12286"/>
                    <a:pt x="431" y="12286"/>
                  </a:cubicBezTo>
                  <a:cubicBezTo>
                    <a:pt x="293" y="12286"/>
                    <a:pt x="116" y="12394"/>
                    <a:pt x="71" y="12562"/>
                  </a:cubicBezTo>
                  <a:cubicBezTo>
                    <a:pt x="71" y="12583"/>
                    <a:pt x="50" y="12646"/>
                    <a:pt x="50" y="12667"/>
                  </a:cubicBezTo>
                  <a:cubicBezTo>
                    <a:pt x="1" y="12832"/>
                    <a:pt x="94" y="12971"/>
                    <a:pt x="239" y="12971"/>
                  </a:cubicBezTo>
                  <a:cubicBezTo>
                    <a:pt x="278" y="12971"/>
                    <a:pt x="320" y="12961"/>
                    <a:pt x="364" y="12939"/>
                  </a:cubicBezTo>
                  <a:cubicBezTo>
                    <a:pt x="1222" y="12457"/>
                    <a:pt x="1682" y="11474"/>
                    <a:pt x="2415" y="10867"/>
                  </a:cubicBezTo>
                  <a:cubicBezTo>
                    <a:pt x="3105" y="10281"/>
                    <a:pt x="3816" y="9758"/>
                    <a:pt x="3963" y="8859"/>
                  </a:cubicBezTo>
                  <a:cubicBezTo>
                    <a:pt x="4047" y="8294"/>
                    <a:pt x="3837" y="7624"/>
                    <a:pt x="3754" y="7080"/>
                  </a:cubicBezTo>
                  <a:cubicBezTo>
                    <a:pt x="3628" y="6159"/>
                    <a:pt x="3565" y="5239"/>
                    <a:pt x="3482" y="4318"/>
                  </a:cubicBezTo>
                  <a:cubicBezTo>
                    <a:pt x="3356" y="2854"/>
                    <a:pt x="2917" y="1473"/>
                    <a:pt x="2352" y="133"/>
                  </a:cubicBezTo>
                  <a:cubicBezTo>
                    <a:pt x="2307" y="39"/>
                    <a:pt x="2242" y="0"/>
                    <a:pt x="2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7"/>
            <p:cNvSpPr/>
            <p:nvPr/>
          </p:nvSpPr>
          <p:spPr>
            <a:xfrm>
              <a:off x="6988300" y="2164048"/>
              <a:ext cx="37764" cy="25208"/>
            </a:xfrm>
            <a:custGeom>
              <a:avLst/>
              <a:gdLst/>
              <a:ahLst/>
              <a:cxnLst/>
              <a:rect l="l" t="t" r="r" b="b"/>
              <a:pathLst>
                <a:path w="1167" h="779" extrusionOk="0">
                  <a:moveTo>
                    <a:pt x="1057" y="0"/>
                  </a:moveTo>
                  <a:cubicBezTo>
                    <a:pt x="1036" y="0"/>
                    <a:pt x="1011" y="7"/>
                    <a:pt x="981" y="24"/>
                  </a:cubicBezTo>
                  <a:lnTo>
                    <a:pt x="123" y="484"/>
                  </a:lnTo>
                  <a:cubicBezTo>
                    <a:pt x="17" y="555"/>
                    <a:pt x="1" y="778"/>
                    <a:pt x="115" y="778"/>
                  </a:cubicBezTo>
                  <a:cubicBezTo>
                    <a:pt x="135" y="778"/>
                    <a:pt x="158" y="772"/>
                    <a:pt x="186" y="756"/>
                  </a:cubicBezTo>
                  <a:lnTo>
                    <a:pt x="1044" y="275"/>
                  </a:lnTo>
                  <a:cubicBezTo>
                    <a:pt x="1150" y="204"/>
                    <a:pt x="1167" y="0"/>
                    <a:pt x="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7"/>
            <p:cNvSpPr/>
            <p:nvPr/>
          </p:nvSpPr>
          <p:spPr>
            <a:xfrm>
              <a:off x="7066933" y="2131818"/>
              <a:ext cx="41097" cy="19513"/>
            </a:xfrm>
            <a:custGeom>
              <a:avLst/>
              <a:gdLst/>
              <a:ahLst/>
              <a:cxnLst/>
              <a:rect l="l" t="t" r="r" b="b"/>
              <a:pathLst>
                <a:path w="1270" h="603" extrusionOk="0">
                  <a:moveTo>
                    <a:pt x="1130" y="0"/>
                  </a:moveTo>
                  <a:cubicBezTo>
                    <a:pt x="1111" y="0"/>
                    <a:pt x="1088" y="5"/>
                    <a:pt x="1062" y="15"/>
                  </a:cubicBezTo>
                  <a:cubicBezTo>
                    <a:pt x="811" y="141"/>
                    <a:pt x="518" y="245"/>
                    <a:pt x="225" y="308"/>
                  </a:cubicBezTo>
                  <a:cubicBezTo>
                    <a:pt x="84" y="328"/>
                    <a:pt x="1" y="602"/>
                    <a:pt x="184" y="602"/>
                  </a:cubicBezTo>
                  <a:cubicBezTo>
                    <a:pt x="190" y="602"/>
                    <a:pt x="197" y="602"/>
                    <a:pt x="204" y="601"/>
                  </a:cubicBezTo>
                  <a:cubicBezTo>
                    <a:pt x="518" y="538"/>
                    <a:pt x="811" y="413"/>
                    <a:pt x="1125" y="287"/>
                  </a:cubicBezTo>
                  <a:cubicBezTo>
                    <a:pt x="1253" y="232"/>
                    <a:pt x="1269"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7169091" y="2078102"/>
              <a:ext cx="43168" cy="28736"/>
            </a:xfrm>
            <a:custGeom>
              <a:avLst/>
              <a:gdLst/>
              <a:ahLst/>
              <a:cxnLst/>
              <a:rect l="l" t="t" r="r" b="b"/>
              <a:pathLst>
                <a:path w="1334" h="888" extrusionOk="0">
                  <a:moveTo>
                    <a:pt x="1220" y="0"/>
                  </a:moveTo>
                  <a:cubicBezTo>
                    <a:pt x="1200" y="0"/>
                    <a:pt x="1176" y="7"/>
                    <a:pt x="1148" y="22"/>
                  </a:cubicBezTo>
                  <a:cubicBezTo>
                    <a:pt x="814" y="232"/>
                    <a:pt x="458" y="420"/>
                    <a:pt x="102" y="650"/>
                  </a:cubicBezTo>
                  <a:cubicBezTo>
                    <a:pt x="1" y="735"/>
                    <a:pt x="50" y="888"/>
                    <a:pt x="161" y="888"/>
                  </a:cubicBezTo>
                  <a:cubicBezTo>
                    <a:pt x="187" y="888"/>
                    <a:pt x="217" y="879"/>
                    <a:pt x="249" y="859"/>
                  </a:cubicBezTo>
                  <a:cubicBezTo>
                    <a:pt x="562" y="650"/>
                    <a:pt x="897" y="483"/>
                    <a:pt x="1211" y="294"/>
                  </a:cubicBezTo>
                  <a:cubicBezTo>
                    <a:pt x="1318" y="223"/>
                    <a:pt x="1334" y="0"/>
                    <a:pt x="12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a:off x="7255782" y="2047910"/>
              <a:ext cx="18186" cy="14044"/>
            </a:xfrm>
            <a:custGeom>
              <a:avLst/>
              <a:gdLst/>
              <a:ahLst/>
              <a:cxnLst/>
              <a:rect l="l" t="t" r="r" b="b"/>
              <a:pathLst>
                <a:path w="562" h="434" extrusionOk="0">
                  <a:moveTo>
                    <a:pt x="470" y="0"/>
                  </a:moveTo>
                  <a:cubicBezTo>
                    <a:pt x="432" y="0"/>
                    <a:pt x="386" y="22"/>
                    <a:pt x="352" y="56"/>
                  </a:cubicBezTo>
                  <a:cubicBezTo>
                    <a:pt x="311" y="97"/>
                    <a:pt x="227" y="118"/>
                    <a:pt x="185" y="160"/>
                  </a:cubicBezTo>
                  <a:cubicBezTo>
                    <a:pt x="25" y="214"/>
                    <a:pt x="1" y="434"/>
                    <a:pt x="126" y="434"/>
                  </a:cubicBezTo>
                  <a:cubicBezTo>
                    <a:pt x="148" y="434"/>
                    <a:pt x="175" y="427"/>
                    <a:pt x="206" y="411"/>
                  </a:cubicBezTo>
                  <a:cubicBezTo>
                    <a:pt x="290" y="369"/>
                    <a:pt x="394" y="328"/>
                    <a:pt x="457" y="265"/>
                  </a:cubicBezTo>
                  <a:cubicBezTo>
                    <a:pt x="520" y="202"/>
                    <a:pt x="562" y="118"/>
                    <a:pt x="541" y="56"/>
                  </a:cubicBezTo>
                  <a:cubicBezTo>
                    <a:pt x="531" y="17"/>
                    <a:pt x="503"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7300341" y="2040888"/>
              <a:ext cx="47440" cy="10873"/>
            </a:xfrm>
            <a:custGeom>
              <a:avLst/>
              <a:gdLst/>
              <a:ahLst/>
              <a:cxnLst/>
              <a:rect l="l" t="t" r="r" b="b"/>
              <a:pathLst>
                <a:path w="1466" h="336" extrusionOk="0">
                  <a:moveTo>
                    <a:pt x="1277" y="1"/>
                  </a:moveTo>
                  <a:cubicBezTo>
                    <a:pt x="942" y="1"/>
                    <a:pt x="607" y="63"/>
                    <a:pt x="294" y="63"/>
                  </a:cubicBezTo>
                  <a:cubicBezTo>
                    <a:pt x="126" y="63"/>
                    <a:pt x="1" y="335"/>
                    <a:pt x="189" y="335"/>
                  </a:cubicBezTo>
                  <a:cubicBezTo>
                    <a:pt x="524" y="335"/>
                    <a:pt x="859" y="294"/>
                    <a:pt x="1172" y="294"/>
                  </a:cubicBezTo>
                  <a:cubicBezTo>
                    <a:pt x="1319" y="294"/>
                    <a:pt x="1465"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p:nvPr/>
          </p:nvSpPr>
          <p:spPr>
            <a:xfrm>
              <a:off x="7386999" y="2040177"/>
              <a:ext cx="39156" cy="10905"/>
            </a:xfrm>
            <a:custGeom>
              <a:avLst/>
              <a:gdLst/>
              <a:ahLst/>
              <a:cxnLst/>
              <a:rect l="l" t="t" r="r" b="b"/>
              <a:pathLst>
                <a:path w="1210" h="337" extrusionOk="0">
                  <a:moveTo>
                    <a:pt x="1027" y="1"/>
                  </a:moveTo>
                  <a:cubicBezTo>
                    <a:pt x="1020" y="1"/>
                    <a:pt x="1013" y="1"/>
                    <a:pt x="1005" y="2"/>
                  </a:cubicBezTo>
                  <a:cubicBezTo>
                    <a:pt x="775" y="23"/>
                    <a:pt x="524" y="23"/>
                    <a:pt x="252" y="23"/>
                  </a:cubicBezTo>
                  <a:cubicBezTo>
                    <a:pt x="126" y="23"/>
                    <a:pt x="1" y="336"/>
                    <a:pt x="168" y="336"/>
                  </a:cubicBezTo>
                  <a:cubicBezTo>
                    <a:pt x="461" y="336"/>
                    <a:pt x="733" y="336"/>
                    <a:pt x="984" y="295"/>
                  </a:cubicBezTo>
                  <a:cubicBezTo>
                    <a:pt x="1146" y="254"/>
                    <a:pt x="1210" y="1"/>
                    <a:pt x="1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7454824" y="2040209"/>
              <a:ext cx="18219" cy="13624"/>
            </a:xfrm>
            <a:custGeom>
              <a:avLst/>
              <a:gdLst/>
              <a:ahLst/>
              <a:cxnLst/>
              <a:rect l="l" t="t" r="r" b="b"/>
              <a:pathLst>
                <a:path w="563" h="421" extrusionOk="0">
                  <a:moveTo>
                    <a:pt x="458" y="1"/>
                  </a:moveTo>
                  <a:cubicBezTo>
                    <a:pt x="353" y="22"/>
                    <a:pt x="269" y="43"/>
                    <a:pt x="165" y="105"/>
                  </a:cubicBezTo>
                  <a:cubicBezTo>
                    <a:pt x="22" y="194"/>
                    <a:pt x="1" y="420"/>
                    <a:pt x="127" y="420"/>
                  </a:cubicBezTo>
                  <a:cubicBezTo>
                    <a:pt x="149" y="420"/>
                    <a:pt x="176" y="414"/>
                    <a:pt x="207" y="398"/>
                  </a:cubicBezTo>
                  <a:lnTo>
                    <a:pt x="353" y="315"/>
                  </a:lnTo>
                  <a:cubicBezTo>
                    <a:pt x="437" y="315"/>
                    <a:pt x="520" y="252"/>
                    <a:pt x="541" y="147"/>
                  </a:cubicBezTo>
                  <a:cubicBezTo>
                    <a:pt x="562" y="105"/>
                    <a:pt x="541" y="1"/>
                    <a:pt x="4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7196014" y="1738071"/>
              <a:ext cx="12976" cy="39673"/>
            </a:xfrm>
            <a:custGeom>
              <a:avLst/>
              <a:gdLst/>
              <a:ahLst/>
              <a:cxnLst/>
              <a:rect l="l" t="t" r="r" b="b"/>
              <a:pathLst>
                <a:path w="401" h="1226" extrusionOk="0">
                  <a:moveTo>
                    <a:pt x="221" y="0"/>
                  </a:moveTo>
                  <a:cubicBezTo>
                    <a:pt x="123" y="0"/>
                    <a:pt x="1" y="160"/>
                    <a:pt x="65" y="257"/>
                  </a:cubicBezTo>
                  <a:cubicBezTo>
                    <a:pt x="107" y="341"/>
                    <a:pt x="107" y="487"/>
                    <a:pt x="107" y="592"/>
                  </a:cubicBezTo>
                  <a:cubicBezTo>
                    <a:pt x="149" y="780"/>
                    <a:pt x="149" y="926"/>
                    <a:pt x="149" y="1115"/>
                  </a:cubicBezTo>
                  <a:cubicBezTo>
                    <a:pt x="149" y="1194"/>
                    <a:pt x="185" y="1225"/>
                    <a:pt x="230" y="1225"/>
                  </a:cubicBezTo>
                  <a:cubicBezTo>
                    <a:pt x="304" y="1225"/>
                    <a:pt x="400" y="1143"/>
                    <a:pt x="400" y="1052"/>
                  </a:cubicBezTo>
                  <a:cubicBezTo>
                    <a:pt x="400" y="843"/>
                    <a:pt x="400" y="654"/>
                    <a:pt x="379" y="445"/>
                  </a:cubicBezTo>
                  <a:cubicBezTo>
                    <a:pt x="379" y="341"/>
                    <a:pt x="379" y="152"/>
                    <a:pt x="295" y="48"/>
                  </a:cubicBezTo>
                  <a:cubicBezTo>
                    <a:pt x="276" y="14"/>
                    <a:pt x="250" y="0"/>
                    <a:pt x="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7207955" y="1814115"/>
              <a:ext cx="17021" cy="46695"/>
            </a:xfrm>
            <a:custGeom>
              <a:avLst/>
              <a:gdLst/>
              <a:ahLst/>
              <a:cxnLst/>
              <a:rect l="l" t="t" r="r" b="b"/>
              <a:pathLst>
                <a:path w="526" h="1443" extrusionOk="0">
                  <a:moveTo>
                    <a:pt x="207" y="0"/>
                  </a:moveTo>
                  <a:cubicBezTo>
                    <a:pt x="130" y="0"/>
                    <a:pt x="0" y="147"/>
                    <a:pt x="31" y="271"/>
                  </a:cubicBezTo>
                  <a:cubicBezTo>
                    <a:pt x="157" y="606"/>
                    <a:pt x="240" y="962"/>
                    <a:pt x="240" y="1338"/>
                  </a:cubicBezTo>
                  <a:cubicBezTo>
                    <a:pt x="240" y="1413"/>
                    <a:pt x="278" y="1443"/>
                    <a:pt x="325" y="1443"/>
                  </a:cubicBezTo>
                  <a:cubicBezTo>
                    <a:pt x="410" y="1443"/>
                    <a:pt x="526" y="1349"/>
                    <a:pt x="512" y="1255"/>
                  </a:cubicBezTo>
                  <a:cubicBezTo>
                    <a:pt x="512" y="836"/>
                    <a:pt x="429" y="439"/>
                    <a:pt x="261" y="62"/>
                  </a:cubicBezTo>
                  <a:cubicBezTo>
                    <a:pt x="256" y="19"/>
                    <a:pt x="235" y="0"/>
                    <a:pt x="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7"/>
            <p:cNvSpPr/>
            <p:nvPr/>
          </p:nvSpPr>
          <p:spPr>
            <a:xfrm>
              <a:off x="7224523" y="1931644"/>
              <a:ext cx="10646" cy="33331"/>
            </a:xfrm>
            <a:custGeom>
              <a:avLst/>
              <a:gdLst/>
              <a:ahLst/>
              <a:cxnLst/>
              <a:rect l="l" t="t" r="r" b="b"/>
              <a:pathLst>
                <a:path w="329" h="1030" extrusionOk="0">
                  <a:moveTo>
                    <a:pt x="177" y="1"/>
                  </a:moveTo>
                  <a:cubicBezTo>
                    <a:pt x="102" y="1"/>
                    <a:pt x="0" y="78"/>
                    <a:pt x="0" y="154"/>
                  </a:cubicBezTo>
                  <a:cubicBezTo>
                    <a:pt x="0" y="426"/>
                    <a:pt x="0" y="677"/>
                    <a:pt x="42" y="949"/>
                  </a:cubicBezTo>
                  <a:cubicBezTo>
                    <a:pt x="48" y="1007"/>
                    <a:pt x="78" y="1029"/>
                    <a:pt x="115" y="1029"/>
                  </a:cubicBezTo>
                  <a:cubicBezTo>
                    <a:pt x="201" y="1029"/>
                    <a:pt x="329" y="911"/>
                    <a:pt x="314" y="824"/>
                  </a:cubicBezTo>
                  <a:cubicBezTo>
                    <a:pt x="272" y="573"/>
                    <a:pt x="251" y="343"/>
                    <a:pt x="251" y="113"/>
                  </a:cubicBezTo>
                  <a:cubicBezTo>
                    <a:pt x="259" y="31"/>
                    <a:pt x="224" y="1"/>
                    <a:pt x="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p:nvPr/>
          </p:nvSpPr>
          <p:spPr>
            <a:xfrm>
              <a:off x="7246915" y="1988337"/>
              <a:ext cx="10808" cy="25791"/>
            </a:xfrm>
            <a:custGeom>
              <a:avLst/>
              <a:gdLst/>
              <a:ahLst/>
              <a:cxnLst/>
              <a:rect l="l" t="t" r="r" b="b"/>
              <a:pathLst>
                <a:path w="334" h="797" extrusionOk="0">
                  <a:moveTo>
                    <a:pt x="227" y="0"/>
                  </a:moveTo>
                  <a:cubicBezTo>
                    <a:pt x="151" y="0"/>
                    <a:pt x="62" y="73"/>
                    <a:pt x="62" y="160"/>
                  </a:cubicBezTo>
                  <a:cubicBezTo>
                    <a:pt x="62" y="327"/>
                    <a:pt x="62" y="495"/>
                    <a:pt x="20" y="662"/>
                  </a:cubicBezTo>
                  <a:cubicBezTo>
                    <a:pt x="1" y="758"/>
                    <a:pt x="47" y="797"/>
                    <a:pt x="107" y="797"/>
                  </a:cubicBezTo>
                  <a:cubicBezTo>
                    <a:pt x="178" y="797"/>
                    <a:pt x="269" y="742"/>
                    <a:pt x="292" y="662"/>
                  </a:cubicBezTo>
                  <a:cubicBezTo>
                    <a:pt x="334" y="474"/>
                    <a:pt x="334" y="286"/>
                    <a:pt x="334" y="118"/>
                  </a:cubicBezTo>
                  <a:cubicBezTo>
                    <a:pt x="325" y="34"/>
                    <a:pt x="27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7"/>
            <p:cNvSpPr/>
            <p:nvPr/>
          </p:nvSpPr>
          <p:spPr>
            <a:xfrm>
              <a:off x="6867762" y="2186958"/>
              <a:ext cx="61128" cy="71419"/>
            </a:xfrm>
            <a:custGeom>
              <a:avLst/>
              <a:gdLst/>
              <a:ahLst/>
              <a:cxnLst/>
              <a:rect l="l" t="t" r="r" b="b"/>
              <a:pathLst>
                <a:path w="1889" h="2207" extrusionOk="0">
                  <a:moveTo>
                    <a:pt x="1022" y="0"/>
                  </a:moveTo>
                  <a:cubicBezTo>
                    <a:pt x="648" y="0"/>
                    <a:pt x="157" y="296"/>
                    <a:pt x="61" y="529"/>
                  </a:cubicBezTo>
                  <a:cubicBezTo>
                    <a:pt x="0" y="676"/>
                    <a:pt x="53" y="751"/>
                    <a:pt x="124" y="751"/>
                  </a:cubicBezTo>
                  <a:cubicBezTo>
                    <a:pt x="175" y="751"/>
                    <a:pt x="236" y="712"/>
                    <a:pt x="271" y="634"/>
                  </a:cubicBezTo>
                  <a:cubicBezTo>
                    <a:pt x="375" y="466"/>
                    <a:pt x="710" y="362"/>
                    <a:pt x="898" y="320"/>
                  </a:cubicBezTo>
                  <a:cubicBezTo>
                    <a:pt x="910" y="319"/>
                    <a:pt x="920" y="319"/>
                    <a:pt x="931" y="319"/>
                  </a:cubicBezTo>
                  <a:cubicBezTo>
                    <a:pt x="1267" y="319"/>
                    <a:pt x="1146" y="640"/>
                    <a:pt x="1045" y="843"/>
                  </a:cubicBezTo>
                  <a:cubicBezTo>
                    <a:pt x="877" y="1220"/>
                    <a:pt x="522" y="1554"/>
                    <a:pt x="417" y="1973"/>
                  </a:cubicBezTo>
                  <a:cubicBezTo>
                    <a:pt x="396" y="2036"/>
                    <a:pt x="417" y="2078"/>
                    <a:pt x="480" y="2098"/>
                  </a:cubicBezTo>
                  <a:cubicBezTo>
                    <a:pt x="641" y="2172"/>
                    <a:pt x="804" y="2206"/>
                    <a:pt x="964" y="2206"/>
                  </a:cubicBezTo>
                  <a:cubicBezTo>
                    <a:pt x="1261" y="2206"/>
                    <a:pt x="1546" y="2086"/>
                    <a:pt x="1777" y="1868"/>
                  </a:cubicBezTo>
                  <a:cubicBezTo>
                    <a:pt x="1889" y="1772"/>
                    <a:pt x="1867" y="1603"/>
                    <a:pt x="1775" y="1603"/>
                  </a:cubicBezTo>
                  <a:cubicBezTo>
                    <a:pt x="1747" y="1603"/>
                    <a:pt x="1712" y="1620"/>
                    <a:pt x="1672" y="1659"/>
                  </a:cubicBezTo>
                  <a:cubicBezTo>
                    <a:pt x="1485" y="1834"/>
                    <a:pt x="1289" y="1920"/>
                    <a:pt x="1078" y="1920"/>
                  </a:cubicBezTo>
                  <a:cubicBezTo>
                    <a:pt x="965" y="1920"/>
                    <a:pt x="847" y="1895"/>
                    <a:pt x="723" y="1847"/>
                  </a:cubicBezTo>
                  <a:lnTo>
                    <a:pt x="723" y="1847"/>
                  </a:lnTo>
                  <a:cubicBezTo>
                    <a:pt x="828" y="1573"/>
                    <a:pt x="1043" y="1315"/>
                    <a:pt x="1191" y="1073"/>
                  </a:cubicBezTo>
                  <a:cubicBezTo>
                    <a:pt x="1317" y="864"/>
                    <a:pt x="1505" y="550"/>
                    <a:pt x="1442" y="299"/>
                  </a:cubicBezTo>
                  <a:cubicBezTo>
                    <a:pt x="1385" y="82"/>
                    <a:pt x="1220" y="0"/>
                    <a:pt x="1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7185303" y="1610025"/>
              <a:ext cx="24335" cy="72325"/>
            </a:xfrm>
            <a:custGeom>
              <a:avLst/>
              <a:gdLst/>
              <a:ahLst/>
              <a:cxnLst/>
              <a:rect l="l" t="t" r="r" b="b"/>
              <a:pathLst>
                <a:path w="752" h="2235" extrusionOk="0">
                  <a:moveTo>
                    <a:pt x="667" y="1"/>
                  </a:moveTo>
                  <a:cubicBezTo>
                    <a:pt x="592" y="1"/>
                    <a:pt x="493" y="78"/>
                    <a:pt x="480" y="155"/>
                  </a:cubicBezTo>
                  <a:cubicBezTo>
                    <a:pt x="396" y="824"/>
                    <a:pt x="208" y="1452"/>
                    <a:pt x="20" y="2101"/>
                  </a:cubicBezTo>
                  <a:cubicBezTo>
                    <a:pt x="1" y="2196"/>
                    <a:pt x="43" y="2235"/>
                    <a:pt x="100" y="2235"/>
                  </a:cubicBezTo>
                  <a:cubicBezTo>
                    <a:pt x="168" y="2235"/>
                    <a:pt x="258" y="2180"/>
                    <a:pt x="292" y="2101"/>
                  </a:cubicBezTo>
                  <a:cubicBezTo>
                    <a:pt x="501" y="1452"/>
                    <a:pt x="689" y="782"/>
                    <a:pt x="752" y="113"/>
                  </a:cubicBezTo>
                  <a:cubicBezTo>
                    <a:pt x="752" y="32"/>
                    <a:pt x="714" y="1"/>
                    <a:pt x="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p:nvPr/>
          </p:nvSpPr>
          <p:spPr>
            <a:xfrm>
              <a:off x="7531062" y="2007591"/>
              <a:ext cx="67018" cy="71160"/>
            </a:xfrm>
            <a:custGeom>
              <a:avLst/>
              <a:gdLst/>
              <a:ahLst/>
              <a:cxnLst/>
              <a:rect l="l" t="t" r="r" b="b"/>
              <a:pathLst>
                <a:path w="2071" h="2199" extrusionOk="0">
                  <a:moveTo>
                    <a:pt x="1923" y="0"/>
                  </a:moveTo>
                  <a:cubicBezTo>
                    <a:pt x="1913" y="0"/>
                    <a:pt x="1901" y="2"/>
                    <a:pt x="1889" y="4"/>
                  </a:cubicBezTo>
                  <a:cubicBezTo>
                    <a:pt x="947" y="276"/>
                    <a:pt x="675" y="1302"/>
                    <a:pt x="89" y="1971"/>
                  </a:cubicBezTo>
                  <a:cubicBezTo>
                    <a:pt x="0" y="2090"/>
                    <a:pt x="70" y="2199"/>
                    <a:pt x="162" y="2199"/>
                  </a:cubicBezTo>
                  <a:cubicBezTo>
                    <a:pt x="200" y="2199"/>
                    <a:pt x="241" y="2181"/>
                    <a:pt x="278" y="2139"/>
                  </a:cubicBezTo>
                  <a:cubicBezTo>
                    <a:pt x="780" y="1532"/>
                    <a:pt x="1052" y="527"/>
                    <a:pt x="1868" y="297"/>
                  </a:cubicBezTo>
                  <a:cubicBezTo>
                    <a:pt x="2024" y="258"/>
                    <a:pt x="2071" y="0"/>
                    <a:pt x="19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7"/>
            <p:cNvSpPr/>
            <p:nvPr/>
          </p:nvSpPr>
          <p:spPr>
            <a:xfrm>
              <a:off x="7531612" y="2008918"/>
              <a:ext cx="73490" cy="65270"/>
            </a:xfrm>
            <a:custGeom>
              <a:avLst/>
              <a:gdLst/>
              <a:ahLst/>
              <a:cxnLst/>
              <a:rect l="l" t="t" r="r" b="b"/>
              <a:pathLst>
                <a:path w="2271" h="2017" extrusionOk="0">
                  <a:moveTo>
                    <a:pt x="275" y="1"/>
                  </a:moveTo>
                  <a:cubicBezTo>
                    <a:pt x="152" y="1"/>
                    <a:pt x="0" y="241"/>
                    <a:pt x="156" y="319"/>
                  </a:cubicBezTo>
                  <a:cubicBezTo>
                    <a:pt x="909" y="675"/>
                    <a:pt x="1328" y="1491"/>
                    <a:pt x="1955" y="1993"/>
                  </a:cubicBezTo>
                  <a:cubicBezTo>
                    <a:pt x="1975" y="2009"/>
                    <a:pt x="1997" y="2016"/>
                    <a:pt x="2019" y="2016"/>
                  </a:cubicBezTo>
                  <a:cubicBezTo>
                    <a:pt x="2138" y="2016"/>
                    <a:pt x="2271" y="1809"/>
                    <a:pt x="2165" y="1721"/>
                  </a:cubicBezTo>
                  <a:cubicBezTo>
                    <a:pt x="1516" y="1198"/>
                    <a:pt x="1098" y="382"/>
                    <a:pt x="303" y="5"/>
                  </a:cubicBezTo>
                  <a:cubicBezTo>
                    <a:pt x="294" y="2"/>
                    <a:pt x="284" y="1"/>
                    <a:pt x="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47"/>
          <p:cNvSpPr/>
          <p:nvPr/>
        </p:nvSpPr>
        <p:spPr>
          <a:xfrm>
            <a:off x="4301673" y="1771726"/>
            <a:ext cx="633834" cy="394388"/>
          </a:xfrm>
          <a:custGeom>
            <a:avLst/>
            <a:gdLst/>
            <a:ahLst/>
            <a:cxnLst/>
            <a:rect l="l" t="t" r="r" b="b"/>
            <a:pathLst>
              <a:path w="19194" h="11943" extrusionOk="0">
                <a:moveTo>
                  <a:pt x="9451" y="943"/>
                </a:moveTo>
                <a:cubicBezTo>
                  <a:pt x="10235" y="2643"/>
                  <a:pt x="11561" y="4022"/>
                  <a:pt x="12938" y="5248"/>
                </a:cubicBezTo>
                <a:cubicBezTo>
                  <a:pt x="14838" y="6894"/>
                  <a:pt x="16519" y="8778"/>
                  <a:pt x="18013" y="10781"/>
                </a:cubicBezTo>
                <a:lnTo>
                  <a:pt x="18013" y="10781"/>
                </a:lnTo>
                <a:cubicBezTo>
                  <a:pt x="15073" y="11093"/>
                  <a:pt x="12131" y="11280"/>
                  <a:pt x="9172" y="11357"/>
                </a:cubicBezTo>
                <a:cubicBezTo>
                  <a:pt x="8694" y="11370"/>
                  <a:pt x="8214" y="11375"/>
                  <a:pt x="7733" y="11375"/>
                </a:cubicBezTo>
                <a:cubicBezTo>
                  <a:pt x="6571" y="11375"/>
                  <a:pt x="5402" y="11345"/>
                  <a:pt x="4234" y="11316"/>
                </a:cubicBezTo>
                <a:cubicBezTo>
                  <a:pt x="3397" y="11274"/>
                  <a:pt x="2560" y="11232"/>
                  <a:pt x="1723" y="11148"/>
                </a:cubicBezTo>
                <a:cubicBezTo>
                  <a:pt x="1655" y="11144"/>
                  <a:pt x="1594" y="11142"/>
                  <a:pt x="1538" y="11142"/>
                </a:cubicBezTo>
                <a:cubicBezTo>
                  <a:pt x="1399" y="11142"/>
                  <a:pt x="1293" y="11152"/>
                  <a:pt x="1208" y="11152"/>
                </a:cubicBezTo>
                <a:cubicBezTo>
                  <a:pt x="1030" y="11152"/>
                  <a:pt x="943" y="11110"/>
                  <a:pt x="844" y="10850"/>
                </a:cubicBezTo>
                <a:lnTo>
                  <a:pt x="844" y="10850"/>
                </a:lnTo>
                <a:cubicBezTo>
                  <a:pt x="2385" y="9205"/>
                  <a:pt x="3927" y="7541"/>
                  <a:pt x="5468" y="5896"/>
                </a:cubicBezTo>
                <a:cubicBezTo>
                  <a:pt x="6921" y="4349"/>
                  <a:pt x="8085" y="2580"/>
                  <a:pt x="9451" y="943"/>
                </a:cubicBezTo>
                <a:close/>
                <a:moveTo>
                  <a:pt x="9682" y="1"/>
                </a:moveTo>
                <a:cubicBezTo>
                  <a:pt x="9536" y="1"/>
                  <a:pt x="9375" y="65"/>
                  <a:pt x="9276" y="163"/>
                </a:cubicBezTo>
                <a:cubicBezTo>
                  <a:pt x="7853" y="1816"/>
                  <a:pt x="6619" y="3637"/>
                  <a:pt x="5154" y="5311"/>
                </a:cubicBezTo>
                <a:cubicBezTo>
                  <a:pt x="3564" y="7125"/>
                  <a:pt x="1894" y="8840"/>
                  <a:pt x="261" y="10592"/>
                </a:cubicBezTo>
                <a:lnTo>
                  <a:pt x="261" y="10592"/>
                </a:lnTo>
                <a:cubicBezTo>
                  <a:pt x="111" y="10655"/>
                  <a:pt x="1" y="10776"/>
                  <a:pt x="44" y="10925"/>
                </a:cubicBezTo>
                <a:lnTo>
                  <a:pt x="44" y="10925"/>
                </a:lnTo>
                <a:cubicBezTo>
                  <a:pt x="47" y="10939"/>
                  <a:pt x="51" y="10952"/>
                  <a:pt x="57" y="10964"/>
                </a:cubicBezTo>
                <a:lnTo>
                  <a:pt x="57" y="10964"/>
                </a:lnTo>
                <a:cubicBezTo>
                  <a:pt x="116" y="11141"/>
                  <a:pt x="157" y="11282"/>
                  <a:pt x="237" y="11462"/>
                </a:cubicBezTo>
                <a:cubicBezTo>
                  <a:pt x="258" y="11567"/>
                  <a:pt x="363" y="11650"/>
                  <a:pt x="488" y="11650"/>
                </a:cubicBezTo>
                <a:cubicBezTo>
                  <a:pt x="2873" y="11848"/>
                  <a:pt x="5262" y="11942"/>
                  <a:pt x="7651" y="11942"/>
                </a:cubicBezTo>
                <a:cubicBezTo>
                  <a:pt x="11319" y="11942"/>
                  <a:pt x="14988" y="11721"/>
                  <a:pt x="18650" y="11316"/>
                </a:cubicBezTo>
                <a:cubicBezTo>
                  <a:pt x="18838" y="11274"/>
                  <a:pt x="19194" y="11106"/>
                  <a:pt x="19006" y="10834"/>
                </a:cubicBezTo>
                <a:cubicBezTo>
                  <a:pt x="17646" y="8972"/>
                  <a:pt x="16118" y="7256"/>
                  <a:pt x="14465" y="5624"/>
                </a:cubicBezTo>
                <a:cubicBezTo>
                  <a:pt x="12729" y="3950"/>
                  <a:pt x="10845" y="2486"/>
                  <a:pt x="9988" y="184"/>
                </a:cubicBezTo>
                <a:cubicBezTo>
                  <a:pt x="9938" y="54"/>
                  <a:pt x="9816" y="1"/>
                  <a:pt x="9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7"/>
          <p:cNvSpPr/>
          <p:nvPr/>
        </p:nvSpPr>
        <p:spPr>
          <a:xfrm>
            <a:off x="4395554" y="2025135"/>
            <a:ext cx="94312" cy="125353"/>
          </a:xfrm>
          <a:custGeom>
            <a:avLst/>
            <a:gdLst/>
            <a:ahLst/>
            <a:cxnLst/>
            <a:rect l="l" t="t" r="r" b="b"/>
            <a:pathLst>
              <a:path w="2856" h="3796" extrusionOk="0">
                <a:moveTo>
                  <a:pt x="764" y="0"/>
                </a:moveTo>
                <a:cubicBezTo>
                  <a:pt x="488" y="0"/>
                  <a:pt x="1" y="419"/>
                  <a:pt x="512" y="419"/>
                </a:cubicBezTo>
                <a:cubicBezTo>
                  <a:pt x="1684" y="419"/>
                  <a:pt x="2416" y="2784"/>
                  <a:pt x="1684" y="3621"/>
                </a:cubicBezTo>
                <a:cubicBezTo>
                  <a:pt x="1581" y="3743"/>
                  <a:pt x="1709" y="3796"/>
                  <a:pt x="1885" y="3796"/>
                </a:cubicBezTo>
                <a:cubicBezTo>
                  <a:pt x="2070" y="3796"/>
                  <a:pt x="2309" y="3738"/>
                  <a:pt x="2395" y="3642"/>
                </a:cubicBezTo>
                <a:cubicBezTo>
                  <a:pt x="2855" y="3098"/>
                  <a:pt x="2688" y="2114"/>
                  <a:pt x="2520" y="1486"/>
                </a:cubicBezTo>
                <a:cubicBezTo>
                  <a:pt x="2290" y="691"/>
                  <a:pt x="1684" y="1"/>
                  <a:pt x="784" y="1"/>
                </a:cubicBezTo>
                <a:cubicBezTo>
                  <a:pt x="777" y="0"/>
                  <a:pt x="771" y="0"/>
                  <a:pt x="7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7"/>
          <p:cNvSpPr/>
          <p:nvPr/>
        </p:nvSpPr>
        <p:spPr>
          <a:xfrm>
            <a:off x="4525594" y="1874787"/>
            <a:ext cx="175581" cy="39891"/>
          </a:xfrm>
          <a:custGeom>
            <a:avLst/>
            <a:gdLst/>
            <a:ahLst/>
            <a:cxnLst/>
            <a:rect l="l" t="t" r="r" b="b"/>
            <a:pathLst>
              <a:path w="5317" h="1208" extrusionOk="0">
                <a:moveTo>
                  <a:pt x="5104" y="0"/>
                </a:moveTo>
                <a:cubicBezTo>
                  <a:pt x="4914" y="0"/>
                  <a:pt x="4629" y="73"/>
                  <a:pt x="4567" y="160"/>
                </a:cubicBezTo>
                <a:cubicBezTo>
                  <a:pt x="4167" y="703"/>
                  <a:pt x="3537" y="885"/>
                  <a:pt x="2868" y="885"/>
                </a:cubicBezTo>
                <a:cubicBezTo>
                  <a:pt x="2170" y="885"/>
                  <a:pt x="1429" y="687"/>
                  <a:pt x="863" y="495"/>
                </a:cubicBezTo>
                <a:cubicBezTo>
                  <a:pt x="851" y="492"/>
                  <a:pt x="836" y="491"/>
                  <a:pt x="820" y="491"/>
                </a:cubicBezTo>
                <a:cubicBezTo>
                  <a:pt x="588" y="491"/>
                  <a:pt x="1" y="750"/>
                  <a:pt x="235" y="809"/>
                </a:cubicBezTo>
                <a:cubicBezTo>
                  <a:pt x="913" y="1025"/>
                  <a:pt x="1774" y="1208"/>
                  <a:pt x="2616" y="1208"/>
                </a:cubicBezTo>
                <a:cubicBezTo>
                  <a:pt x="3645" y="1208"/>
                  <a:pt x="4647" y="935"/>
                  <a:pt x="5257" y="118"/>
                </a:cubicBezTo>
                <a:cubicBezTo>
                  <a:pt x="5316" y="34"/>
                  <a:pt x="5232" y="0"/>
                  <a:pt x="5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7"/>
          <p:cNvSpPr/>
          <p:nvPr/>
        </p:nvSpPr>
        <p:spPr>
          <a:xfrm>
            <a:off x="4567895" y="1941557"/>
            <a:ext cx="112607" cy="46033"/>
          </a:xfrm>
          <a:custGeom>
            <a:avLst/>
            <a:gdLst/>
            <a:ahLst/>
            <a:cxnLst/>
            <a:rect l="l" t="t" r="r" b="b"/>
            <a:pathLst>
              <a:path w="3410" h="1394" extrusionOk="0">
                <a:moveTo>
                  <a:pt x="900" y="436"/>
                </a:moveTo>
                <a:lnTo>
                  <a:pt x="900" y="436"/>
                </a:lnTo>
                <a:cubicBezTo>
                  <a:pt x="912" y="437"/>
                  <a:pt x="926" y="438"/>
                  <a:pt x="942" y="440"/>
                </a:cubicBezTo>
                <a:cubicBezTo>
                  <a:pt x="1068" y="460"/>
                  <a:pt x="1172" y="502"/>
                  <a:pt x="1277" y="544"/>
                </a:cubicBezTo>
                <a:cubicBezTo>
                  <a:pt x="1361" y="575"/>
                  <a:pt x="1446" y="608"/>
                  <a:pt x="1532" y="644"/>
                </a:cubicBezTo>
                <a:lnTo>
                  <a:pt x="1532" y="644"/>
                </a:lnTo>
                <a:cubicBezTo>
                  <a:pt x="1373" y="778"/>
                  <a:pt x="1192" y="887"/>
                  <a:pt x="988" y="936"/>
                </a:cubicBezTo>
                <a:lnTo>
                  <a:pt x="988" y="936"/>
                </a:lnTo>
                <a:cubicBezTo>
                  <a:pt x="921" y="778"/>
                  <a:pt x="852" y="583"/>
                  <a:pt x="900" y="436"/>
                </a:cubicBezTo>
                <a:close/>
                <a:moveTo>
                  <a:pt x="2449" y="0"/>
                </a:moveTo>
                <a:cubicBezTo>
                  <a:pt x="2267" y="0"/>
                  <a:pt x="2104" y="39"/>
                  <a:pt x="1961" y="193"/>
                </a:cubicBezTo>
                <a:lnTo>
                  <a:pt x="1961" y="193"/>
                </a:lnTo>
                <a:cubicBezTo>
                  <a:pt x="1746" y="112"/>
                  <a:pt x="1529" y="53"/>
                  <a:pt x="1319" y="21"/>
                </a:cubicBezTo>
                <a:cubicBezTo>
                  <a:pt x="1241" y="12"/>
                  <a:pt x="1160" y="7"/>
                  <a:pt x="1080" y="7"/>
                </a:cubicBezTo>
                <a:cubicBezTo>
                  <a:pt x="795" y="7"/>
                  <a:pt x="510" y="72"/>
                  <a:pt x="314" y="251"/>
                </a:cubicBezTo>
                <a:cubicBezTo>
                  <a:pt x="1" y="523"/>
                  <a:pt x="147" y="963"/>
                  <a:pt x="273" y="1276"/>
                </a:cubicBezTo>
                <a:cubicBezTo>
                  <a:pt x="314" y="1360"/>
                  <a:pt x="440" y="1381"/>
                  <a:pt x="524" y="1381"/>
                </a:cubicBezTo>
                <a:cubicBezTo>
                  <a:pt x="1088" y="1368"/>
                  <a:pt x="1561" y="1174"/>
                  <a:pt x="1975" y="866"/>
                </a:cubicBezTo>
                <a:lnTo>
                  <a:pt x="1975" y="866"/>
                </a:lnTo>
                <a:cubicBezTo>
                  <a:pt x="2195" y="996"/>
                  <a:pt x="2398" y="1152"/>
                  <a:pt x="2553" y="1339"/>
                </a:cubicBezTo>
                <a:cubicBezTo>
                  <a:pt x="2596" y="1378"/>
                  <a:pt x="2667" y="1394"/>
                  <a:pt x="2748" y="1394"/>
                </a:cubicBezTo>
                <a:cubicBezTo>
                  <a:pt x="3020" y="1394"/>
                  <a:pt x="3410" y="1208"/>
                  <a:pt x="3265" y="1046"/>
                </a:cubicBezTo>
                <a:cubicBezTo>
                  <a:pt x="3046" y="809"/>
                  <a:pt x="2767" y="597"/>
                  <a:pt x="2464" y="427"/>
                </a:cubicBezTo>
                <a:lnTo>
                  <a:pt x="2464" y="427"/>
                </a:lnTo>
                <a:cubicBezTo>
                  <a:pt x="2530" y="357"/>
                  <a:pt x="2594" y="284"/>
                  <a:pt x="2658" y="209"/>
                </a:cubicBezTo>
                <a:cubicBezTo>
                  <a:pt x="2783" y="63"/>
                  <a:pt x="2553" y="0"/>
                  <a:pt x="2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7"/>
          <p:cNvSpPr/>
          <p:nvPr/>
        </p:nvSpPr>
        <p:spPr>
          <a:xfrm>
            <a:off x="4514697" y="2024904"/>
            <a:ext cx="91241" cy="97581"/>
          </a:xfrm>
          <a:custGeom>
            <a:avLst/>
            <a:gdLst/>
            <a:ahLst/>
            <a:cxnLst/>
            <a:rect l="l" t="t" r="r" b="b"/>
            <a:pathLst>
              <a:path w="2763" h="2955" extrusionOk="0">
                <a:moveTo>
                  <a:pt x="1690" y="1488"/>
                </a:moveTo>
                <a:cubicBezTo>
                  <a:pt x="1772" y="1488"/>
                  <a:pt x="1856" y="1500"/>
                  <a:pt x="1943" y="1520"/>
                </a:cubicBezTo>
                <a:lnTo>
                  <a:pt x="1943" y="1520"/>
                </a:lnTo>
                <a:cubicBezTo>
                  <a:pt x="1899" y="1807"/>
                  <a:pt x="1823" y="2140"/>
                  <a:pt x="1633" y="2330"/>
                </a:cubicBezTo>
                <a:cubicBezTo>
                  <a:pt x="1528" y="2309"/>
                  <a:pt x="1444" y="2205"/>
                  <a:pt x="1361" y="2121"/>
                </a:cubicBezTo>
                <a:cubicBezTo>
                  <a:pt x="1268" y="2014"/>
                  <a:pt x="1188" y="1895"/>
                  <a:pt x="1121" y="1767"/>
                </a:cubicBezTo>
                <a:lnTo>
                  <a:pt x="1121" y="1767"/>
                </a:lnTo>
                <a:cubicBezTo>
                  <a:pt x="1148" y="1749"/>
                  <a:pt x="1172" y="1727"/>
                  <a:pt x="1193" y="1703"/>
                </a:cubicBezTo>
                <a:cubicBezTo>
                  <a:pt x="1336" y="1548"/>
                  <a:pt x="1505" y="1488"/>
                  <a:pt x="1690" y="1488"/>
                </a:cubicBezTo>
                <a:close/>
                <a:moveTo>
                  <a:pt x="509" y="1"/>
                </a:moveTo>
                <a:cubicBezTo>
                  <a:pt x="298" y="1"/>
                  <a:pt x="54" y="121"/>
                  <a:pt x="42" y="322"/>
                </a:cubicBezTo>
                <a:cubicBezTo>
                  <a:pt x="0" y="1159"/>
                  <a:pt x="272" y="2309"/>
                  <a:pt x="1026" y="2812"/>
                </a:cubicBezTo>
                <a:cubicBezTo>
                  <a:pt x="1178" y="2907"/>
                  <a:pt x="1343" y="2954"/>
                  <a:pt x="1507" y="2954"/>
                </a:cubicBezTo>
                <a:cubicBezTo>
                  <a:pt x="1705" y="2954"/>
                  <a:pt x="1901" y="2886"/>
                  <a:pt x="2072" y="2749"/>
                </a:cubicBezTo>
                <a:cubicBezTo>
                  <a:pt x="2511" y="2477"/>
                  <a:pt x="2658" y="1786"/>
                  <a:pt x="2721" y="1326"/>
                </a:cubicBezTo>
                <a:cubicBezTo>
                  <a:pt x="2762" y="1221"/>
                  <a:pt x="2658" y="1117"/>
                  <a:pt x="2574" y="1075"/>
                </a:cubicBezTo>
                <a:cubicBezTo>
                  <a:pt x="2328" y="966"/>
                  <a:pt x="2074" y="913"/>
                  <a:pt x="1825" y="913"/>
                </a:cubicBezTo>
                <a:cubicBezTo>
                  <a:pt x="1500" y="913"/>
                  <a:pt x="1184" y="1004"/>
                  <a:pt x="907" y="1184"/>
                </a:cubicBezTo>
                <a:lnTo>
                  <a:pt x="907" y="1184"/>
                </a:lnTo>
                <a:cubicBezTo>
                  <a:pt x="833" y="876"/>
                  <a:pt x="807" y="550"/>
                  <a:pt x="816" y="238"/>
                </a:cubicBezTo>
                <a:cubicBezTo>
                  <a:pt x="816" y="73"/>
                  <a:pt x="673"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4151390" y="2135329"/>
            <a:ext cx="96657" cy="124099"/>
          </a:xfrm>
          <a:custGeom>
            <a:avLst/>
            <a:gdLst/>
            <a:ahLst/>
            <a:cxnLst/>
            <a:rect l="l" t="t" r="r" b="b"/>
            <a:pathLst>
              <a:path w="2927" h="3758" extrusionOk="0">
                <a:moveTo>
                  <a:pt x="1753" y="1"/>
                </a:moveTo>
                <a:cubicBezTo>
                  <a:pt x="1560" y="1"/>
                  <a:pt x="1300" y="138"/>
                  <a:pt x="1231" y="221"/>
                </a:cubicBezTo>
                <a:cubicBezTo>
                  <a:pt x="520" y="1100"/>
                  <a:pt x="185" y="2188"/>
                  <a:pt x="18" y="3276"/>
                </a:cubicBezTo>
                <a:cubicBezTo>
                  <a:pt x="0" y="3406"/>
                  <a:pt x="119" y="3460"/>
                  <a:pt x="269" y="3460"/>
                </a:cubicBezTo>
                <a:cubicBezTo>
                  <a:pt x="462" y="3460"/>
                  <a:pt x="705" y="3371"/>
                  <a:pt x="776" y="3235"/>
                </a:cubicBezTo>
                <a:lnTo>
                  <a:pt x="776" y="3235"/>
                </a:lnTo>
                <a:cubicBezTo>
                  <a:pt x="781" y="3235"/>
                  <a:pt x="786" y="3234"/>
                  <a:pt x="792" y="3234"/>
                </a:cubicBezTo>
                <a:cubicBezTo>
                  <a:pt x="800" y="3172"/>
                  <a:pt x="809" y="3110"/>
                  <a:pt x="818" y="3049"/>
                </a:cubicBezTo>
                <a:lnTo>
                  <a:pt x="818" y="3049"/>
                </a:lnTo>
                <a:cubicBezTo>
                  <a:pt x="943" y="2418"/>
                  <a:pt x="1153" y="1845"/>
                  <a:pt x="1449" y="1283"/>
                </a:cubicBezTo>
                <a:lnTo>
                  <a:pt x="1449" y="1283"/>
                </a:lnTo>
                <a:cubicBezTo>
                  <a:pt x="1667" y="2065"/>
                  <a:pt x="1915" y="2837"/>
                  <a:pt x="2110" y="3631"/>
                </a:cubicBezTo>
                <a:cubicBezTo>
                  <a:pt x="2137" y="3720"/>
                  <a:pt x="2236" y="3758"/>
                  <a:pt x="2355" y="3758"/>
                </a:cubicBezTo>
                <a:cubicBezTo>
                  <a:pt x="2599" y="3758"/>
                  <a:pt x="2926" y="3599"/>
                  <a:pt x="2884" y="3401"/>
                </a:cubicBezTo>
                <a:cubicBezTo>
                  <a:pt x="2591" y="2313"/>
                  <a:pt x="2215" y="1246"/>
                  <a:pt x="1963" y="137"/>
                </a:cubicBezTo>
                <a:cubicBezTo>
                  <a:pt x="1935" y="37"/>
                  <a:pt x="1853" y="1"/>
                  <a:pt x="17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7"/>
          <p:cNvSpPr/>
          <p:nvPr/>
        </p:nvSpPr>
        <p:spPr>
          <a:xfrm>
            <a:off x="4141583" y="2205335"/>
            <a:ext cx="94709" cy="18823"/>
          </a:xfrm>
          <a:custGeom>
            <a:avLst/>
            <a:gdLst/>
            <a:ahLst/>
            <a:cxnLst/>
            <a:rect l="l" t="t" r="r" b="b"/>
            <a:pathLst>
              <a:path w="2868" h="570" extrusionOk="0">
                <a:moveTo>
                  <a:pt x="596" y="1"/>
                </a:moveTo>
                <a:cubicBezTo>
                  <a:pt x="429" y="1"/>
                  <a:pt x="257" y="60"/>
                  <a:pt x="147" y="151"/>
                </a:cubicBezTo>
                <a:cubicBezTo>
                  <a:pt x="1" y="277"/>
                  <a:pt x="63" y="402"/>
                  <a:pt x="210" y="423"/>
                </a:cubicBezTo>
                <a:cubicBezTo>
                  <a:pt x="900" y="570"/>
                  <a:pt x="1570" y="570"/>
                  <a:pt x="2260" y="570"/>
                </a:cubicBezTo>
                <a:cubicBezTo>
                  <a:pt x="2449" y="570"/>
                  <a:pt x="2658" y="507"/>
                  <a:pt x="2763" y="361"/>
                </a:cubicBezTo>
                <a:cubicBezTo>
                  <a:pt x="2867" y="193"/>
                  <a:pt x="2679" y="151"/>
                  <a:pt x="2553" y="151"/>
                </a:cubicBezTo>
                <a:cubicBezTo>
                  <a:pt x="1926" y="151"/>
                  <a:pt x="1298" y="151"/>
                  <a:pt x="670" y="5"/>
                </a:cubicBezTo>
                <a:cubicBezTo>
                  <a:pt x="646" y="2"/>
                  <a:pt x="621"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a:off x="4571362" y="1635511"/>
            <a:ext cx="24899" cy="89458"/>
          </a:xfrm>
          <a:custGeom>
            <a:avLst/>
            <a:gdLst/>
            <a:ahLst/>
            <a:cxnLst/>
            <a:rect l="l" t="t" r="r" b="b"/>
            <a:pathLst>
              <a:path w="754" h="2709" extrusionOk="0">
                <a:moveTo>
                  <a:pt x="441" y="1"/>
                </a:moveTo>
                <a:cubicBezTo>
                  <a:pt x="234" y="1"/>
                  <a:pt x="0" y="117"/>
                  <a:pt x="0" y="292"/>
                </a:cubicBezTo>
                <a:lnTo>
                  <a:pt x="0" y="2468"/>
                </a:lnTo>
                <a:cubicBezTo>
                  <a:pt x="0" y="2639"/>
                  <a:pt x="139" y="2709"/>
                  <a:pt x="297" y="2709"/>
                </a:cubicBezTo>
                <a:cubicBezTo>
                  <a:pt x="508" y="2709"/>
                  <a:pt x="753" y="2584"/>
                  <a:pt x="753" y="2405"/>
                </a:cubicBezTo>
                <a:lnTo>
                  <a:pt x="753" y="250"/>
                </a:lnTo>
                <a:cubicBezTo>
                  <a:pt x="753" y="74"/>
                  <a:pt x="606" y="1"/>
                  <a:pt x="4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4566838" y="1611075"/>
            <a:ext cx="86882" cy="117692"/>
          </a:xfrm>
          <a:custGeom>
            <a:avLst/>
            <a:gdLst/>
            <a:ahLst/>
            <a:cxnLst/>
            <a:rect l="l" t="t" r="r" b="b"/>
            <a:pathLst>
              <a:path w="2631" h="3564" extrusionOk="0">
                <a:moveTo>
                  <a:pt x="1587" y="1"/>
                </a:moveTo>
                <a:cubicBezTo>
                  <a:pt x="1476" y="1"/>
                  <a:pt x="1357" y="35"/>
                  <a:pt x="1288" y="69"/>
                </a:cubicBezTo>
                <a:cubicBezTo>
                  <a:pt x="870" y="258"/>
                  <a:pt x="514" y="488"/>
                  <a:pt x="200" y="802"/>
                </a:cubicBezTo>
                <a:cubicBezTo>
                  <a:pt x="39" y="952"/>
                  <a:pt x="164" y="1008"/>
                  <a:pt x="343" y="1008"/>
                </a:cubicBezTo>
                <a:cubicBezTo>
                  <a:pt x="514" y="1008"/>
                  <a:pt x="735" y="957"/>
                  <a:pt x="807" y="885"/>
                </a:cubicBezTo>
                <a:cubicBezTo>
                  <a:pt x="923" y="758"/>
                  <a:pt x="1034" y="642"/>
                  <a:pt x="1156" y="542"/>
                </a:cubicBezTo>
                <a:lnTo>
                  <a:pt x="1156" y="542"/>
                </a:lnTo>
                <a:cubicBezTo>
                  <a:pt x="1292" y="974"/>
                  <a:pt x="1121" y="1371"/>
                  <a:pt x="758" y="1648"/>
                </a:cubicBezTo>
                <a:lnTo>
                  <a:pt x="758" y="1648"/>
                </a:lnTo>
                <a:cubicBezTo>
                  <a:pt x="533" y="1753"/>
                  <a:pt x="335" y="1871"/>
                  <a:pt x="200" y="1973"/>
                </a:cubicBezTo>
                <a:cubicBezTo>
                  <a:pt x="1" y="2146"/>
                  <a:pt x="181" y="2192"/>
                  <a:pt x="377" y="2192"/>
                </a:cubicBezTo>
                <a:cubicBezTo>
                  <a:pt x="489" y="2192"/>
                  <a:pt x="607" y="2177"/>
                  <a:pt x="660" y="2162"/>
                </a:cubicBezTo>
                <a:cubicBezTo>
                  <a:pt x="904" y="2067"/>
                  <a:pt x="1146" y="1936"/>
                  <a:pt x="1355" y="1776"/>
                </a:cubicBezTo>
                <a:lnTo>
                  <a:pt x="1355" y="1776"/>
                </a:lnTo>
                <a:cubicBezTo>
                  <a:pt x="1381" y="1772"/>
                  <a:pt x="1406" y="1770"/>
                  <a:pt x="1429" y="1770"/>
                </a:cubicBezTo>
                <a:cubicBezTo>
                  <a:pt x="1907" y="1770"/>
                  <a:pt x="1835" y="2621"/>
                  <a:pt x="1550" y="3157"/>
                </a:cubicBezTo>
                <a:lnTo>
                  <a:pt x="1550" y="3157"/>
                </a:lnTo>
                <a:cubicBezTo>
                  <a:pt x="1279" y="3153"/>
                  <a:pt x="1069" y="3050"/>
                  <a:pt x="870" y="2789"/>
                </a:cubicBezTo>
                <a:cubicBezTo>
                  <a:pt x="832" y="2741"/>
                  <a:pt x="756" y="2720"/>
                  <a:pt x="667" y="2720"/>
                </a:cubicBezTo>
                <a:cubicBezTo>
                  <a:pt x="407" y="2720"/>
                  <a:pt x="34" y="2896"/>
                  <a:pt x="158" y="3082"/>
                </a:cubicBezTo>
                <a:cubicBezTo>
                  <a:pt x="441" y="3449"/>
                  <a:pt x="817" y="3563"/>
                  <a:pt x="1232" y="3563"/>
                </a:cubicBezTo>
                <a:cubicBezTo>
                  <a:pt x="1339" y="3563"/>
                  <a:pt x="1449" y="3556"/>
                  <a:pt x="1560" y="3543"/>
                </a:cubicBezTo>
                <a:cubicBezTo>
                  <a:pt x="2250" y="3501"/>
                  <a:pt x="2543" y="2831"/>
                  <a:pt x="2585" y="2204"/>
                </a:cubicBezTo>
                <a:cubicBezTo>
                  <a:pt x="2631" y="1567"/>
                  <a:pt x="2300" y="1353"/>
                  <a:pt x="1862" y="1353"/>
                </a:cubicBezTo>
                <a:cubicBezTo>
                  <a:pt x="1830" y="1353"/>
                  <a:pt x="1798" y="1354"/>
                  <a:pt x="1765" y="1356"/>
                </a:cubicBezTo>
                <a:lnTo>
                  <a:pt x="1765" y="1356"/>
                </a:lnTo>
                <a:cubicBezTo>
                  <a:pt x="2011" y="1002"/>
                  <a:pt x="2082" y="569"/>
                  <a:pt x="1811" y="90"/>
                </a:cubicBezTo>
                <a:cubicBezTo>
                  <a:pt x="1764" y="24"/>
                  <a:pt x="1678" y="1"/>
                  <a:pt x="1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a:off x="4963365" y="2085532"/>
            <a:ext cx="104912" cy="88368"/>
          </a:xfrm>
          <a:custGeom>
            <a:avLst/>
            <a:gdLst/>
            <a:ahLst/>
            <a:cxnLst/>
            <a:rect l="l" t="t" r="r" b="b"/>
            <a:pathLst>
              <a:path w="3177" h="2676" extrusionOk="0">
                <a:moveTo>
                  <a:pt x="2325" y="1"/>
                </a:moveTo>
                <a:cubicBezTo>
                  <a:pt x="1395" y="1"/>
                  <a:pt x="171" y="374"/>
                  <a:pt x="77" y="1415"/>
                </a:cubicBezTo>
                <a:cubicBezTo>
                  <a:pt x="0" y="2406"/>
                  <a:pt x="969" y="2675"/>
                  <a:pt x="1832" y="2675"/>
                </a:cubicBezTo>
                <a:cubicBezTo>
                  <a:pt x="2153" y="2675"/>
                  <a:pt x="2459" y="2638"/>
                  <a:pt x="2692" y="2587"/>
                </a:cubicBezTo>
                <a:cubicBezTo>
                  <a:pt x="2818" y="2566"/>
                  <a:pt x="3090" y="2524"/>
                  <a:pt x="3131" y="2357"/>
                </a:cubicBezTo>
                <a:cubicBezTo>
                  <a:pt x="3177" y="2250"/>
                  <a:pt x="3035" y="2221"/>
                  <a:pt x="2922" y="2221"/>
                </a:cubicBezTo>
                <a:cubicBezTo>
                  <a:pt x="2879" y="2221"/>
                  <a:pt x="2841" y="2225"/>
                  <a:pt x="2818" y="2231"/>
                </a:cubicBezTo>
                <a:cubicBezTo>
                  <a:pt x="2613" y="2267"/>
                  <a:pt x="2378" y="2295"/>
                  <a:pt x="2143" y="2295"/>
                </a:cubicBezTo>
                <a:cubicBezTo>
                  <a:pt x="1557" y="2295"/>
                  <a:pt x="970" y="2125"/>
                  <a:pt x="851" y="1499"/>
                </a:cubicBezTo>
                <a:cubicBezTo>
                  <a:pt x="711" y="782"/>
                  <a:pt x="1444" y="387"/>
                  <a:pt x="2057" y="387"/>
                </a:cubicBezTo>
                <a:cubicBezTo>
                  <a:pt x="2088" y="387"/>
                  <a:pt x="2118" y="388"/>
                  <a:pt x="2148" y="390"/>
                </a:cubicBezTo>
                <a:cubicBezTo>
                  <a:pt x="2184" y="399"/>
                  <a:pt x="2221" y="403"/>
                  <a:pt x="2260" y="403"/>
                </a:cubicBezTo>
                <a:cubicBezTo>
                  <a:pt x="2402" y="403"/>
                  <a:pt x="2556" y="346"/>
                  <a:pt x="2671" y="264"/>
                </a:cubicBezTo>
                <a:cubicBezTo>
                  <a:pt x="2776" y="160"/>
                  <a:pt x="2776" y="34"/>
                  <a:pt x="2608" y="13"/>
                </a:cubicBezTo>
                <a:cubicBezTo>
                  <a:pt x="2518" y="5"/>
                  <a:pt x="2423" y="1"/>
                  <a:pt x="2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p:nvPr/>
        </p:nvSpPr>
        <p:spPr>
          <a:xfrm>
            <a:off x="8185138" y="925775"/>
            <a:ext cx="491278" cy="523417"/>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47"/>
          <p:cNvGrpSpPr/>
          <p:nvPr/>
        </p:nvGrpSpPr>
        <p:grpSpPr>
          <a:xfrm>
            <a:off x="7739905" y="3905590"/>
            <a:ext cx="491281" cy="555315"/>
            <a:chOff x="3629425" y="2357975"/>
            <a:chExt cx="184325" cy="208350"/>
          </a:xfrm>
        </p:grpSpPr>
        <p:sp>
          <p:nvSpPr>
            <p:cNvPr id="783" name="Google Shape;783;p47"/>
            <p:cNvSpPr/>
            <p:nvPr/>
          </p:nvSpPr>
          <p:spPr>
            <a:xfrm>
              <a:off x="3717000" y="2432025"/>
              <a:ext cx="96750" cy="134300"/>
            </a:xfrm>
            <a:custGeom>
              <a:avLst/>
              <a:gdLst/>
              <a:ahLst/>
              <a:cxnLst/>
              <a:rect l="l" t="t" r="r" b="b"/>
              <a:pathLst>
                <a:path w="3870" h="5372" extrusionOk="0">
                  <a:moveTo>
                    <a:pt x="1033" y="0"/>
                  </a:moveTo>
                  <a:cubicBezTo>
                    <a:pt x="1021" y="0"/>
                    <a:pt x="1010" y="2"/>
                    <a:pt x="1001" y="7"/>
                  </a:cubicBezTo>
                  <a:cubicBezTo>
                    <a:pt x="901" y="74"/>
                    <a:pt x="834" y="240"/>
                    <a:pt x="834" y="340"/>
                  </a:cubicBezTo>
                  <a:cubicBezTo>
                    <a:pt x="801" y="507"/>
                    <a:pt x="834" y="674"/>
                    <a:pt x="867" y="841"/>
                  </a:cubicBezTo>
                  <a:cubicBezTo>
                    <a:pt x="1034" y="1641"/>
                    <a:pt x="801" y="2242"/>
                    <a:pt x="200" y="2775"/>
                  </a:cubicBezTo>
                  <a:cubicBezTo>
                    <a:pt x="67" y="2842"/>
                    <a:pt x="0" y="3076"/>
                    <a:pt x="0" y="3176"/>
                  </a:cubicBezTo>
                  <a:cubicBezTo>
                    <a:pt x="34" y="3409"/>
                    <a:pt x="234" y="3409"/>
                    <a:pt x="467" y="3409"/>
                  </a:cubicBezTo>
                  <a:lnTo>
                    <a:pt x="534" y="3409"/>
                  </a:lnTo>
                  <a:cubicBezTo>
                    <a:pt x="594" y="3401"/>
                    <a:pt x="651" y="3397"/>
                    <a:pt x="707" y="3397"/>
                  </a:cubicBezTo>
                  <a:cubicBezTo>
                    <a:pt x="1086" y="3397"/>
                    <a:pt x="1373" y="3590"/>
                    <a:pt x="1635" y="3910"/>
                  </a:cubicBezTo>
                  <a:cubicBezTo>
                    <a:pt x="1801" y="4110"/>
                    <a:pt x="1902" y="4343"/>
                    <a:pt x="2068" y="4610"/>
                  </a:cubicBezTo>
                  <a:cubicBezTo>
                    <a:pt x="2235" y="4810"/>
                    <a:pt x="2402" y="5044"/>
                    <a:pt x="2635" y="5277"/>
                  </a:cubicBezTo>
                  <a:cubicBezTo>
                    <a:pt x="2674" y="5342"/>
                    <a:pt x="2724" y="5372"/>
                    <a:pt x="2775" y="5372"/>
                  </a:cubicBezTo>
                  <a:cubicBezTo>
                    <a:pt x="2855" y="5372"/>
                    <a:pt x="2941" y="5299"/>
                    <a:pt x="3002" y="5177"/>
                  </a:cubicBezTo>
                  <a:cubicBezTo>
                    <a:pt x="3036" y="5110"/>
                    <a:pt x="3069" y="4977"/>
                    <a:pt x="3069" y="4910"/>
                  </a:cubicBezTo>
                  <a:cubicBezTo>
                    <a:pt x="3069" y="4577"/>
                    <a:pt x="3036" y="4277"/>
                    <a:pt x="3002" y="3976"/>
                  </a:cubicBezTo>
                  <a:cubicBezTo>
                    <a:pt x="2902" y="3443"/>
                    <a:pt x="3002" y="2909"/>
                    <a:pt x="3536" y="2575"/>
                  </a:cubicBezTo>
                  <a:cubicBezTo>
                    <a:pt x="3669" y="2475"/>
                    <a:pt x="3736" y="2308"/>
                    <a:pt x="3870" y="2142"/>
                  </a:cubicBezTo>
                  <a:cubicBezTo>
                    <a:pt x="3703" y="2008"/>
                    <a:pt x="3636" y="1908"/>
                    <a:pt x="3536" y="1808"/>
                  </a:cubicBezTo>
                  <a:cubicBezTo>
                    <a:pt x="3436" y="1775"/>
                    <a:pt x="3202" y="1775"/>
                    <a:pt x="3036" y="1775"/>
                  </a:cubicBezTo>
                  <a:cubicBezTo>
                    <a:pt x="2602" y="1775"/>
                    <a:pt x="2302" y="1575"/>
                    <a:pt x="2035" y="1241"/>
                  </a:cubicBezTo>
                  <a:cubicBezTo>
                    <a:pt x="1935" y="1074"/>
                    <a:pt x="1835" y="907"/>
                    <a:pt x="1768" y="741"/>
                  </a:cubicBezTo>
                  <a:cubicBezTo>
                    <a:pt x="1635" y="507"/>
                    <a:pt x="1501" y="307"/>
                    <a:pt x="1334" y="140"/>
                  </a:cubicBezTo>
                  <a:cubicBezTo>
                    <a:pt x="1248" y="83"/>
                    <a:pt x="1112"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7"/>
            <p:cNvSpPr/>
            <p:nvPr/>
          </p:nvSpPr>
          <p:spPr>
            <a:xfrm>
              <a:off x="3629425" y="2357975"/>
              <a:ext cx="58400" cy="83400"/>
            </a:xfrm>
            <a:custGeom>
              <a:avLst/>
              <a:gdLst/>
              <a:ahLst/>
              <a:cxnLst/>
              <a:rect l="l" t="t" r="r" b="b"/>
              <a:pathLst>
                <a:path w="2336" h="3336" extrusionOk="0">
                  <a:moveTo>
                    <a:pt x="601" y="0"/>
                  </a:moveTo>
                  <a:cubicBezTo>
                    <a:pt x="601" y="200"/>
                    <a:pt x="501" y="334"/>
                    <a:pt x="534" y="467"/>
                  </a:cubicBezTo>
                  <a:cubicBezTo>
                    <a:pt x="634" y="934"/>
                    <a:pt x="501" y="1334"/>
                    <a:pt x="167" y="1668"/>
                  </a:cubicBezTo>
                  <a:cubicBezTo>
                    <a:pt x="101" y="1768"/>
                    <a:pt x="34" y="1901"/>
                    <a:pt x="1" y="2035"/>
                  </a:cubicBezTo>
                  <a:cubicBezTo>
                    <a:pt x="134" y="2068"/>
                    <a:pt x="201" y="2135"/>
                    <a:pt x="334" y="2202"/>
                  </a:cubicBezTo>
                  <a:cubicBezTo>
                    <a:pt x="411" y="2184"/>
                    <a:pt x="481" y="2176"/>
                    <a:pt x="544" y="2176"/>
                  </a:cubicBezTo>
                  <a:cubicBezTo>
                    <a:pt x="839" y="2176"/>
                    <a:pt x="1003" y="2355"/>
                    <a:pt x="1168" y="2602"/>
                  </a:cubicBezTo>
                  <a:cubicBezTo>
                    <a:pt x="1302" y="2802"/>
                    <a:pt x="1435" y="3002"/>
                    <a:pt x="1535" y="3169"/>
                  </a:cubicBezTo>
                  <a:cubicBezTo>
                    <a:pt x="1602" y="3269"/>
                    <a:pt x="1702" y="3302"/>
                    <a:pt x="1802" y="3336"/>
                  </a:cubicBezTo>
                  <a:cubicBezTo>
                    <a:pt x="1835" y="3236"/>
                    <a:pt x="1935" y="3136"/>
                    <a:pt x="1935" y="3002"/>
                  </a:cubicBezTo>
                  <a:cubicBezTo>
                    <a:pt x="1935" y="2802"/>
                    <a:pt x="1869" y="2569"/>
                    <a:pt x="1835" y="2335"/>
                  </a:cubicBezTo>
                  <a:cubicBezTo>
                    <a:pt x="1835" y="2068"/>
                    <a:pt x="1869" y="1868"/>
                    <a:pt x="2136" y="1635"/>
                  </a:cubicBezTo>
                  <a:cubicBezTo>
                    <a:pt x="2202" y="1568"/>
                    <a:pt x="2269" y="1434"/>
                    <a:pt x="2336" y="1301"/>
                  </a:cubicBezTo>
                  <a:cubicBezTo>
                    <a:pt x="2202" y="1234"/>
                    <a:pt x="2102" y="1134"/>
                    <a:pt x="1969" y="1134"/>
                  </a:cubicBezTo>
                  <a:cubicBezTo>
                    <a:pt x="1535" y="1134"/>
                    <a:pt x="1302" y="934"/>
                    <a:pt x="1135" y="600"/>
                  </a:cubicBezTo>
                  <a:cubicBezTo>
                    <a:pt x="1101" y="500"/>
                    <a:pt x="1035" y="400"/>
                    <a:pt x="968" y="300"/>
                  </a:cubicBezTo>
                  <a:cubicBezTo>
                    <a:pt x="835" y="200"/>
                    <a:pt x="701" y="100"/>
                    <a:pt x="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5" name="Google Shape;785;p47"/>
          <p:cNvSpPr/>
          <p:nvPr/>
        </p:nvSpPr>
        <p:spPr>
          <a:xfrm rot="128642">
            <a:off x="4780675" y="4212976"/>
            <a:ext cx="863865" cy="374991"/>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7"/>
          <p:cNvSpPr/>
          <p:nvPr/>
        </p:nvSpPr>
        <p:spPr>
          <a:xfrm>
            <a:off x="320196" y="1341301"/>
            <a:ext cx="320452" cy="383663"/>
          </a:xfrm>
          <a:custGeom>
            <a:avLst/>
            <a:gdLst/>
            <a:ahLst/>
            <a:cxnLst/>
            <a:rect l="l" t="t" r="r" b="b"/>
            <a:pathLst>
              <a:path w="4370" h="5232" extrusionOk="0">
                <a:moveTo>
                  <a:pt x="1635" y="428"/>
                </a:moveTo>
                <a:cubicBezTo>
                  <a:pt x="1701" y="529"/>
                  <a:pt x="1835" y="662"/>
                  <a:pt x="1868" y="762"/>
                </a:cubicBezTo>
                <a:cubicBezTo>
                  <a:pt x="1968" y="929"/>
                  <a:pt x="2002" y="1096"/>
                  <a:pt x="2068" y="1262"/>
                </a:cubicBezTo>
                <a:cubicBezTo>
                  <a:pt x="2335" y="1896"/>
                  <a:pt x="2802" y="2330"/>
                  <a:pt x="3469" y="2497"/>
                </a:cubicBezTo>
                <a:cubicBezTo>
                  <a:pt x="3536" y="2530"/>
                  <a:pt x="3569" y="2530"/>
                  <a:pt x="3703" y="2563"/>
                </a:cubicBezTo>
                <a:cubicBezTo>
                  <a:pt x="3036" y="2897"/>
                  <a:pt x="2502" y="3264"/>
                  <a:pt x="2569" y="4164"/>
                </a:cubicBezTo>
                <a:cubicBezTo>
                  <a:pt x="2202" y="3230"/>
                  <a:pt x="1468" y="2897"/>
                  <a:pt x="534" y="2730"/>
                </a:cubicBezTo>
                <a:cubicBezTo>
                  <a:pt x="701" y="2663"/>
                  <a:pt x="834" y="2563"/>
                  <a:pt x="901" y="2497"/>
                </a:cubicBezTo>
                <a:cubicBezTo>
                  <a:pt x="1368" y="2196"/>
                  <a:pt x="1568" y="1763"/>
                  <a:pt x="1535" y="1229"/>
                </a:cubicBezTo>
                <a:lnTo>
                  <a:pt x="1535" y="495"/>
                </a:lnTo>
                <a:cubicBezTo>
                  <a:pt x="1568" y="428"/>
                  <a:pt x="1568" y="428"/>
                  <a:pt x="1635" y="428"/>
                </a:cubicBezTo>
                <a:close/>
                <a:moveTo>
                  <a:pt x="1579" y="1"/>
                </a:moveTo>
                <a:cubicBezTo>
                  <a:pt x="1524" y="1"/>
                  <a:pt x="1474" y="9"/>
                  <a:pt x="1435" y="28"/>
                </a:cubicBezTo>
                <a:cubicBezTo>
                  <a:pt x="1334" y="95"/>
                  <a:pt x="1234" y="295"/>
                  <a:pt x="1201" y="462"/>
                </a:cubicBezTo>
                <a:cubicBezTo>
                  <a:pt x="1168" y="729"/>
                  <a:pt x="1168" y="996"/>
                  <a:pt x="1201" y="1229"/>
                </a:cubicBezTo>
                <a:cubicBezTo>
                  <a:pt x="1234" y="1629"/>
                  <a:pt x="1101" y="1930"/>
                  <a:pt x="734" y="2130"/>
                </a:cubicBezTo>
                <a:cubicBezTo>
                  <a:pt x="567" y="2263"/>
                  <a:pt x="367" y="2363"/>
                  <a:pt x="200" y="2530"/>
                </a:cubicBezTo>
                <a:cubicBezTo>
                  <a:pt x="67" y="2597"/>
                  <a:pt x="0" y="2763"/>
                  <a:pt x="34" y="2897"/>
                </a:cubicBezTo>
                <a:cubicBezTo>
                  <a:pt x="67" y="3030"/>
                  <a:pt x="200" y="3130"/>
                  <a:pt x="334" y="3197"/>
                </a:cubicBezTo>
                <a:cubicBezTo>
                  <a:pt x="467" y="3264"/>
                  <a:pt x="634" y="3264"/>
                  <a:pt x="801" y="3297"/>
                </a:cubicBezTo>
                <a:cubicBezTo>
                  <a:pt x="1501" y="3397"/>
                  <a:pt x="2002" y="3831"/>
                  <a:pt x="2235" y="4498"/>
                </a:cubicBezTo>
                <a:cubicBezTo>
                  <a:pt x="2335" y="4732"/>
                  <a:pt x="2535" y="4932"/>
                  <a:pt x="2702" y="5232"/>
                </a:cubicBezTo>
                <a:cubicBezTo>
                  <a:pt x="3036" y="4832"/>
                  <a:pt x="3069" y="4431"/>
                  <a:pt x="3036" y="4031"/>
                </a:cubicBezTo>
                <a:cubicBezTo>
                  <a:pt x="3036" y="3664"/>
                  <a:pt x="3202" y="3364"/>
                  <a:pt x="3503" y="3197"/>
                </a:cubicBezTo>
                <a:lnTo>
                  <a:pt x="4136" y="2830"/>
                </a:lnTo>
                <a:cubicBezTo>
                  <a:pt x="4370" y="2597"/>
                  <a:pt x="4337" y="2330"/>
                  <a:pt x="4036" y="2196"/>
                </a:cubicBezTo>
                <a:cubicBezTo>
                  <a:pt x="3870" y="2096"/>
                  <a:pt x="3703" y="2063"/>
                  <a:pt x="3536" y="2030"/>
                </a:cubicBezTo>
                <a:cubicBezTo>
                  <a:pt x="3136" y="1930"/>
                  <a:pt x="2836" y="1629"/>
                  <a:pt x="2635" y="1262"/>
                </a:cubicBezTo>
                <a:cubicBezTo>
                  <a:pt x="2535" y="1062"/>
                  <a:pt x="2502" y="862"/>
                  <a:pt x="2369" y="629"/>
                </a:cubicBezTo>
                <a:cubicBezTo>
                  <a:pt x="2235" y="462"/>
                  <a:pt x="2135" y="228"/>
                  <a:pt x="1968" y="95"/>
                </a:cubicBezTo>
                <a:cubicBezTo>
                  <a:pt x="1874" y="48"/>
                  <a:pt x="1713" y="1"/>
                  <a:pt x="15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7"/>
          <p:cNvSpPr/>
          <p:nvPr/>
        </p:nvSpPr>
        <p:spPr>
          <a:xfrm>
            <a:off x="7598077" y="274510"/>
            <a:ext cx="320452" cy="379417"/>
          </a:xfrm>
          <a:custGeom>
            <a:avLst/>
            <a:gdLst/>
            <a:ahLst/>
            <a:cxnLst/>
            <a:rect l="l" t="t" r="r" b="b"/>
            <a:pathLst>
              <a:path w="3270" h="3872" extrusionOk="0">
                <a:moveTo>
                  <a:pt x="1152" y="1"/>
                </a:moveTo>
                <a:cubicBezTo>
                  <a:pt x="1070" y="1"/>
                  <a:pt x="1011" y="82"/>
                  <a:pt x="968" y="236"/>
                </a:cubicBezTo>
                <a:lnTo>
                  <a:pt x="968" y="703"/>
                </a:lnTo>
                <a:cubicBezTo>
                  <a:pt x="1068" y="1236"/>
                  <a:pt x="868" y="1670"/>
                  <a:pt x="300" y="1903"/>
                </a:cubicBezTo>
                <a:cubicBezTo>
                  <a:pt x="200" y="2004"/>
                  <a:pt x="100" y="2104"/>
                  <a:pt x="0" y="2237"/>
                </a:cubicBezTo>
                <a:cubicBezTo>
                  <a:pt x="100" y="2270"/>
                  <a:pt x="267" y="2404"/>
                  <a:pt x="401" y="2404"/>
                </a:cubicBezTo>
                <a:cubicBezTo>
                  <a:pt x="1101" y="2504"/>
                  <a:pt x="1601" y="2871"/>
                  <a:pt x="1868" y="3538"/>
                </a:cubicBezTo>
                <a:cubicBezTo>
                  <a:pt x="1902" y="3671"/>
                  <a:pt x="1968" y="3738"/>
                  <a:pt x="2068" y="3872"/>
                </a:cubicBezTo>
                <a:lnTo>
                  <a:pt x="2168" y="3872"/>
                </a:lnTo>
                <a:cubicBezTo>
                  <a:pt x="2168" y="3738"/>
                  <a:pt x="2202" y="3571"/>
                  <a:pt x="2202" y="3438"/>
                </a:cubicBezTo>
                <a:cubicBezTo>
                  <a:pt x="2102" y="2871"/>
                  <a:pt x="2402" y="2504"/>
                  <a:pt x="2902" y="2237"/>
                </a:cubicBezTo>
                <a:lnTo>
                  <a:pt x="3269" y="2004"/>
                </a:lnTo>
                <a:cubicBezTo>
                  <a:pt x="3269" y="1937"/>
                  <a:pt x="3269" y="1903"/>
                  <a:pt x="3136" y="1903"/>
                </a:cubicBezTo>
                <a:cubicBezTo>
                  <a:pt x="3036" y="1803"/>
                  <a:pt x="2902" y="1770"/>
                  <a:pt x="2736" y="1737"/>
                </a:cubicBezTo>
                <a:cubicBezTo>
                  <a:pt x="2269" y="1603"/>
                  <a:pt x="1935" y="1336"/>
                  <a:pt x="1735" y="869"/>
                </a:cubicBezTo>
                <a:cubicBezTo>
                  <a:pt x="1701" y="703"/>
                  <a:pt x="1668" y="536"/>
                  <a:pt x="1568" y="402"/>
                </a:cubicBezTo>
                <a:cubicBezTo>
                  <a:pt x="1535" y="269"/>
                  <a:pt x="1435" y="136"/>
                  <a:pt x="1301" y="69"/>
                </a:cubicBezTo>
                <a:cubicBezTo>
                  <a:pt x="1244" y="23"/>
                  <a:pt x="1195"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7"/>
          <p:cNvSpPr/>
          <p:nvPr/>
        </p:nvSpPr>
        <p:spPr>
          <a:xfrm>
            <a:off x="1208695" y="3791627"/>
            <a:ext cx="320449" cy="390751"/>
          </a:xfrm>
          <a:custGeom>
            <a:avLst/>
            <a:gdLst/>
            <a:ahLst/>
            <a:cxnLst/>
            <a:rect l="l" t="t" r="r" b="b"/>
            <a:pathLst>
              <a:path w="2603" h="3174" extrusionOk="0">
                <a:moveTo>
                  <a:pt x="1435" y="668"/>
                </a:moveTo>
                <a:cubicBezTo>
                  <a:pt x="1435" y="1102"/>
                  <a:pt x="1535" y="1502"/>
                  <a:pt x="1868" y="1802"/>
                </a:cubicBezTo>
                <a:cubicBezTo>
                  <a:pt x="1635" y="1936"/>
                  <a:pt x="1435" y="2069"/>
                  <a:pt x="1268" y="2136"/>
                </a:cubicBezTo>
                <a:cubicBezTo>
                  <a:pt x="1101" y="1902"/>
                  <a:pt x="934" y="1635"/>
                  <a:pt x="734" y="1402"/>
                </a:cubicBezTo>
                <a:cubicBezTo>
                  <a:pt x="1134" y="1335"/>
                  <a:pt x="1368" y="1102"/>
                  <a:pt x="1435" y="668"/>
                </a:cubicBezTo>
                <a:close/>
                <a:moveTo>
                  <a:pt x="1435" y="1"/>
                </a:moveTo>
                <a:cubicBezTo>
                  <a:pt x="1201" y="68"/>
                  <a:pt x="1101" y="268"/>
                  <a:pt x="1134" y="501"/>
                </a:cubicBezTo>
                <a:cubicBezTo>
                  <a:pt x="1068" y="868"/>
                  <a:pt x="834" y="1035"/>
                  <a:pt x="467" y="1102"/>
                </a:cubicBezTo>
                <a:cubicBezTo>
                  <a:pt x="334" y="1135"/>
                  <a:pt x="134" y="1268"/>
                  <a:pt x="100" y="1368"/>
                </a:cubicBezTo>
                <a:cubicBezTo>
                  <a:pt x="0" y="1535"/>
                  <a:pt x="167" y="1669"/>
                  <a:pt x="334" y="1769"/>
                </a:cubicBezTo>
                <a:cubicBezTo>
                  <a:pt x="734" y="1969"/>
                  <a:pt x="934" y="2302"/>
                  <a:pt x="934" y="2769"/>
                </a:cubicBezTo>
                <a:cubicBezTo>
                  <a:pt x="934" y="2936"/>
                  <a:pt x="934" y="3136"/>
                  <a:pt x="1134" y="3170"/>
                </a:cubicBezTo>
                <a:cubicBezTo>
                  <a:pt x="1149" y="3172"/>
                  <a:pt x="1164" y="3173"/>
                  <a:pt x="1178" y="3173"/>
                </a:cubicBezTo>
                <a:cubicBezTo>
                  <a:pt x="1349" y="3173"/>
                  <a:pt x="1440" y="2991"/>
                  <a:pt x="1501" y="2836"/>
                </a:cubicBezTo>
                <a:cubicBezTo>
                  <a:pt x="1568" y="2803"/>
                  <a:pt x="1568" y="2803"/>
                  <a:pt x="1568" y="2769"/>
                </a:cubicBezTo>
                <a:cubicBezTo>
                  <a:pt x="1601" y="2436"/>
                  <a:pt x="1802" y="2336"/>
                  <a:pt x="2102" y="2302"/>
                </a:cubicBezTo>
                <a:cubicBezTo>
                  <a:pt x="2118" y="2286"/>
                  <a:pt x="2152" y="2286"/>
                  <a:pt x="2185" y="2286"/>
                </a:cubicBezTo>
                <a:cubicBezTo>
                  <a:pt x="2218" y="2286"/>
                  <a:pt x="2252" y="2286"/>
                  <a:pt x="2269" y="2269"/>
                </a:cubicBezTo>
                <a:cubicBezTo>
                  <a:pt x="2402" y="2169"/>
                  <a:pt x="2502" y="2102"/>
                  <a:pt x="2569" y="2002"/>
                </a:cubicBezTo>
                <a:cubicBezTo>
                  <a:pt x="2602" y="1969"/>
                  <a:pt x="2469" y="1802"/>
                  <a:pt x="2435" y="1735"/>
                </a:cubicBezTo>
                <a:cubicBezTo>
                  <a:pt x="2402" y="1635"/>
                  <a:pt x="2269" y="1635"/>
                  <a:pt x="2235" y="1535"/>
                </a:cubicBezTo>
                <a:cubicBezTo>
                  <a:pt x="2102" y="1402"/>
                  <a:pt x="1968" y="1235"/>
                  <a:pt x="1935" y="1068"/>
                </a:cubicBezTo>
                <a:cubicBezTo>
                  <a:pt x="1902" y="901"/>
                  <a:pt x="1902" y="668"/>
                  <a:pt x="1902" y="501"/>
                </a:cubicBezTo>
                <a:cubicBezTo>
                  <a:pt x="1868" y="234"/>
                  <a:pt x="1668" y="1"/>
                  <a:pt x="1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7"/>
          <p:cNvSpPr/>
          <p:nvPr/>
        </p:nvSpPr>
        <p:spPr>
          <a:xfrm rot="128642">
            <a:off x="5138725" y="4476926"/>
            <a:ext cx="863865" cy="374991"/>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843;p50" descr="Text&#10;&#10;Description automatically generated">
            <a:extLst>
              <a:ext uri="{FF2B5EF4-FFF2-40B4-BE49-F238E27FC236}">
                <a16:creationId xmlns:a16="http://schemas.microsoft.com/office/drawing/2014/main" id="{6FEE9B51-5292-7A77-65FE-94A29A226CB1}"/>
              </a:ext>
            </a:extLst>
          </p:cNvPr>
          <p:cNvPicPr preferRelativeResize="0"/>
          <p:nvPr/>
        </p:nvPicPr>
        <p:blipFill>
          <a:blip r:embed="rId3">
            <a:alphaModFix/>
          </a:blip>
          <a:stretch>
            <a:fillRect/>
          </a:stretch>
        </p:blipFill>
        <p:spPr>
          <a:xfrm>
            <a:off x="168807" y="4408747"/>
            <a:ext cx="1196892" cy="5481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Learning Objectives </a:t>
            </a:r>
            <a:endParaRPr/>
          </a:p>
        </p:txBody>
      </p:sp>
      <p:sp>
        <p:nvSpPr>
          <p:cNvPr id="426" name="Google Shape;426;p37"/>
          <p:cNvSpPr txBox="1">
            <a:spLocks noGrp="1"/>
          </p:cNvSpPr>
          <p:nvPr>
            <p:ph type="subTitle" idx="3"/>
          </p:nvPr>
        </p:nvSpPr>
        <p:spPr>
          <a:xfrm>
            <a:off x="720000" y="35503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Develop the confidence needed to handle situations that could happen while babysitting. </a:t>
            </a:r>
            <a:endParaRPr sz="1600">
              <a:solidFill>
                <a:srgbClr val="666666"/>
              </a:solidFill>
            </a:endParaRPr>
          </a:p>
        </p:txBody>
      </p:sp>
      <p:sp>
        <p:nvSpPr>
          <p:cNvPr id="427" name="Google Shape;427;p37"/>
          <p:cNvSpPr txBox="1">
            <a:spLocks noGrp="1"/>
          </p:cNvSpPr>
          <p:nvPr>
            <p:ph type="subTitle" idx="1"/>
          </p:nvPr>
        </p:nvSpPr>
        <p:spPr>
          <a:xfrm>
            <a:off x="720000" y="21169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Become familiar with the responsibilities of babysitting. </a:t>
            </a:r>
            <a:endParaRPr sz="1200"/>
          </a:p>
        </p:txBody>
      </p:sp>
      <p:sp>
        <p:nvSpPr>
          <p:cNvPr id="428" name="Google Shape;428;p37"/>
          <p:cNvSpPr txBox="1">
            <a:spLocks noGrp="1"/>
          </p:cNvSpPr>
          <p:nvPr>
            <p:ph type="subTitle" idx="2"/>
          </p:nvPr>
        </p:nvSpPr>
        <p:spPr>
          <a:xfrm>
            <a:off x="3419269" y="21169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Use the information in these lessons to become capable, caring, trustworthy, and responsible babysitters. </a:t>
            </a:r>
            <a:endParaRPr sz="1000"/>
          </a:p>
        </p:txBody>
      </p:sp>
      <p:sp>
        <p:nvSpPr>
          <p:cNvPr id="429" name="Google Shape;429;p37"/>
          <p:cNvSpPr txBox="1">
            <a:spLocks noGrp="1"/>
          </p:cNvSpPr>
          <p:nvPr>
            <p:ph type="subTitle" idx="4"/>
          </p:nvPr>
        </p:nvSpPr>
        <p:spPr>
          <a:xfrm>
            <a:off x="3419269" y="35503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Develop a positive attitude about the care of children. </a:t>
            </a:r>
            <a:endParaRPr/>
          </a:p>
        </p:txBody>
      </p:sp>
      <p:sp>
        <p:nvSpPr>
          <p:cNvPr id="430" name="Google Shape;430;p37"/>
          <p:cNvSpPr txBox="1">
            <a:spLocks noGrp="1"/>
          </p:cNvSpPr>
          <p:nvPr>
            <p:ph type="subTitle" idx="5"/>
          </p:nvPr>
        </p:nvSpPr>
        <p:spPr>
          <a:xfrm>
            <a:off x="6118545" y="21169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Gain skills needed to be a competent babysitter. </a:t>
            </a:r>
            <a:endParaRPr/>
          </a:p>
        </p:txBody>
      </p:sp>
      <p:sp>
        <p:nvSpPr>
          <p:cNvPr id="431" name="Google Shape;431;p37"/>
          <p:cNvSpPr txBox="1">
            <a:spLocks noGrp="1"/>
          </p:cNvSpPr>
          <p:nvPr>
            <p:ph type="subTitle" idx="6"/>
          </p:nvPr>
        </p:nvSpPr>
        <p:spPr>
          <a:xfrm>
            <a:off x="6118545" y="3550375"/>
            <a:ext cx="23055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prepared to handle the business aspects of babysitting. </a:t>
            </a:r>
            <a:endParaRPr/>
          </a:p>
        </p:txBody>
      </p:sp>
      <p:sp>
        <p:nvSpPr>
          <p:cNvPr id="432" name="Google Shape;432;p37"/>
          <p:cNvSpPr txBox="1">
            <a:spLocks noGrp="1"/>
          </p:cNvSpPr>
          <p:nvPr>
            <p:ph type="title" idx="7"/>
          </p:nvPr>
        </p:nvSpPr>
        <p:spPr>
          <a:xfrm>
            <a:off x="818402" y="134478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433" name="Google Shape;433;p37"/>
          <p:cNvSpPr txBox="1">
            <a:spLocks noGrp="1"/>
          </p:cNvSpPr>
          <p:nvPr>
            <p:ph type="title" idx="8"/>
          </p:nvPr>
        </p:nvSpPr>
        <p:spPr>
          <a:xfrm>
            <a:off x="818402" y="2778204"/>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434" name="Google Shape;434;p37"/>
          <p:cNvSpPr txBox="1">
            <a:spLocks noGrp="1"/>
          </p:cNvSpPr>
          <p:nvPr>
            <p:ph type="title" idx="9"/>
          </p:nvPr>
        </p:nvSpPr>
        <p:spPr>
          <a:xfrm>
            <a:off x="3517677" y="134478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435" name="Google Shape;435;p37"/>
          <p:cNvSpPr txBox="1">
            <a:spLocks noGrp="1"/>
          </p:cNvSpPr>
          <p:nvPr>
            <p:ph type="title" idx="13"/>
          </p:nvPr>
        </p:nvSpPr>
        <p:spPr>
          <a:xfrm>
            <a:off x="3517677" y="2778191"/>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05</a:t>
            </a:r>
            <a:endParaRPr/>
          </a:p>
        </p:txBody>
      </p:sp>
      <p:sp>
        <p:nvSpPr>
          <p:cNvPr id="436" name="Google Shape;436;p37"/>
          <p:cNvSpPr txBox="1">
            <a:spLocks noGrp="1"/>
          </p:cNvSpPr>
          <p:nvPr>
            <p:ph type="title" idx="14"/>
          </p:nvPr>
        </p:nvSpPr>
        <p:spPr>
          <a:xfrm>
            <a:off x="6216952" y="1344783"/>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437" name="Google Shape;437;p37"/>
          <p:cNvSpPr txBox="1">
            <a:spLocks noGrp="1"/>
          </p:cNvSpPr>
          <p:nvPr>
            <p:ph type="title" idx="15"/>
          </p:nvPr>
        </p:nvSpPr>
        <p:spPr>
          <a:xfrm>
            <a:off x="6216952" y="2778191"/>
            <a:ext cx="734700" cy="4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06</a:t>
            </a:r>
            <a:endParaRPr/>
          </a:p>
        </p:txBody>
      </p:sp>
      <p:sp>
        <p:nvSpPr>
          <p:cNvPr id="438" name="Google Shape;438;p37"/>
          <p:cNvSpPr txBox="1">
            <a:spLocks noGrp="1"/>
          </p:cNvSpPr>
          <p:nvPr>
            <p:ph type="subTitle" idx="16"/>
          </p:nvPr>
        </p:nvSpPr>
        <p:spPr>
          <a:xfrm>
            <a:off x="720000" y="1904175"/>
            <a:ext cx="24366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Responsibilities</a:t>
            </a:r>
            <a:endParaRPr/>
          </a:p>
        </p:txBody>
      </p:sp>
      <p:sp>
        <p:nvSpPr>
          <p:cNvPr id="439" name="Google Shape;439;p37"/>
          <p:cNvSpPr txBox="1">
            <a:spLocks noGrp="1"/>
          </p:cNvSpPr>
          <p:nvPr>
            <p:ph type="subTitle" idx="17"/>
          </p:nvPr>
        </p:nvSpPr>
        <p:spPr>
          <a:xfrm>
            <a:off x="3419275" y="186412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t>Character</a:t>
            </a:r>
            <a:endParaRPr sz="2300"/>
          </a:p>
        </p:txBody>
      </p:sp>
      <p:sp>
        <p:nvSpPr>
          <p:cNvPr id="440" name="Google Shape;440;p37"/>
          <p:cNvSpPr txBox="1">
            <a:spLocks noGrp="1"/>
          </p:cNvSpPr>
          <p:nvPr>
            <p:ph type="subTitle" idx="18"/>
          </p:nvPr>
        </p:nvSpPr>
        <p:spPr>
          <a:xfrm>
            <a:off x="6118550" y="1904175"/>
            <a:ext cx="2305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Competence</a:t>
            </a:r>
            <a:endParaRPr/>
          </a:p>
        </p:txBody>
      </p:sp>
      <p:sp>
        <p:nvSpPr>
          <p:cNvPr id="441" name="Google Shape;441;p37"/>
          <p:cNvSpPr txBox="1">
            <a:spLocks noGrp="1"/>
          </p:cNvSpPr>
          <p:nvPr>
            <p:ph type="subTitle" idx="19"/>
          </p:nvPr>
        </p:nvSpPr>
        <p:spPr>
          <a:xfrm>
            <a:off x="671275" y="3337650"/>
            <a:ext cx="27480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300"/>
              <a:t>Confidence</a:t>
            </a:r>
            <a:endParaRPr sz="2300"/>
          </a:p>
        </p:txBody>
      </p:sp>
      <p:sp>
        <p:nvSpPr>
          <p:cNvPr id="442" name="Google Shape;442;p37"/>
          <p:cNvSpPr txBox="1">
            <a:spLocks noGrp="1"/>
          </p:cNvSpPr>
          <p:nvPr>
            <p:ph type="subTitle" idx="20"/>
          </p:nvPr>
        </p:nvSpPr>
        <p:spPr>
          <a:xfrm>
            <a:off x="3419275" y="3337650"/>
            <a:ext cx="25545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Positive Attitude</a:t>
            </a:r>
            <a:endParaRPr/>
          </a:p>
        </p:txBody>
      </p:sp>
      <p:sp>
        <p:nvSpPr>
          <p:cNvPr id="443" name="Google Shape;443;p37"/>
          <p:cNvSpPr txBox="1">
            <a:spLocks noGrp="1"/>
          </p:cNvSpPr>
          <p:nvPr>
            <p:ph type="subTitle" idx="21"/>
          </p:nvPr>
        </p:nvSpPr>
        <p:spPr>
          <a:xfrm>
            <a:off x="6118550" y="3337650"/>
            <a:ext cx="274800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Business Aspects</a:t>
            </a:r>
            <a:endParaRPr/>
          </a:p>
        </p:txBody>
      </p:sp>
      <p:grpSp>
        <p:nvGrpSpPr>
          <p:cNvPr id="444" name="Google Shape;444;p37"/>
          <p:cNvGrpSpPr/>
          <p:nvPr/>
        </p:nvGrpSpPr>
        <p:grpSpPr>
          <a:xfrm rot="701239">
            <a:off x="7330161" y="486591"/>
            <a:ext cx="1060076" cy="1068184"/>
            <a:chOff x="2787150" y="2134475"/>
            <a:chExt cx="487050" cy="490775"/>
          </a:xfrm>
        </p:grpSpPr>
        <p:sp>
          <p:nvSpPr>
            <p:cNvPr id="445" name="Google Shape;445;p37"/>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7"/>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7"/>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7"/>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7"/>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37"/>
          <p:cNvSpPr/>
          <p:nvPr/>
        </p:nvSpPr>
        <p:spPr>
          <a:xfrm>
            <a:off x="8166011" y="4217550"/>
            <a:ext cx="321432" cy="386440"/>
          </a:xfrm>
          <a:custGeom>
            <a:avLst/>
            <a:gdLst/>
            <a:ahLst/>
            <a:cxnLst/>
            <a:rect l="l" t="t" r="r" b="b"/>
            <a:pathLst>
              <a:path w="4371" h="5255" extrusionOk="0">
                <a:moveTo>
                  <a:pt x="1668" y="451"/>
                </a:moveTo>
                <a:cubicBezTo>
                  <a:pt x="1735" y="585"/>
                  <a:pt x="1868" y="685"/>
                  <a:pt x="1902" y="818"/>
                </a:cubicBezTo>
                <a:cubicBezTo>
                  <a:pt x="1968" y="952"/>
                  <a:pt x="2068" y="1185"/>
                  <a:pt x="2168" y="1385"/>
                </a:cubicBezTo>
                <a:cubicBezTo>
                  <a:pt x="2402" y="2019"/>
                  <a:pt x="2836" y="2386"/>
                  <a:pt x="3503" y="2553"/>
                </a:cubicBezTo>
                <a:cubicBezTo>
                  <a:pt x="3569" y="2553"/>
                  <a:pt x="3603" y="2586"/>
                  <a:pt x="3670" y="2586"/>
                </a:cubicBezTo>
                <a:cubicBezTo>
                  <a:pt x="3670" y="2586"/>
                  <a:pt x="3703" y="2586"/>
                  <a:pt x="3736" y="2653"/>
                </a:cubicBezTo>
                <a:cubicBezTo>
                  <a:pt x="3069" y="2953"/>
                  <a:pt x="2569" y="3353"/>
                  <a:pt x="2569" y="4221"/>
                </a:cubicBezTo>
                <a:cubicBezTo>
                  <a:pt x="2168" y="3353"/>
                  <a:pt x="1435" y="2953"/>
                  <a:pt x="534" y="2853"/>
                </a:cubicBezTo>
                <a:cubicBezTo>
                  <a:pt x="601" y="2753"/>
                  <a:pt x="701" y="2719"/>
                  <a:pt x="767" y="2686"/>
                </a:cubicBezTo>
                <a:cubicBezTo>
                  <a:pt x="1435" y="2353"/>
                  <a:pt x="1735" y="1852"/>
                  <a:pt x="1601" y="1085"/>
                </a:cubicBezTo>
                <a:cubicBezTo>
                  <a:pt x="1568" y="885"/>
                  <a:pt x="1601" y="685"/>
                  <a:pt x="1668" y="451"/>
                </a:cubicBezTo>
                <a:close/>
                <a:moveTo>
                  <a:pt x="1562" y="0"/>
                </a:moveTo>
                <a:cubicBezTo>
                  <a:pt x="1356" y="0"/>
                  <a:pt x="1190" y="177"/>
                  <a:pt x="1168" y="485"/>
                </a:cubicBezTo>
                <a:cubicBezTo>
                  <a:pt x="1101" y="751"/>
                  <a:pt x="1168" y="1052"/>
                  <a:pt x="1168" y="1352"/>
                </a:cubicBezTo>
                <a:cubicBezTo>
                  <a:pt x="1168" y="1719"/>
                  <a:pt x="1001" y="1986"/>
                  <a:pt x="701" y="2152"/>
                </a:cubicBezTo>
                <a:cubicBezTo>
                  <a:pt x="534" y="2252"/>
                  <a:pt x="334" y="2353"/>
                  <a:pt x="167" y="2519"/>
                </a:cubicBezTo>
                <a:cubicBezTo>
                  <a:pt x="67" y="2653"/>
                  <a:pt x="0" y="2820"/>
                  <a:pt x="0" y="2920"/>
                </a:cubicBezTo>
                <a:cubicBezTo>
                  <a:pt x="34" y="3053"/>
                  <a:pt x="200" y="3153"/>
                  <a:pt x="334" y="3220"/>
                </a:cubicBezTo>
                <a:cubicBezTo>
                  <a:pt x="434" y="3253"/>
                  <a:pt x="601" y="3320"/>
                  <a:pt x="734" y="3320"/>
                </a:cubicBezTo>
                <a:cubicBezTo>
                  <a:pt x="1501" y="3420"/>
                  <a:pt x="1935" y="3787"/>
                  <a:pt x="2235" y="4521"/>
                </a:cubicBezTo>
                <a:cubicBezTo>
                  <a:pt x="2335" y="4754"/>
                  <a:pt x="2535" y="5021"/>
                  <a:pt x="2702" y="5255"/>
                </a:cubicBezTo>
                <a:cubicBezTo>
                  <a:pt x="3036" y="4921"/>
                  <a:pt x="3069" y="4554"/>
                  <a:pt x="3002" y="4154"/>
                </a:cubicBezTo>
                <a:cubicBezTo>
                  <a:pt x="2936" y="3720"/>
                  <a:pt x="3102" y="3420"/>
                  <a:pt x="3503" y="3220"/>
                </a:cubicBezTo>
                <a:cubicBezTo>
                  <a:pt x="3703" y="3153"/>
                  <a:pt x="3903" y="3020"/>
                  <a:pt x="4070" y="2886"/>
                </a:cubicBezTo>
                <a:cubicBezTo>
                  <a:pt x="4370" y="2686"/>
                  <a:pt x="4337" y="2386"/>
                  <a:pt x="4036" y="2252"/>
                </a:cubicBezTo>
                <a:cubicBezTo>
                  <a:pt x="3870" y="2186"/>
                  <a:pt x="3703" y="2152"/>
                  <a:pt x="3536" y="2086"/>
                </a:cubicBezTo>
                <a:cubicBezTo>
                  <a:pt x="3036" y="2019"/>
                  <a:pt x="2736" y="1685"/>
                  <a:pt x="2535" y="1252"/>
                </a:cubicBezTo>
                <a:cubicBezTo>
                  <a:pt x="2435" y="1085"/>
                  <a:pt x="2402" y="885"/>
                  <a:pt x="2335" y="718"/>
                </a:cubicBezTo>
                <a:cubicBezTo>
                  <a:pt x="2202" y="518"/>
                  <a:pt x="2068" y="318"/>
                  <a:pt x="1902" y="151"/>
                </a:cubicBezTo>
                <a:cubicBezTo>
                  <a:pt x="1787" y="48"/>
                  <a:pt x="1669" y="0"/>
                  <a:pt x="1562"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7"/>
          <p:cNvSpPr/>
          <p:nvPr/>
        </p:nvSpPr>
        <p:spPr>
          <a:xfrm>
            <a:off x="7682624" y="4603998"/>
            <a:ext cx="242894" cy="286649"/>
          </a:xfrm>
          <a:custGeom>
            <a:avLst/>
            <a:gdLst/>
            <a:ahLst/>
            <a:cxnLst/>
            <a:rect l="l" t="t" r="r" b="b"/>
            <a:pathLst>
              <a:path w="3303" h="3898" extrusionOk="0">
                <a:moveTo>
                  <a:pt x="1182" y="0"/>
                </a:moveTo>
                <a:cubicBezTo>
                  <a:pt x="1079" y="0"/>
                  <a:pt x="1001" y="91"/>
                  <a:pt x="1001" y="228"/>
                </a:cubicBezTo>
                <a:lnTo>
                  <a:pt x="1001" y="828"/>
                </a:lnTo>
                <a:cubicBezTo>
                  <a:pt x="1034" y="1329"/>
                  <a:pt x="867" y="1662"/>
                  <a:pt x="467" y="1862"/>
                </a:cubicBezTo>
                <a:cubicBezTo>
                  <a:pt x="367" y="1862"/>
                  <a:pt x="334" y="1896"/>
                  <a:pt x="300" y="1929"/>
                </a:cubicBezTo>
                <a:lnTo>
                  <a:pt x="0" y="2229"/>
                </a:lnTo>
                <a:cubicBezTo>
                  <a:pt x="133" y="2263"/>
                  <a:pt x="234" y="2363"/>
                  <a:pt x="367" y="2396"/>
                </a:cubicBezTo>
                <a:cubicBezTo>
                  <a:pt x="400" y="2429"/>
                  <a:pt x="467" y="2429"/>
                  <a:pt x="500" y="2429"/>
                </a:cubicBezTo>
                <a:cubicBezTo>
                  <a:pt x="1168" y="2530"/>
                  <a:pt x="1568" y="2863"/>
                  <a:pt x="1835" y="3497"/>
                </a:cubicBezTo>
                <a:cubicBezTo>
                  <a:pt x="1868" y="3630"/>
                  <a:pt x="1968" y="3764"/>
                  <a:pt x="2035" y="3897"/>
                </a:cubicBezTo>
                <a:lnTo>
                  <a:pt x="2135" y="3897"/>
                </a:lnTo>
                <a:cubicBezTo>
                  <a:pt x="2135" y="3664"/>
                  <a:pt x="2168" y="3430"/>
                  <a:pt x="2168" y="3197"/>
                </a:cubicBezTo>
                <a:cubicBezTo>
                  <a:pt x="2168" y="2896"/>
                  <a:pt x="2302" y="2696"/>
                  <a:pt x="2502" y="2530"/>
                </a:cubicBezTo>
                <a:cubicBezTo>
                  <a:pt x="2669" y="2396"/>
                  <a:pt x="2835" y="2329"/>
                  <a:pt x="3002" y="2196"/>
                </a:cubicBezTo>
                <a:cubicBezTo>
                  <a:pt x="3069" y="2129"/>
                  <a:pt x="3169" y="2096"/>
                  <a:pt x="3302" y="1962"/>
                </a:cubicBezTo>
                <a:cubicBezTo>
                  <a:pt x="3036" y="1896"/>
                  <a:pt x="2902" y="1829"/>
                  <a:pt x="2802" y="1762"/>
                </a:cubicBezTo>
                <a:cubicBezTo>
                  <a:pt x="2335" y="1662"/>
                  <a:pt x="2035" y="1362"/>
                  <a:pt x="1835" y="928"/>
                </a:cubicBezTo>
                <a:cubicBezTo>
                  <a:pt x="1735" y="762"/>
                  <a:pt x="1701" y="595"/>
                  <a:pt x="1635" y="428"/>
                </a:cubicBezTo>
                <a:cubicBezTo>
                  <a:pt x="1534" y="261"/>
                  <a:pt x="1468" y="161"/>
                  <a:pt x="1334" y="61"/>
                </a:cubicBezTo>
                <a:cubicBezTo>
                  <a:pt x="1282" y="19"/>
                  <a:pt x="1230" y="0"/>
                  <a:pt x="1182"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7"/>
          <p:cNvSpPr/>
          <p:nvPr/>
        </p:nvSpPr>
        <p:spPr>
          <a:xfrm>
            <a:off x="252393" y="266150"/>
            <a:ext cx="215282" cy="273352"/>
          </a:xfrm>
          <a:custGeom>
            <a:avLst/>
            <a:gdLst/>
            <a:ahLst/>
            <a:cxnLst/>
            <a:rect l="l" t="t" r="r" b="b"/>
            <a:pathLst>
              <a:path w="2736" h="3474" extrusionOk="0">
                <a:moveTo>
                  <a:pt x="1564" y="0"/>
                </a:moveTo>
                <a:cubicBezTo>
                  <a:pt x="1498" y="0"/>
                  <a:pt x="1436" y="51"/>
                  <a:pt x="1401" y="138"/>
                </a:cubicBezTo>
                <a:lnTo>
                  <a:pt x="1268" y="538"/>
                </a:lnTo>
                <a:cubicBezTo>
                  <a:pt x="1201" y="972"/>
                  <a:pt x="901" y="1239"/>
                  <a:pt x="400" y="1272"/>
                </a:cubicBezTo>
                <a:cubicBezTo>
                  <a:pt x="267" y="1306"/>
                  <a:pt x="134" y="1406"/>
                  <a:pt x="0" y="1439"/>
                </a:cubicBezTo>
                <a:cubicBezTo>
                  <a:pt x="100" y="1539"/>
                  <a:pt x="167" y="1639"/>
                  <a:pt x="300" y="1739"/>
                </a:cubicBezTo>
                <a:cubicBezTo>
                  <a:pt x="834" y="2040"/>
                  <a:pt x="1101" y="2473"/>
                  <a:pt x="1101" y="3107"/>
                </a:cubicBezTo>
                <a:cubicBezTo>
                  <a:pt x="1101" y="3240"/>
                  <a:pt x="1101" y="3307"/>
                  <a:pt x="1134" y="3474"/>
                </a:cubicBezTo>
                <a:cubicBezTo>
                  <a:pt x="1334" y="3107"/>
                  <a:pt x="1468" y="2773"/>
                  <a:pt x="1735" y="2573"/>
                </a:cubicBezTo>
                <a:cubicBezTo>
                  <a:pt x="1968" y="2373"/>
                  <a:pt x="2335" y="2373"/>
                  <a:pt x="2735" y="2240"/>
                </a:cubicBezTo>
                <a:cubicBezTo>
                  <a:pt x="2569" y="2106"/>
                  <a:pt x="2435" y="1973"/>
                  <a:pt x="2302" y="1939"/>
                </a:cubicBezTo>
                <a:cubicBezTo>
                  <a:pt x="1968" y="1673"/>
                  <a:pt x="1801" y="1372"/>
                  <a:pt x="1801" y="972"/>
                </a:cubicBezTo>
                <a:lnTo>
                  <a:pt x="1801" y="538"/>
                </a:lnTo>
                <a:cubicBezTo>
                  <a:pt x="1801" y="405"/>
                  <a:pt x="1768" y="272"/>
                  <a:pt x="1735" y="138"/>
                </a:cubicBezTo>
                <a:cubicBezTo>
                  <a:pt x="1687" y="43"/>
                  <a:pt x="1624" y="0"/>
                  <a:pt x="1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37"/>
          <p:cNvPicPr preferRelativeResize="0"/>
          <p:nvPr/>
        </p:nvPicPr>
        <p:blipFill>
          <a:blip r:embed="rId3">
            <a:alphaModFix/>
          </a:blip>
          <a:stretch>
            <a:fillRect/>
          </a:stretch>
        </p:blipFill>
        <p:spPr>
          <a:xfrm>
            <a:off x="3822908" y="4603998"/>
            <a:ext cx="858564" cy="4384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48"/>
          <p:cNvSpPr txBox="1">
            <a:spLocks noGrp="1"/>
          </p:cNvSpPr>
          <p:nvPr>
            <p:ph type="subTitle" idx="1"/>
          </p:nvPr>
        </p:nvSpPr>
        <p:spPr>
          <a:xfrm>
            <a:off x="2223600" y="1275827"/>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Act as the “family” and fill out the Family File and Job Log</a:t>
            </a:r>
            <a:endParaRPr/>
          </a:p>
        </p:txBody>
      </p:sp>
      <p:sp>
        <p:nvSpPr>
          <p:cNvPr id="796" name="Google Shape;796;p48"/>
          <p:cNvSpPr txBox="1">
            <a:spLocks noGrp="1"/>
          </p:cNvSpPr>
          <p:nvPr>
            <p:ph type="title"/>
          </p:nvPr>
        </p:nvSpPr>
        <p:spPr>
          <a:xfrm>
            <a:off x="2223600" y="670225"/>
            <a:ext cx="46968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Do!</a:t>
            </a:r>
            <a:endParaRPr/>
          </a:p>
        </p:txBody>
      </p:sp>
      <p:sp>
        <p:nvSpPr>
          <p:cNvPr id="797" name="Google Shape;797;p48"/>
          <p:cNvSpPr txBox="1">
            <a:spLocks noGrp="1"/>
          </p:cNvSpPr>
          <p:nvPr>
            <p:ph type="title" idx="2"/>
          </p:nvPr>
        </p:nvSpPr>
        <p:spPr>
          <a:xfrm>
            <a:off x="2223600" y="1954311"/>
            <a:ext cx="46968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Share!</a:t>
            </a:r>
            <a:endParaRPr/>
          </a:p>
        </p:txBody>
      </p:sp>
      <p:sp>
        <p:nvSpPr>
          <p:cNvPr id="798" name="Google Shape;798;p48"/>
          <p:cNvSpPr txBox="1">
            <a:spLocks noGrp="1"/>
          </p:cNvSpPr>
          <p:nvPr>
            <p:ph type="subTitle" idx="3"/>
          </p:nvPr>
        </p:nvSpPr>
        <p:spPr>
          <a:xfrm>
            <a:off x="2223600" y="2576846"/>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Share with the group or a friend the rules of your family.</a:t>
            </a:r>
            <a:endParaRPr/>
          </a:p>
        </p:txBody>
      </p:sp>
      <p:sp>
        <p:nvSpPr>
          <p:cNvPr id="799" name="Google Shape;799;p48"/>
          <p:cNvSpPr txBox="1">
            <a:spLocks noGrp="1"/>
          </p:cNvSpPr>
          <p:nvPr>
            <p:ph type="title" idx="4"/>
          </p:nvPr>
        </p:nvSpPr>
        <p:spPr>
          <a:xfrm>
            <a:off x="2223600" y="3265638"/>
            <a:ext cx="46968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Act!</a:t>
            </a:r>
            <a:endParaRPr/>
          </a:p>
        </p:txBody>
      </p:sp>
      <p:sp>
        <p:nvSpPr>
          <p:cNvPr id="800" name="Google Shape;800;p48"/>
          <p:cNvSpPr txBox="1">
            <a:spLocks noGrp="1"/>
          </p:cNvSpPr>
          <p:nvPr>
            <p:ph type="subTitle" idx="5"/>
          </p:nvPr>
        </p:nvSpPr>
        <p:spPr>
          <a:xfrm>
            <a:off x="2223600" y="4034540"/>
            <a:ext cx="46968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Use the Family File and Job Log when you babysit for the first time after completing this course. </a:t>
            </a:r>
            <a:endParaRPr/>
          </a:p>
        </p:txBody>
      </p:sp>
      <p:grpSp>
        <p:nvGrpSpPr>
          <p:cNvPr id="801" name="Google Shape;801;p48"/>
          <p:cNvGrpSpPr/>
          <p:nvPr/>
        </p:nvGrpSpPr>
        <p:grpSpPr>
          <a:xfrm>
            <a:off x="526459" y="2851294"/>
            <a:ext cx="637250" cy="1149645"/>
            <a:chOff x="1457900" y="2530300"/>
            <a:chExt cx="356125" cy="642475"/>
          </a:xfrm>
        </p:grpSpPr>
        <p:sp>
          <p:nvSpPr>
            <p:cNvPr id="802" name="Google Shape;802;p48"/>
            <p:cNvSpPr/>
            <p:nvPr/>
          </p:nvSpPr>
          <p:spPr>
            <a:xfrm>
              <a:off x="1457900" y="2613125"/>
              <a:ext cx="279600" cy="191675"/>
            </a:xfrm>
            <a:custGeom>
              <a:avLst/>
              <a:gdLst/>
              <a:ahLst/>
              <a:cxnLst/>
              <a:rect l="l" t="t" r="r" b="b"/>
              <a:pathLst>
                <a:path w="11184" h="7667" extrusionOk="0">
                  <a:moveTo>
                    <a:pt x="6139" y="236"/>
                  </a:moveTo>
                  <a:cubicBezTo>
                    <a:pt x="7078" y="236"/>
                    <a:pt x="7949" y="645"/>
                    <a:pt x="8616" y="1286"/>
                  </a:cubicBezTo>
                  <a:lnTo>
                    <a:pt x="8616" y="1286"/>
                  </a:lnTo>
                  <a:cubicBezTo>
                    <a:pt x="8089" y="1074"/>
                    <a:pt x="7558" y="925"/>
                    <a:pt x="7115" y="830"/>
                  </a:cubicBezTo>
                  <a:cubicBezTo>
                    <a:pt x="6698" y="747"/>
                    <a:pt x="6265" y="704"/>
                    <a:pt x="5828" y="704"/>
                  </a:cubicBezTo>
                  <a:cubicBezTo>
                    <a:pt x="4830" y="704"/>
                    <a:pt x="3816" y="929"/>
                    <a:pt x="2958" y="1415"/>
                  </a:cubicBezTo>
                  <a:lnTo>
                    <a:pt x="2958" y="1415"/>
                  </a:lnTo>
                  <a:cubicBezTo>
                    <a:pt x="3428" y="1050"/>
                    <a:pt x="3980" y="753"/>
                    <a:pt x="4534" y="554"/>
                  </a:cubicBezTo>
                  <a:lnTo>
                    <a:pt x="4534" y="554"/>
                  </a:lnTo>
                  <a:cubicBezTo>
                    <a:pt x="4658" y="546"/>
                    <a:pt x="4790" y="525"/>
                    <a:pt x="4855" y="495"/>
                  </a:cubicBezTo>
                  <a:cubicBezTo>
                    <a:pt x="5289" y="317"/>
                    <a:pt x="5721" y="236"/>
                    <a:pt x="6139" y="236"/>
                  </a:cubicBezTo>
                  <a:close/>
                  <a:moveTo>
                    <a:pt x="5323" y="957"/>
                  </a:moveTo>
                  <a:cubicBezTo>
                    <a:pt x="6910" y="957"/>
                    <a:pt x="8663" y="1672"/>
                    <a:pt x="9583" y="2682"/>
                  </a:cubicBezTo>
                  <a:lnTo>
                    <a:pt x="9583" y="2682"/>
                  </a:lnTo>
                  <a:cubicBezTo>
                    <a:pt x="9952" y="3543"/>
                    <a:pt x="10034" y="4527"/>
                    <a:pt x="9690" y="5453"/>
                  </a:cubicBezTo>
                  <a:lnTo>
                    <a:pt x="9690" y="5453"/>
                  </a:lnTo>
                  <a:cubicBezTo>
                    <a:pt x="9582" y="5580"/>
                    <a:pt x="9456" y="5706"/>
                    <a:pt x="9312" y="5831"/>
                  </a:cubicBezTo>
                  <a:cubicBezTo>
                    <a:pt x="8547" y="6499"/>
                    <a:pt x="7552" y="6787"/>
                    <a:pt x="6529" y="6787"/>
                  </a:cubicBezTo>
                  <a:cubicBezTo>
                    <a:pt x="5201" y="6787"/>
                    <a:pt x="3824" y="6303"/>
                    <a:pt x="2838" y="5538"/>
                  </a:cubicBezTo>
                  <a:lnTo>
                    <a:pt x="2838" y="5538"/>
                  </a:lnTo>
                  <a:cubicBezTo>
                    <a:pt x="2112" y="4674"/>
                    <a:pt x="1817" y="3595"/>
                    <a:pt x="2365" y="2504"/>
                  </a:cubicBezTo>
                  <a:cubicBezTo>
                    <a:pt x="2918" y="1404"/>
                    <a:pt x="4069" y="957"/>
                    <a:pt x="5323" y="957"/>
                  </a:cubicBezTo>
                  <a:close/>
                  <a:moveTo>
                    <a:pt x="9161" y="6369"/>
                  </a:moveTo>
                  <a:cubicBezTo>
                    <a:pt x="8565" y="7068"/>
                    <a:pt x="7705" y="7367"/>
                    <a:pt x="6788" y="7367"/>
                  </a:cubicBezTo>
                  <a:cubicBezTo>
                    <a:pt x="6111" y="7367"/>
                    <a:pt x="5402" y="7204"/>
                    <a:pt x="4747" y="6920"/>
                  </a:cubicBezTo>
                  <a:lnTo>
                    <a:pt x="4747" y="6920"/>
                  </a:lnTo>
                  <a:cubicBezTo>
                    <a:pt x="5219" y="7001"/>
                    <a:pt x="5694" y="7039"/>
                    <a:pt x="6147" y="7039"/>
                  </a:cubicBezTo>
                  <a:cubicBezTo>
                    <a:pt x="6409" y="7039"/>
                    <a:pt x="6663" y="7026"/>
                    <a:pt x="6906" y="7003"/>
                  </a:cubicBezTo>
                  <a:cubicBezTo>
                    <a:pt x="7568" y="6947"/>
                    <a:pt x="8408" y="6735"/>
                    <a:pt x="9161" y="6369"/>
                  </a:cubicBezTo>
                  <a:close/>
                  <a:moveTo>
                    <a:pt x="6463" y="1"/>
                  </a:moveTo>
                  <a:cubicBezTo>
                    <a:pt x="5919" y="1"/>
                    <a:pt x="5364" y="86"/>
                    <a:pt x="4828" y="255"/>
                  </a:cubicBezTo>
                  <a:lnTo>
                    <a:pt x="4828" y="255"/>
                  </a:lnTo>
                  <a:cubicBezTo>
                    <a:pt x="4813" y="254"/>
                    <a:pt x="4797" y="254"/>
                    <a:pt x="4781" y="254"/>
                  </a:cubicBezTo>
                  <a:cubicBezTo>
                    <a:pt x="4700" y="254"/>
                    <a:pt x="4613" y="264"/>
                    <a:pt x="4541" y="286"/>
                  </a:cubicBezTo>
                  <a:cubicBezTo>
                    <a:pt x="2658" y="893"/>
                    <a:pt x="1" y="2462"/>
                    <a:pt x="1215" y="4722"/>
                  </a:cubicBezTo>
                  <a:cubicBezTo>
                    <a:pt x="1539" y="5338"/>
                    <a:pt x="2034" y="5812"/>
                    <a:pt x="2620" y="6165"/>
                  </a:cubicBezTo>
                  <a:lnTo>
                    <a:pt x="2620" y="6165"/>
                  </a:lnTo>
                  <a:cubicBezTo>
                    <a:pt x="2859" y="6405"/>
                    <a:pt x="3109" y="6618"/>
                    <a:pt x="3349" y="6793"/>
                  </a:cubicBezTo>
                  <a:cubicBezTo>
                    <a:pt x="4183" y="7383"/>
                    <a:pt x="5229" y="7666"/>
                    <a:pt x="6266" y="7666"/>
                  </a:cubicBezTo>
                  <a:cubicBezTo>
                    <a:pt x="7895" y="7666"/>
                    <a:pt x="9504" y="6968"/>
                    <a:pt x="10244" y="5663"/>
                  </a:cubicBezTo>
                  <a:lnTo>
                    <a:pt x="10244" y="5663"/>
                  </a:lnTo>
                  <a:cubicBezTo>
                    <a:pt x="10682" y="5272"/>
                    <a:pt x="10994" y="4797"/>
                    <a:pt x="11070" y="4241"/>
                  </a:cubicBezTo>
                  <a:cubicBezTo>
                    <a:pt x="11184" y="3440"/>
                    <a:pt x="10845" y="2796"/>
                    <a:pt x="10297" y="2288"/>
                  </a:cubicBezTo>
                  <a:lnTo>
                    <a:pt x="10297" y="2288"/>
                  </a:lnTo>
                  <a:cubicBezTo>
                    <a:pt x="9610" y="755"/>
                    <a:pt x="8082" y="1"/>
                    <a:pt x="64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8"/>
            <p:cNvSpPr/>
            <p:nvPr/>
          </p:nvSpPr>
          <p:spPr>
            <a:xfrm>
              <a:off x="1544225" y="2682900"/>
              <a:ext cx="39250" cy="22125"/>
            </a:xfrm>
            <a:custGeom>
              <a:avLst/>
              <a:gdLst/>
              <a:ahLst/>
              <a:cxnLst/>
              <a:rect l="l" t="t" r="r" b="b"/>
              <a:pathLst>
                <a:path w="1570" h="885" extrusionOk="0">
                  <a:moveTo>
                    <a:pt x="1052" y="1"/>
                  </a:moveTo>
                  <a:cubicBezTo>
                    <a:pt x="950" y="1"/>
                    <a:pt x="846" y="11"/>
                    <a:pt x="733" y="27"/>
                  </a:cubicBezTo>
                  <a:cubicBezTo>
                    <a:pt x="503" y="90"/>
                    <a:pt x="314" y="236"/>
                    <a:pt x="105" y="362"/>
                  </a:cubicBezTo>
                  <a:cubicBezTo>
                    <a:pt x="0" y="445"/>
                    <a:pt x="0" y="529"/>
                    <a:pt x="168" y="529"/>
                  </a:cubicBezTo>
                  <a:cubicBezTo>
                    <a:pt x="218" y="529"/>
                    <a:pt x="269" y="525"/>
                    <a:pt x="320" y="517"/>
                  </a:cubicBezTo>
                  <a:lnTo>
                    <a:pt x="320" y="517"/>
                  </a:lnTo>
                  <a:cubicBezTo>
                    <a:pt x="316" y="624"/>
                    <a:pt x="342" y="732"/>
                    <a:pt x="398" y="822"/>
                  </a:cubicBezTo>
                  <a:cubicBezTo>
                    <a:pt x="424" y="868"/>
                    <a:pt x="483" y="885"/>
                    <a:pt x="555" y="885"/>
                  </a:cubicBezTo>
                  <a:cubicBezTo>
                    <a:pt x="713" y="885"/>
                    <a:pt x="933" y="802"/>
                    <a:pt x="1005" y="759"/>
                  </a:cubicBezTo>
                  <a:cubicBezTo>
                    <a:pt x="1130" y="676"/>
                    <a:pt x="1298" y="634"/>
                    <a:pt x="1402" y="529"/>
                  </a:cubicBezTo>
                  <a:cubicBezTo>
                    <a:pt x="1507" y="424"/>
                    <a:pt x="1528" y="257"/>
                    <a:pt x="1570" y="132"/>
                  </a:cubicBezTo>
                  <a:cubicBezTo>
                    <a:pt x="1570" y="111"/>
                    <a:pt x="1570" y="90"/>
                    <a:pt x="1549" y="90"/>
                  </a:cubicBezTo>
                  <a:cubicBezTo>
                    <a:pt x="1369" y="26"/>
                    <a:pt x="1213" y="1"/>
                    <a:pt x="10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8"/>
            <p:cNvSpPr/>
            <p:nvPr/>
          </p:nvSpPr>
          <p:spPr>
            <a:xfrm>
              <a:off x="1627400" y="2678950"/>
              <a:ext cx="34550" cy="23475"/>
            </a:xfrm>
            <a:custGeom>
              <a:avLst/>
              <a:gdLst/>
              <a:ahLst/>
              <a:cxnLst/>
              <a:rect l="l" t="t" r="r" b="b"/>
              <a:pathLst>
                <a:path w="1382" h="939" extrusionOk="0">
                  <a:moveTo>
                    <a:pt x="733" y="101"/>
                  </a:moveTo>
                  <a:cubicBezTo>
                    <a:pt x="667" y="120"/>
                    <a:pt x="585" y="134"/>
                    <a:pt x="502" y="156"/>
                  </a:cubicBezTo>
                  <a:lnTo>
                    <a:pt x="502" y="156"/>
                  </a:lnTo>
                  <a:cubicBezTo>
                    <a:pt x="565" y="136"/>
                    <a:pt x="642" y="116"/>
                    <a:pt x="733" y="101"/>
                  </a:cubicBezTo>
                  <a:close/>
                  <a:moveTo>
                    <a:pt x="414" y="188"/>
                  </a:moveTo>
                  <a:cubicBezTo>
                    <a:pt x="358" y="221"/>
                    <a:pt x="329" y="234"/>
                    <a:pt x="324" y="234"/>
                  </a:cubicBezTo>
                  <a:cubicBezTo>
                    <a:pt x="318" y="234"/>
                    <a:pt x="349" y="214"/>
                    <a:pt x="414" y="188"/>
                  </a:cubicBezTo>
                  <a:close/>
                  <a:moveTo>
                    <a:pt x="1074" y="1"/>
                  </a:moveTo>
                  <a:cubicBezTo>
                    <a:pt x="958" y="1"/>
                    <a:pt x="842" y="23"/>
                    <a:pt x="733" y="59"/>
                  </a:cubicBezTo>
                  <a:cubicBezTo>
                    <a:pt x="637" y="79"/>
                    <a:pt x="523" y="133"/>
                    <a:pt x="441" y="174"/>
                  </a:cubicBezTo>
                  <a:lnTo>
                    <a:pt x="441" y="174"/>
                  </a:lnTo>
                  <a:cubicBezTo>
                    <a:pt x="361" y="199"/>
                    <a:pt x="286" y="234"/>
                    <a:pt x="230" y="290"/>
                  </a:cubicBezTo>
                  <a:cubicBezTo>
                    <a:pt x="190" y="323"/>
                    <a:pt x="186" y="346"/>
                    <a:pt x="203" y="362"/>
                  </a:cubicBezTo>
                  <a:lnTo>
                    <a:pt x="203" y="362"/>
                  </a:lnTo>
                  <a:lnTo>
                    <a:pt x="63" y="582"/>
                  </a:lnTo>
                  <a:cubicBezTo>
                    <a:pt x="0" y="687"/>
                    <a:pt x="63" y="792"/>
                    <a:pt x="105" y="896"/>
                  </a:cubicBezTo>
                  <a:cubicBezTo>
                    <a:pt x="126" y="938"/>
                    <a:pt x="272" y="938"/>
                    <a:pt x="314" y="938"/>
                  </a:cubicBezTo>
                  <a:cubicBezTo>
                    <a:pt x="461" y="917"/>
                    <a:pt x="628" y="896"/>
                    <a:pt x="753" y="813"/>
                  </a:cubicBezTo>
                  <a:cubicBezTo>
                    <a:pt x="900" y="729"/>
                    <a:pt x="1046" y="645"/>
                    <a:pt x="1151" y="499"/>
                  </a:cubicBezTo>
                  <a:cubicBezTo>
                    <a:pt x="1235" y="394"/>
                    <a:pt x="1277" y="248"/>
                    <a:pt x="1360" y="101"/>
                  </a:cubicBezTo>
                  <a:cubicBezTo>
                    <a:pt x="1381" y="59"/>
                    <a:pt x="1339" y="59"/>
                    <a:pt x="1318" y="38"/>
                  </a:cubicBezTo>
                  <a:cubicBezTo>
                    <a:pt x="1240" y="12"/>
                    <a:pt x="1157"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8"/>
            <p:cNvSpPr/>
            <p:nvPr/>
          </p:nvSpPr>
          <p:spPr>
            <a:xfrm>
              <a:off x="1548550" y="2725725"/>
              <a:ext cx="141175" cy="30500"/>
            </a:xfrm>
            <a:custGeom>
              <a:avLst/>
              <a:gdLst/>
              <a:ahLst/>
              <a:cxnLst/>
              <a:rect l="l" t="t" r="r" b="b"/>
              <a:pathLst>
                <a:path w="5647" h="1220" extrusionOk="0">
                  <a:moveTo>
                    <a:pt x="5444" y="1"/>
                  </a:moveTo>
                  <a:cubicBezTo>
                    <a:pt x="5245" y="1"/>
                    <a:pt x="4941" y="66"/>
                    <a:pt x="4849" y="197"/>
                  </a:cubicBezTo>
                  <a:cubicBezTo>
                    <a:pt x="4552" y="707"/>
                    <a:pt x="3923" y="888"/>
                    <a:pt x="3228" y="888"/>
                  </a:cubicBezTo>
                  <a:cubicBezTo>
                    <a:pt x="2355" y="888"/>
                    <a:pt x="1379" y="602"/>
                    <a:pt x="832" y="323"/>
                  </a:cubicBezTo>
                  <a:cubicBezTo>
                    <a:pt x="811" y="316"/>
                    <a:pt x="785" y="313"/>
                    <a:pt x="755" y="313"/>
                  </a:cubicBezTo>
                  <a:cubicBezTo>
                    <a:pt x="509" y="313"/>
                    <a:pt x="1" y="524"/>
                    <a:pt x="225" y="636"/>
                  </a:cubicBezTo>
                  <a:cubicBezTo>
                    <a:pt x="897" y="972"/>
                    <a:pt x="1919" y="1220"/>
                    <a:pt x="2914" y="1220"/>
                  </a:cubicBezTo>
                  <a:cubicBezTo>
                    <a:pt x="4026" y="1220"/>
                    <a:pt x="5104" y="911"/>
                    <a:pt x="5623" y="71"/>
                  </a:cubicBezTo>
                  <a:cubicBezTo>
                    <a:pt x="5647" y="24"/>
                    <a:pt x="5564"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8"/>
            <p:cNvSpPr/>
            <p:nvPr/>
          </p:nvSpPr>
          <p:spPr>
            <a:xfrm>
              <a:off x="1532200" y="2530300"/>
              <a:ext cx="155375" cy="105850"/>
            </a:xfrm>
            <a:custGeom>
              <a:avLst/>
              <a:gdLst/>
              <a:ahLst/>
              <a:cxnLst/>
              <a:rect l="l" t="t" r="r" b="b"/>
              <a:pathLst>
                <a:path w="6215" h="4234" extrusionOk="0">
                  <a:moveTo>
                    <a:pt x="4331" y="0"/>
                  </a:moveTo>
                  <a:cubicBezTo>
                    <a:pt x="4120" y="0"/>
                    <a:pt x="3784" y="147"/>
                    <a:pt x="3725" y="251"/>
                  </a:cubicBezTo>
                  <a:cubicBezTo>
                    <a:pt x="3631" y="419"/>
                    <a:pt x="3527" y="621"/>
                    <a:pt x="3406" y="809"/>
                  </a:cubicBezTo>
                  <a:lnTo>
                    <a:pt x="3406" y="809"/>
                  </a:lnTo>
                  <a:cubicBezTo>
                    <a:pt x="3204" y="1024"/>
                    <a:pt x="2973" y="1203"/>
                    <a:pt x="2720" y="1203"/>
                  </a:cubicBezTo>
                  <a:cubicBezTo>
                    <a:pt x="2686" y="1203"/>
                    <a:pt x="2651" y="1200"/>
                    <a:pt x="2616" y="1193"/>
                  </a:cubicBezTo>
                  <a:cubicBezTo>
                    <a:pt x="2092" y="1088"/>
                    <a:pt x="1611" y="544"/>
                    <a:pt x="1276" y="189"/>
                  </a:cubicBezTo>
                  <a:cubicBezTo>
                    <a:pt x="1244" y="160"/>
                    <a:pt x="1193" y="149"/>
                    <a:pt x="1132" y="149"/>
                  </a:cubicBezTo>
                  <a:cubicBezTo>
                    <a:pt x="1131" y="149"/>
                    <a:pt x="1131" y="149"/>
                    <a:pt x="1131" y="149"/>
                  </a:cubicBezTo>
                  <a:lnTo>
                    <a:pt x="1131" y="149"/>
                  </a:lnTo>
                  <a:cubicBezTo>
                    <a:pt x="1124" y="139"/>
                    <a:pt x="1116" y="129"/>
                    <a:pt x="1109" y="119"/>
                  </a:cubicBezTo>
                  <a:lnTo>
                    <a:pt x="1109" y="119"/>
                  </a:lnTo>
                  <a:cubicBezTo>
                    <a:pt x="1109" y="107"/>
                    <a:pt x="1109" y="96"/>
                    <a:pt x="1109" y="84"/>
                  </a:cubicBezTo>
                  <a:lnTo>
                    <a:pt x="1109" y="84"/>
                  </a:lnTo>
                  <a:cubicBezTo>
                    <a:pt x="1102" y="86"/>
                    <a:pt x="1095" y="89"/>
                    <a:pt x="1088" y="91"/>
                  </a:cubicBezTo>
                  <a:lnTo>
                    <a:pt x="1088" y="91"/>
                  </a:lnTo>
                  <a:cubicBezTo>
                    <a:pt x="1081" y="82"/>
                    <a:pt x="1074" y="72"/>
                    <a:pt x="1067" y="63"/>
                  </a:cubicBezTo>
                  <a:cubicBezTo>
                    <a:pt x="1040" y="20"/>
                    <a:pt x="979" y="2"/>
                    <a:pt x="902" y="2"/>
                  </a:cubicBezTo>
                  <a:cubicBezTo>
                    <a:pt x="681" y="2"/>
                    <a:pt x="335" y="153"/>
                    <a:pt x="335" y="293"/>
                  </a:cubicBezTo>
                  <a:cubicBezTo>
                    <a:pt x="314" y="1570"/>
                    <a:pt x="147" y="2825"/>
                    <a:pt x="0" y="4080"/>
                  </a:cubicBezTo>
                  <a:cubicBezTo>
                    <a:pt x="0" y="4163"/>
                    <a:pt x="97" y="4197"/>
                    <a:pt x="223" y="4197"/>
                  </a:cubicBezTo>
                  <a:cubicBezTo>
                    <a:pt x="447" y="4197"/>
                    <a:pt x="761" y="4089"/>
                    <a:pt x="774" y="3955"/>
                  </a:cubicBezTo>
                  <a:cubicBezTo>
                    <a:pt x="910" y="3034"/>
                    <a:pt x="1024" y="2113"/>
                    <a:pt x="1077" y="1177"/>
                  </a:cubicBezTo>
                  <a:lnTo>
                    <a:pt x="1077" y="1177"/>
                  </a:lnTo>
                  <a:cubicBezTo>
                    <a:pt x="1433" y="1545"/>
                    <a:pt x="1852" y="1839"/>
                    <a:pt x="2340" y="1839"/>
                  </a:cubicBezTo>
                  <a:cubicBezTo>
                    <a:pt x="2410" y="1839"/>
                    <a:pt x="2481" y="1833"/>
                    <a:pt x="2553" y="1821"/>
                  </a:cubicBezTo>
                  <a:cubicBezTo>
                    <a:pt x="3189" y="1710"/>
                    <a:pt x="3634" y="1361"/>
                    <a:pt x="4001" y="896"/>
                  </a:cubicBezTo>
                  <a:lnTo>
                    <a:pt x="4001" y="896"/>
                  </a:lnTo>
                  <a:cubicBezTo>
                    <a:pt x="4103" y="1128"/>
                    <a:pt x="4231" y="1349"/>
                    <a:pt x="4352" y="1590"/>
                  </a:cubicBezTo>
                  <a:cubicBezTo>
                    <a:pt x="4385" y="1642"/>
                    <a:pt x="4451" y="1662"/>
                    <a:pt x="4532" y="1662"/>
                  </a:cubicBezTo>
                  <a:cubicBezTo>
                    <a:pt x="4710" y="1662"/>
                    <a:pt x="4956" y="1565"/>
                    <a:pt x="5043" y="1507"/>
                  </a:cubicBezTo>
                  <a:cubicBezTo>
                    <a:pt x="5093" y="1470"/>
                    <a:pt x="5146" y="1434"/>
                    <a:pt x="5201" y="1400"/>
                  </a:cubicBezTo>
                  <a:lnTo>
                    <a:pt x="5201" y="1400"/>
                  </a:lnTo>
                  <a:cubicBezTo>
                    <a:pt x="5202" y="1399"/>
                    <a:pt x="5202" y="1399"/>
                    <a:pt x="5203" y="1399"/>
                  </a:cubicBezTo>
                  <a:lnTo>
                    <a:pt x="5203" y="1399"/>
                  </a:lnTo>
                  <a:cubicBezTo>
                    <a:pt x="5187" y="2320"/>
                    <a:pt x="5147" y="3249"/>
                    <a:pt x="5147" y="4164"/>
                  </a:cubicBezTo>
                  <a:cubicBezTo>
                    <a:pt x="5147" y="4214"/>
                    <a:pt x="5208" y="4234"/>
                    <a:pt x="5295" y="4234"/>
                  </a:cubicBezTo>
                  <a:cubicBezTo>
                    <a:pt x="5502" y="4234"/>
                    <a:pt x="5856" y="4121"/>
                    <a:pt x="5901" y="4018"/>
                  </a:cubicBezTo>
                  <a:cubicBezTo>
                    <a:pt x="6214" y="2930"/>
                    <a:pt x="6173" y="1862"/>
                    <a:pt x="6173" y="754"/>
                  </a:cubicBezTo>
                  <a:cubicBezTo>
                    <a:pt x="6173" y="700"/>
                    <a:pt x="6123" y="680"/>
                    <a:pt x="6050" y="680"/>
                  </a:cubicBezTo>
                  <a:cubicBezTo>
                    <a:pt x="6029" y="680"/>
                    <a:pt x="6007" y="681"/>
                    <a:pt x="5984" y="684"/>
                  </a:cubicBezTo>
                  <a:lnTo>
                    <a:pt x="5984" y="684"/>
                  </a:lnTo>
                  <a:cubicBezTo>
                    <a:pt x="5984" y="638"/>
                    <a:pt x="5984" y="591"/>
                    <a:pt x="5984" y="544"/>
                  </a:cubicBezTo>
                  <a:lnTo>
                    <a:pt x="5984" y="544"/>
                  </a:lnTo>
                  <a:cubicBezTo>
                    <a:pt x="5984" y="544"/>
                    <a:pt x="5984" y="544"/>
                    <a:pt x="5984" y="544"/>
                  </a:cubicBezTo>
                  <a:lnTo>
                    <a:pt x="5984" y="544"/>
                  </a:lnTo>
                  <a:cubicBezTo>
                    <a:pt x="5984" y="544"/>
                    <a:pt x="5984" y="544"/>
                    <a:pt x="5984" y="544"/>
                  </a:cubicBezTo>
                  <a:lnTo>
                    <a:pt x="5984" y="544"/>
                  </a:lnTo>
                  <a:cubicBezTo>
                    <a:pt x="5984" y="537"/>
                    <a:pt x="5984" y="530"/>
                    <a:pt x="5984" y="523"/>
                  </a:cubicBezTo>
                  <a:cubicBezTo>
                    <a:pt x="5984" y="474"/>
                    <a:pt x="5923" y="454"/>
                    <a:pt x="5836" y="454"/>
                  </a:cubicBezTo>
                  <a:cubicBezTo>
                    <a:pt x="5628" y="454"/>
                    <a:pt x="5271" y="569"/>
                    <a:pt x="5233" y="686"/>
                  </a:cubicBezTo>
                  <a:lnTo>
                    <a:pt x="5233" y="686"/>
                  </a:lnTo>
                  <a:cubicBezTo>
                    <a:pt x="5225" y="687"/>
                    <a:pt x="5218" y="689"/>
                    <a:pt x="5210" y="691"/>
                  </a:cubicBezTo>
                  <a:cubicBezTo>
                    <a:pt x="5210" y="709"/>
                    <a:pt x="5210" y="728"/>
                    <a:pt x="5210" y="747"/>
                  </a:cubicBezTo>
                  <a:lnTo>
                    <a:pt x="5210" y="747"/>
                  </a:lnTo>
                  <a:cubicBezTo>
                    <a:pt x="5143" y="913"/>
                    <a:pt x="5072" y="980"/>
                    <a:pt x="5001" y="980"/>
                  </a:cubicBezTo>
                  <a:cubicBezTo>
                    <a:pt x="4973" y="980"/>
                    <a:pt x="4945" y="969"/>
                    <a:pt x="4917" y="951"/>
                  </a:cubicBezTo>
                  <a:lnTo>
                    <a:pt x="4917" y="951"/>
                  </a:lnTo>
                  <a:cubicBezTo>
                    <a:pt x="4774" y="690"/>
                    <a:pt x="4646" y="437"/>
                    <a:pt x="4603" y="126"/>
                  </a:cubicBezTo>
                  <a:cubicBezTo>
                    <a:pt x="4593" y="72"/>
                    <a:pt x="4543" y="47"/>
                    <a:pt x="4473" y="42"/>
                  </a:cubicBezTo>
                  <a:lnTo>
                    <a:pt x="4473" y="42"/>
                  </a:lnTo>
                  <a:cubicBezTo>
                    <a:pt x="4443" y="12"/>
                    <a:pt x="4392" y="0"/>
                    <a:pt x="43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8"/>
            <p:cNvSpPr/>
            <p:nvPr/>
          </p:nvSpPr>
          <p:spPr>
            <a:xfrm>
              <a:off x="1614850" y="2786450"/>
              <a:ext cx="59650" cy="246475"/>
            </a:xfrm>
            <a:custGeom>
              <a:avLst/>
              <a:gdLst/>
              <a:ahLst/>
              <a:cxnLst/>
              <a:rect l="l" t="t" r="r" b="b"/>
              <a:pathLst>
                <a:path w="2386" h="9859" extrusionOk="0">
                  <a:moveTo>
                    <a:pt x="551" y="1"/>
                  </a:moveTo>
                  <a:cubicBezTo>
                    <a:pt x="314" y="1"/>
                    <a:pt x="0" y="148"/>
                    <a:pt x="42" y="342"/>
                  </a:cubicBezTo>
                  <a:cubicBezTo>
                    <a:pt x="272" y="2267"/>
                    <a:pt x="293" y="4213"/>
                    <a:pt x="691" y="6117"/>
                  </a:cubicBezTo>
                  <a:cubicBezTo>
                    <a:pt x="900" y="7163"/>
                    <a:pt x="1653" y="8606"/>
                    <a:pt x="1423" y="9674"/>
                  </a:cubicBezTo>
                  <a:cubicBezTo>
                    <a:pt x="1397" y="9804"/>
                    <a:pt x="1515" y="9858"/>
                    <a:pt x="1664" y="9858"/>
                  </a:cubicBezTo>
                  <a:cubicBezTo>
                    <a:pt x="1876" y="9858"/>
                    <a:pt x="2152" y="9749"/>
                    <a:pt x="2176" y="9590"/>
                  </a:cubicBezTo>
                  <a:cubicBezTo>
                    <a:pt x="2385" y="8544"/>
                    <a:pt x="1737" y="7163"/>
                    <a:pt x="1507" y="6158"/>
                  </a:cubicBezTo>
                  <a:cubicBezTo>
                    <a:pt x="1025" y="4213"/>
                    <a:pt x="1046" y="2141"/>
                    <a:pt x="795" y="132"/>
                  </a:cubicBezTo>
                  <a:cubicBezTo>
                    <a:pt x="774" y="40"/>
                    <a:pt x="673" y="1"/>
                    <a:pt x="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8"/>
            <p:cNvSpPr/>
            <p:nvPr/>
          </p:nvSpPr>
          <p:spPr>
            <a:xfrm>
              <a:off x="1553025" y="2783775"/>
              <a:ext cx="89000" cy="124625"/>
            </a:xfrm>
            <a:custGeom>
              <a:avLst/>
              <a:gdLst/>
              <a:ahLst/>
              <a:cxnLst/>
              <a:rect l="l" t="t" r="r" b="b"/>
              <a:pathLst>
                <a:path w="3560" h="4985" extrusionOk="0">
                  <a:moveTo>
                    <a:pt x="3132" y="1"/>
                  </a:moveTo>
                  <a:cubicBezTo>
                    <a:pt x="2985" y="1"/>
                    <a:pt x="2827" y="49"/>
                    <a:pt x="2745" y="156"/>
                  </a:cubicBezTo>
                  <a:cubicBezTo>
                    <a:pt x="2117" y="930"/>
                    <a:pt x="1573" y="1809"/>
                    <a:pt x="1071" y="2687"/>
                  </a:cubicBezTo>
                  <a:cubicBezTo>
                    <a:pt x="883" y="3022"/>
                    <a:pt x="674" y="3378"/>
                    <a:pt x="548" y="3734"/>
                  </a:cubicBezTo>
                  <a:cubicBezTo>
                    <a:pt x="493" y="3872"/>
                    <a:pt x="438" y="4147"/>
                    <a:pt x="376" y="4348"/>
                  </a:cubicBezTo>
                  <a:lnTo>
                    <a:pt x="376" y="4348"/>
                  </a:lnTo>
                  <a:cubicBezTo>
                    <a:pt x="174" y="4394"/>
                    <a:pt x="1" y="4530"/>
                    <a:pt x="67" y="4696"/>
                  </a:cubicBezTo>
                  <a:cubicBezTo>
                    <a:pt x="130" y="4801"/>
                    <a:pt x="151" y="4884"/>
                    <a:pt x="255" y="4926"/>
                  </a:cubicBezTo>
                  <a:cubicBezTo>
                    <a:pt x="330" y="4964"/>
                    <a:pt x="418" y="4985"/>
                    <a:pt x="506" y="4985"/>
                  </a:cubicBezTo>
                  <a:cubicBezTo>
                    <a:pt x="613" y="4985"/>
                    <a:pt x="719" y="4954"/>
                    <a:pt x="799" y="4884"/>
                  </a:cubicBezTo>
                  <a:cubicBezTo>
                    <a:pt x="1197" y="4592"/>
                    <a:pt x="1218" y="3922"/>
                    <a:pt x="1427" y="3503"/>
                  </a:cubicBezTo>
                  <a:cubicBezTo>
                    <a:pt x="2013" y="2395"/>
                    <a:pt x="2620" y="1327"/>
                    <a:pt x="3394" y="323"/>
                  </a:cubicBezTo>
                  <a:cubicBezTo>
                    <a:pt x="3559" y="119"/>
                    <a:pt x="3360" y="1"/>
                    <a:pt x="3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8"/>
            <p:cNvSpPr/>
            <p:nvPr/>
          </p:nvSpPr>
          <p:spPr>
            <a:xfrm>
              <a:off x="1612200" y="2792900"/>
              <a:ext cx="153400" cy="104075"/>
            </a:xfrm>
            <a:custGeom>
              <a:avLst/>
              <a:gdLst/>
              <a:ahLst/>
              <a:cxnLst/>
              <a:rect l="l" t="t" r="r" b="b"/>
              <a:pathLst>
                <a:path w="6136" h="4163" extrusionOk="0">
                  <a:moveTo>
                    <a:pt x="710" y="0"/>
                  </a:moveTo>
                  <a:cubicBezTo>
                    <a:pt x="407" y="0"/>
                    <a:pt x="0" y="287"/>
                    <a:pt x="294" y="460"/>
                  </a:cubicBezTo>
                  <a:cubicBezTo>
                    <a:pt x="2094" y="1506"/>
                    <a:pt x="3454" y="3138"/>
                    <a:pt x="5274" y="4122"/>
                  </a:cubicBezTo>
                  <a:cubicBezTo>
                    <a:pt x="5320" y="4150"/>
                    <a:pt x="5376" y="4162"/>
                    <a:pt x="5436" y="4162"/>
                  </a:cubicBezTo>
                  <a:cubicBezTo>
                    <a:pt x="5735" y="4162"/>
                    <a:pt x="6135" y="3860"/>
                    <a:pt x="5839" y="3703"/>
                  </a:cubicBezTo>
                  <a:cubicBezTo>
                    <a:pt x="4040" y="2720"/>
                    <a:pt x="2680" y="1088"/>
                    <a:pt x="880" y="42"/>
                  </a:cubicBezTo>
                  <a:cubicBezTo>
                    <a:pt x="833" y="13"/>
                    <a:pt x="774" y="0"/>
                    <a:pt x="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8"/>
            <p:cNvSpPr/>
            <p:nvPr/>
          </p:nvSpPr>
          <p:spPr>
            <a:xfrm>
              <a:off x="1655425" y="3019550"/>
              <a:ext cx="158600" cy="94075"/>
            </a:xfrm>
            <a:custGeom>
              <a:avLst/>
              <a:gdLst/>
              <a:ahLst/>
              <a:cxnLst/>
              <a:rect l="l" t="t" r="r" b="b"/>
              <a:pathLst>
                <a:path w="6344" h="3763" extrusionOk="0">
                  <a:moveTo>
                    <a:pt x="737" y="1"/>
                  </a:moveTo>
                  <a:cubicBezTo>
                    <a:pt x="479" y="1"/>
                    <a:pt x="0" y="250"/>
                    <a:pt x="93" y="287"/>
                  </a:cubicBezTo>
                  <a:cubicBezTo>
                    <a:pt x="1578" y="1187"/>
                    <a:pt x="2625" y="2484"/>
                    <a:pt x="4006" y="3488"/>
                  </a:cubicBezTo>
                  <a:cubicBezTo>
                    <a:pt x="4274" y="3680"/>
                    <a:pt x="4569" y="3762"/>
                    <a:pt x="4865" y="3762"/>
                  </a:cubicBezTo>
                  <a:cubicBezTo>
                    <a:pt x="5374" y="3762"/>
                    <a:pt x="5889" y="3519"/>
                    <a:pt x="6286" y="3174"/>
                  </a:cubicBezTo>
                  <a:cubicBezTo>
                    <a:pt x="6344" y="3125"/>
                    <a:pt x="6272" y="3105"/>
                    <a:pt x="6154" y="3105"/>
                  </a:cubicBezTo>
                  <a:cubicBezTo>
                    <a:pt x="5973" y="3105"/>
                    <a:pt x="5685" y="3153"/>
                    <a:pt x="5596" y="3216"/>
                  </a:cubicBezTo>
                  <a:cubicBezTo>
                    <a:pt x="5477" y="3324"/>
                    <a:pt x="5346" y="3370"/>
                    <a:pt x="5208" y="3370"/>
                  </a:cubicBezTo>
                  <a:cubicBezTo>
                    <a:pt x="4543" y="3370"/>
                    <a:pt x="3721" y="2304"/>
                    <a:pt x="3357" y="1940"/>
                  </a:cubicBezTo>
                  <a:cubicBezTo>
                    <a:pt x="2604" y="1187"/>
                    <a:pt x="1725" y="559"/>
                    <a:pt x="825" y="15"/>
                  </a:cubicBezTo>
                  <a:cubicBezTo>
                    <a:pt x="801" y="5"/>
                    <a:pt x="771" y="1"/>
                    <a:pt x="7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8"/>
            <p:cNvSpPr/>
            <p:nvPr/>
          </p:nvSpPr>
          <p:spPr>
            <a:xfrm>
              <a:off x="1582175" y="3018725"/>
              <a:ext cx="90225" cy="154050"/>
            </a:xfrm>
            <a:custGeom>
              <a:avLst/>
              <a:gdLst/>
              <a:ahLst/>
              <a:cxnLst/>
              <a:rect l="l" t="t" r="r" b="b"/>
              <a:pathLst>
                <a:path w="3609" h="6162" extrusionOk="0">
                  <a:moveTo>
                    <a:pt x="3044" y="1"/>
                  </a:moveTo>
                  <a:cubicBezTo>
                    <a:pt x="2842" y="1"/>
                    <a:pt x="2588" y="115"/>
                    <a:pt x="2542" y="299"/>
                  </a:cubicBezTo>
                  <a:cubicBezTo>
                    <a:pt x="2270" y="1408"/>
                    <a:pt x="2562" y="2600"/>
                    <a:pt x="2604" y="3709"/>
                  </a:cubicBezTo>
                  <a:cubicBezTo>
                    <a:pt x="2625" y="4128"/>
                    <a:pt x="2667" y="4902"/>
                    <a:pt x="2249" y="5174"/>
                  </a:cubicBezTo>
                  <a:cubicBezTo>
                    <a:pt x="1746" y="5488"/>
                    <a:pt x="951" y="5383"/>
                    <a:pt x="407" y="5593"/>
                  </a:cubicBezTo>
                  <a:cubicBezTo>
                    <a:pt x="1" y="5722"/>
                    <a:pt x="68" y="6161"/>
                    <a:pt x="406" y="6161"/>
                  </a:cubicBezTo>
                  <a:cubicBezTo>
                    <a:pt x="451" y="6161"/>
                    <a:pt x="500" y="6154"/>
                    <a:pt x="554" y="6137"/>
                  </a:cubicBezTo>
                  <a:cubicBezTo>
                    <a:pt x="1454" y="5823"/>
                    <a:pt x="2981" y="6011"/>
                    <a:pt x="3274" y="4818"/>
                  </a:cubicBezTo>
                  <a:cubicBezTo>
                    <a:pt x="3609" y="3333"/>
                    <a:pt x="2960" y="1764"/>
                    <a:pt x="3295" y="257"/>
                  </a:cubicBezTo>
                  <a:cubicBezTo>
                    <a:pt x="3342" y="78"/>
                    <a:pt x="3210" y="1"/>
                    <a:pt x="30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48"/>
          <p:cNvGrpSpPr/>
          <p:nvPr/>
        </p:nvGrpSpPr>
        <p:grpSpPr>
          <a:xfrm rot="1158010">
            <a:off x="7308335" y="708398"/>
            <a:ext cx="589181" cy="692562"/>
            <a:chOff x="5168725" y="3615900"/>
            <a:chExt cx="440975" cy="518400"/>
          </a:xfrm>
        </p:grpSpPr>
        <p:sp>
          <p:nvSpPr>
            <p:cNvPr id="813" name="Google Shape;813;p48"/>
            <p:cNvSpPr/>
            <p:nvPr/>
          </p:nvSpPr>
          <p:spPr>
            <a:xfrm>
              <a:off x="5168725" y="3732850"/>
              <a:ext cx="440975" cy="401450"/>
            </a:xfrm>
            <a:custGeom>
              <a:avLst/>
              <a:gdLst/>
              <a:ahLst/>
              <a:cxnLst/>
              <a:rect l="l" t="t" r="r" b="b"/>
              <a:pathLst>
                <a:path w="17639" h="16058" extrusionOk="0">
                  <a:moveTo>
                    <a:pt x="10897" y="870"/>
                  </a:moveTo>
                  <a:cubicBezTo>
                    <a:pt x="11435" y="870"/>
                    <a:pt x="11981" y="947"/>
                    <a:pt x="12450" y="1048"/>
                  </a:cubicBezTo>
                  <a:cubicBezTo>
                    <a:pt x="14144" y="1424"/>
                    <a:pt x="15316" y="2513"/>
                    <a:pt x="16007" y="4082"/>
                  </a:cubicBezTo>
                  <a:cubicBezTo>
                    <a:pt x="17283" y="7032"/>
                    <a:pt x="16760" y="13456"/>
                    <a:pt x="13203" y="14648"/>
                  </a:cubicBezTo>
                  <a:cubicBezTo>
                    <a:pt x="12738" y="14800"/>
                    <a:pt x="12265" y="14848"/>
                    <a:pt x="11791" y="14848"/>
                  </a:cubicBezTo>
                  <a:cubicBezTo>
                    <a:pt x="11219" y="14848"/>
                    <a:pt x="10646" y="14778"/>
                    <a:pt x="10085" y="14732"/>
                  </a:cubicBezTo>
                  <a:cubicBezTo>
                    <a:pt x="10030" y="14727"/>
                    <a:pt x="9976" y="14725"/>
                    <a:pt x="9921" y="14725"/>
                  </a:cubicBezTo>
                  <a:cubicBezTo>
                    <a:pt x="9159" y="14725"/>
                    <a:pt x="8451" y="15145"/>
                    <a:pt x="7682" y="15145"/>
                  </a:cubicBezTo>
                  <a:cubicBezTo>
                    <a:pt x="7503" y="15145"/>
                    <a:pt x="7322" y="15123"/>
                    <a:pt x="7135" y="15067"/>
                  </a:cubicBezTo>
                  <a:cubicBezTo>
                    <a:pt x="6256" y="14816"/>
                    <a:pt x="5252" y="13811"/>
                    <a:pt x="4582" y="13163"/>
                  </a:cubicBezTo>
                  <a:cubicBezTo>
                    <a:pt x="3641" y="12242"/>
                    <a:pt x="2929" y="11112"/>
                    <a:pt x="2302" y="10003"/>
                  </a:cubicBezTo>
                  <a:cubicBezTo>
                    <a:pt x="1071" y="7705"/>
                    <a:pt x="725" y="3013"/>
                    <a:pt x="3968" y="2358"/>
                  </a:cubicBezTo>
                  <a:lnTo>
                    <a:pt x="3968" y="2358"/>
                  </a:lnTo>
                  <a:cubicBezTo>
                    <a:pt x="3990" y="2364"/>
                    <a:pt x="4016" y="2367"/>
                    <a:pt x="4045" y="2367"/>
                  </a:cubicBezTo>
                  <a:cubicBezTo>
                    <a:pt x="4056" y="2367"/>
                    <a:pt x="4068" y="2367"/>
                    <a:pt x="4080" y="2366"/>
                  </a:cubicBezTo>
                  <a:cubicBezTo>
                    <a:pt x="4614" y="2330"/>
                    <a:pt x="5203" y="2227"/>
                    <a:pt x="5758" y="2227"/>
                  </a:cubicBezTo>
                  <a:cubicBezTo>
                    <a:pt x="6487" y="2227"/>
                    <a:pt x="7159" y="2404"/>
                    <a:pt x="7574" y="3140"/>
                  </a:cubicBezTo>
                  <a:cubicBezTo>
                    <a:pt x="7629" y="3249"/>
                    <a:pt x="7707" y="3293"/>
                    <a:pt x="7794" y="3293"/>
                  </a:cubicBezTo>
                  <a:cubicBezTo>
                    <a:pt x="8041" y="3293"/>
                    <a:pt x="8354" y="2939"/>
                    <a:pt x="8370" y="2722"/>
                  </a:cubicBezTo>
                  <a:cubicBezTo>
                    <a:pt x="8457" y="1277"/>
                    <a:pt x="9655" y="870"/>
                    <a:pt x="10897" y="870"/>
                  </a:cubicBezTo>
                  <a:close/>
                  <a:moveTo>
                    <a:pt x="11120" y="1"/>
                  </a:moveTo>
                  <a:cubicBezTo>
                    <a:pt x="9646" y="1"/>
                    <a:pt x="8308" y="551"/>
                    <a:pt x="7771" y="1871"/>
                  </a:cubicBezTo>
                  <a:lnTo>
                    <a:pt x="7771" y="1871"/>
                  </a:lnTo>
                  <a:cubicBezTo>
                    <a:pt x="7290" y="1475"/>
                    <a:pt x="6689" y="1370"/>
                    <a:pt x="6051" y="1370"/>
                  </a:cubicBezTo>
                  <a:cubicBezTo>
                    <a:pt x="5502" y="1370"/>
                    <a:pt x="4926" y="1448"/>
                    <a:pt x="4373" y="1487"/>
                  </a:cubicBezTo>
                  <a:cubicBezTo>
                    <a:pt x="4348" y="1490"/>
                    <a:pt x="4324" y="1495"/>
                    <a:pt x="4299" y="1503"/>
                  </a:cubicBezTo>
                  <a:lnTo>
                    <a:pt x="4299" y="1503"/>
                  </a:lnTo>
                  <a:cubicBezTo>
                    <a:pt x="4283" y="1504"/>
                    <a:pt x="4266" y="1506"/>
                    <a:pt x="4248" y="1508"/>
                  </a:cubicBezTo>
                  <a:cubicBezTo>
                    <a:pt x="272" y="2073"/>
                    <a:pt x="0" y="7388"/>
                    <a:pt x="1381" y="10296"/>
                  </a:cubicBezTo>
                  <a:cubicBezTo>
                    <a:pt x="2009" y="11656"/>
                    <a:pt x="2929" y="12849"/>
                    <a:pt x="3955" y="13958"/>
                  </a:cubicBezTo>
                  <a:cubicBezTo>
                    <a:pt x="4666" y="14690"/>
                    <a:pt x="5984" y="15945"/>
                    <a:pt x="7093" y="16050"/>
                  </a:cubicBezTo>
                  <a:cubicBezTo>
                    <a:pt x="7169" y="16055"/>
                    <a:pt x="7243" y="16057"/>
                    <a:pt x="7317" y="16057"/>
                  </a:cubicBezTo>
                  <a:cubicBezTo>
                    <a:pt x="7879" y="16057"/>
                    <a:pt x="8401" y="15924"/>
                    <a:pt x="8955" y="15757"/>
                  </a:cubicBezTo>
                  <a:cubicBezTo>
                    <a:pt x="9257" y="15668"/>
                    <a:pt x="9561" y="15638"/>
                    <a:pt x="9866" y="15638"/>
                  </a:cubicBezTo>
                  <a:cubicBezTo>
                    <a:pt x="10345" y="15638"/>
                    <a:pt x="10826" y="15711"/>
                    <a:pt x="11299" y="15736"/>
                  </a:cubicBezTo>
                  <a:cubicBezTo>
                    <a:pt x="11364" y="15739"/>
                    <a:pt x="11430" y="15740"/>
                    <a:pt x="11495" y="15740"/>
                  </a:cubicBezTo>
                  <a:cubicBezTo>
                    <a:pt x="12596" y="15740"/>
                    <a:pt x="13654" y="15407"/>
                    <a:pt x="14563" y="14795"/>
                  </a:cubicBezTo>
                  <a:cubicBezTo>
                    <a:pt x="16341" y="13602"/>
                    <a:pt x="17011" y="10798"/>
                    <a:pt x="17283" y="8852"/>
                  </a:cubicBezTo>
                  <a:cubicBezTo>
                    <a:pt x="17639" y="6614"/>
                    <a:pt x="17367" y="4145"/>
                    <a:pt x="16069" y="2261"/>
                  </a:cubicBezTo>
                  <a:cubicBezTo>
                    <a:pt x="15132" y="909"/>
                    <a:pt x="13013" y="1"/>
                    <a:pt x="1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8"/>
            <p:cNvSpPr/>
            <p:nvPr/>
          </p:nvSpPr>
          <p:spPr>
            <a:xfrm>
              <a:off x="5456500" y="3748975"/>
              <a:ext cx="136475" cy="363850"/>
            </a:xfrm>
            <a:custGeom>
              <a:avLst/>
              <a:gdLst/>
              <a:ahLst/>
              <a:cxnLst/>
              <a:rect l="l" t="t" r="r" b="b"/>
              <a:pathLst>
                <a:path w="5459" h="14554" extrusionOk="0">
                  <a:moveTo>
                    <a:pt x="2281" y="1"/>
                  </a:moveTo>
                  <a:cubicBezTo>
                    <a:pt x="1963" y="1"/>
                    <a:pt x="1533" y="568"/>
                    <a:pt x="1797" y="884"/>
                  </a:cubicBezTo>
                  <a:cubicBezTo>
                    <a:pt x="5270" y="4776"/>
                    <a:pt x="5019" y="10007"/>
                    <a:pt x="834" y="13271"/>
                  </a:cubicBezTo>
                  <a:cubicBezTo>
                    <a:pt x="747" y="13340"/>
                    <a:pt x="678" y="13440"/>
                    <a:pt x="638" y="13544"/>
                  </a:cubicBezTo>
                  <a:lnTo>
                    <a:pt x="638" y="13544"/>
                  </a:lnTo>
                  <a:cubicBezTo>
                    <a:pt x="306" y="13615"/>
                    <a:pt x="0" y="14193"/>
                    <a:pt x="395" y="14380"/>
                  </a:cubicBezTo>
                  <a:cubicBezTo>
                    <a:pt x="634" y="14499"/>
                    <a:pt x="881" y="14553"/>
                    <a:pt x="1129" y="14553"/>
                  </a:cubicBezTo>
                  <a:cubicBezTo>
                    <a:pt x="2130" y="14553"/>
                    <a:pt x="3124" y="13670"/>
                    <a:pt x="3522" y="12712"/>
                  </a:cubicBezTo>
                  <a:lnTo>
                    <a:pt x="3522" y="12712"/>
                  </a:lnTo>
                  <a:cubicBezTo>
                    <a:pt x="4516" y="11734"/>
                    <a:pt x="5100" y="10335"/>
                    <a:pt x="5013" y="8911"/>
                  </a:cubicBezTo>
                  <a:lnTo>
                    <a:pt x="5013" y="8911"/>
                  </a:lnTo>
                  <a:cubicBezTo>
                    <a:pt x="5022" y="8865"/>
                    <a:pt x="5031" y="8818"/>
                    <a:pt x="5040" y="8772"/>
                  </a:cubicBezTo>
                  <a:lnTo>
                    <a:pt x="5040" y="8772"/>
                  </a:lnTo>
                  <a:cubicBezTo>
                    <a:pt x="5028" y="8777"/>
                    <a:pt x="5015" y="8782"/>
                    <a:pt x="5003" y="8787"/>
                  </a:cubicBezTo>
                  <a:lnTo>
                    <a:pt x="5003" y="8787"/>
                  </a:lnTo>
                  <a:cubicBezTo>
                    <a:pt x="5002" y="8768"/>
                    <a:pt x="5000" y="8749"/>
                    <a:pt x="4998" y="8730"/>
                  </a:cubicBezTo>
                  <a:cubicBezTo>
                    <a:pt x="4986" y="8615"/>
                    <a:pt x="4948" y="8546"/>
                    <a:pt x="4896" y="8512"/>
                  </a:cubicBezTo>
                  <a:lnTo>
                    <a:pt x="4896" y="8512"/>
                  </a:lnTo>
                  <a:cubicBezTo>
                    <a:pt x="4997" y="8135"/>
                    <a:pt x="5073" y="7748"/>
                    <a:pt x="5123" y="7349"/>
                  </a:cubicBezTo>
                  <a:cubicBezTo>
                    <a:pt x="5458" y="4629"/>
                    <a:pt x="4203" y="2056"/>
                    <a:pt x="2445" y="68"/>
                  </a:cubicBezTo>
                  <a:cubicBezTo>
                    <a:pt x="2398" y="21"/>
                    <a:pt x="2342" y="1"/>
                    <a:pt x="22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8"/>
            <p:cNvSpPr/>
            <p:nvPr/>
          </p:nvSpPr>
          <p:spPr>
            <a:xfrm>
              <a:off x="5375575" y="4050850"/>
              <a:ext cx="112750" cy="68250"/>
            </a:xfrm>
            <a:custGeom>
              <a:avLst/>
              <a:gdLst/>
              <a:ahLst/>
              <a:cxnLst/>
              <a:rect l="l" t="t" r="r" b="b"/>
              <a:pathLst>
                <a:path w="4510" h="2730" extrusionOk="0">
                  <a:moveTo>
                    <a:pt x="803" y="0"/>
                  </a:moveTo>
                  <a:cubicBezTo>
                    <a:pt x="552" y="0"/>
                    <a:pt x="296" y="369"/>
                    <a:pt x="263" y="568"/>
                  </a:cubicBezTo>
                  <a:cubicBezTo>
                    <a:pt x="158" y="1133"/>
                    <a:pt x="179" y="1677"/>
                    <a:pt x="54" y="2221"/>
                  </a:cubicBezTo>
                  <a:cubicBezTo>
                    <a:pt x="0" y="2419"/>
                    <a:pt x="83" y="2498"/>
                    <a:pt x="212" y="2498"/>
                  </a:cubicBezTo>
                  <a:cubicBezTo>
                    <a:pt x="439" y="2498"/>
                    <a:pt x="809" y="2257"/>
                    <a:pt x="849" y="1991"/>
                  </a:cubicBezTo>
                  <a:cubicBezTo>
                    <a:pt x="870" y="1883"/>
                    <a:pt x="885" y="1775"/>
                    <a:pt x="898" y="1666"/>
                  </a:cubicBezTo>
                  <a:lnTo>
                    <a:pt x="898" y="1666"/>
                  </a:lnTo>
                  <a:cubicBezTo>
                    <a:pt x="1006" y="1852"/>
                    <a:pt x="1115" y="2036"/>
                    <a:pt x="1246" y="2200"/>
                  </a:cubicBezTo>
                  <a:cubicBezTo>
                    <a:pt x="1312" y="2287"/>
                    <a:pt x="1395" y="2323"/>
                    <a:pt x="1483" y="2323"/>
                  </a:cubicBezTo>
                  <a:cubicBezTo>
                    <a:pt x="1625" y="2323"/>
                    <a:pt x="1778" y="2229"/>
                    <a:pt x="1885" y="2103"/>
                  </a:cubicBezTo>
                  <a:lnTo>
                    <a:pt x="1885" y="2103"/>
                  </a:lnTo>
                  <a:cubicBezTo>
                    <a:pt x="1971" y="2271"/>
                    <a:pt x="2063" y="2437"/>
                    <a:pt x="2167" y="2598"/>
                  </a:cubicBezTo>
                  <a:cubicBezTo>
                    <a:pt x="2229" y="2692"/>
                    <a:pt x="2308" y="2730"/>
                    <a:pt x="2390" y="2730"/>
                  </a:cubicBezTo>
                  <a:cubicBezTo>
                    <a:pt x="2622" y="2730"/>
                    <a:pt x="2889" y="2426"/>
                    <a:pt x="2935" y="2220"/>
                  </a:cubicBezTo>
                  <a:lnTo>
                    <a:pt x="2935" y="2220"/>
                  </a:lnTo>
                  <a:cubicBezTo>
                    <a:pt x="2963" y="2255"/>
                    <a:pt x="2993" y="2291"/>
                    <a:pt x="3025" y="2326"/>
                  </a:cubicBezTo>
                  <a:cubicBezTo>
                    <a:pt x="3075" y="2385"/>
                    <a:pt x="3134" y="2410"/>
                    <a:pt x="3195" y="2410"/>
                  </a:cubicBezTo>
                  <a:cubicBezTo>
                    <a:pt x="3378" y="2410"/>
                    <a:pt x="3588" y="2194"/>
                    <a:pt x="3690" y="2047"/>
                  </a:cubicBezTo>
                  <a:lnTo>
                    <a:pt x="3690" y="2047"/>
                  </a:lnTo>
                  <a:cubicBezTo>
                    <a:pt x="3741" y="2100"/>
                    <a:pt x="3807" y="2123"/>
                    <a:pt x="3877" y="2123"/>
                  </a:cubicBezTo>
                  <a:cubicBezTo>
                    <a:pt x="4154" y="2123"/>
                    <a:pt x="4509" y="1769"/>
                    <a:pt x="4406" y="1489"/>
                  </a:cubicBezTo>
                  <a:cubicBezTo>
                    <a:pt x="4301" y="1175"/>
                    <a:pt x="4197" y="945"/>
                    <a:pt x="3945" y="736"/>
                  </a:cubicBezTo>
                  <a:cubicBezTo>
                    <a:pt x="3880" y="679"/>
                    <a:pt x="3813" y="655"/>
                    <a:pt x="3746" y="655"/>
                  </a:cubicBezTo>
                  <a:cubicBezTo>
                    <a:pt x="3584" y="655"/>
                    <a:pt x="3427" y="796"/>
                    <a:pt x="3325" y="957"/>
                  </a:cubicBezTo>
                  <a:lnTo>
                    <a:pt x="3325" y="957"/>
                  </a:lnTo>
                  <a:cubicBezTo>
                    <a:pt x="3274" y="820"/>
                    <a:pt x="3232" y="676"/>
                    <a:pt x="3192" y="526"/>
                  </a:cubicBezTo>
                  <a:cubicBezTo>
                    <a:pt x="3140" y="363"/>
                    <a:pt x="3045" y="300"/>
                    <a:pt x="2938" y="300"/>
                  </a:cubicBezTo>
                  <a:cubicBezTo>
                    <a:pt x="2702" y="300"/>
                    <a:pt x="2405" y="610"/>
                    <a:pt x="2376" y="840"/>
                  </a:cubicBezTo>
                  <a:cubicBezTo>
                    <a:pt x="2376" y="844"/>
                    <a:pt x="2375" y="849"/>
                    <a:pt x="2374" y="853"/>
                  </a:cubicBezTo>
                  <a:lnTo>
                    <a:pt x="2374" y="853"/>
                  </a:lnTo>
                  <a:cubicBezTo>
                    <a:pt x="2268" y="616"/>
                    <a:pt x="2161" y="380"/>
                    <a:pt x="2041" y="150"/>
                  </a:cubicBezTo>
                  <a:cubicBezTo>
                    <a:pt x="1987" y="52"/>
                    <a:pt x="1907" y="12"/>
                    <a:pt x="1819" y="12"/>
                  </a:cubicBezTo>
                  <a:cubicBezTo>
                    <a:pt x="1617" y="12"/>
                    <a:pt x="1370" y="221"/>
                    <a:pt x="1281" y="423"/>
                  </a:cubicBezTo>
                  <a:lnTo>
                    <a:pt x="1281" y="423"/>
                  </a:lnTo>
                  <a:cubicBezTo>
                    <a:pt x="1194" y="305"/>
                    <a:pt x="1101" y="193"/>
                    <a:pt x="995" y="87"/>
                  </a:cubicBezTo>
                  <a:cubicBezTo>
                    <a:pt x="934" y="26"/>
                    <a:pt x="869" y="0"/>
                    <a:pt x="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8"/>
            <p:cNvSpPr/>
            <p:nvPr/>
          </p:nvSpPr>
          <p:spPr>
            <a:xfrm>
              <a:off x="5288725" y="3657625"/>
              <a:ext cx="92400" cy="140050"/>
            </a:xfrm>
            <a:custGeom>
              <a:avLst/>
              <a:gdLst/>
              <a:ahLst/>
              <a:cxnLst/>
              <a:rect l="l" t="t" r="r" b="b"/>
              <a:pathLst>
                <a:path w="3696" h="5602" extrusionOk="0">
                  <a:moveTo>
                    <a:pt x="1116" y="1"/>
                  </a:moveTo>
                  <a:cubicBezTo>
                    <a:pt x="362" y="1"/>
                    <a:pt x="0" y="712"/>
                    <a:pt x="96" y="1441"/>
                  </a:cubicBezTo>
                  <a:cubicBezTo>
                    <a:pt x="285" y="2781"/>
                    <a:pt x="1749" y="3827"/>
                    <a:pt x="2482" y="4831"/>
                  </a:cubicBezTo>
                  <a:cubicBezTo>
                    <a:pt x="2500" y="4859"/>
                    <a:pt x="2520" y="4883"/>
                    <a:pt x="2542" y="4902"/>
                  </a:cubicBezTo>
                  <a:lnTo>
                    <a:pt x="2542" y="4902"/>
                  </a:lnTo>
                  <a:cubicBezTo>
                    <a:pt x="2526" y="4997"/>
                    <a:pt x="2506" y="5085"/>
                    <a:pt x="2482" y="5166"/>
                  </a:cubicBezTo>
                  <a:cubicBezTo>
                    <a:pt x="2402" y="5472"/>
                    <a:pt x="2543" y="5601"/>
                    <a:pt x="2726" y="5601"/>
                  </a:cubicBezTo>
                  <a:cubicBezTo>
                    <a:pt x="2931" y="5601"/>
                    <a:pt x="3189" y="5441"/>
                    <a:pt x="3256" y="5187"/>
                  </a:cubicBezTo>
                  <a:cubicBezTo>
                    <a:pt x="3695" y="3701"/>
                    <a:pt x="3256" y="291"/>
                    <a:pt x="1331" y="19"/>
                  </a:cubicBezTo>
                  <a:cubicBezTo>
                    <a:pt x="1256" y="6"/>
                    <a:pt x="1185"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8"/>
            <p:cNvSpPr/>
            <p:nvPr/>
          </p:nvSpPr>
          <p:spPr>
            <a:xfrm>
              <a:off x="5349475" y="3615900"/>
              <a:ext cx="111675" cy="111075"/>
            </a:xfrm>
            <a:custGeom>
              <a:avLst/>
              <a:gdLst/>
              <a:ahLst/>
              <a:cxnLst/>
              <a:rect l="l" t="t" r="r" b="b"/>
              <a:pathLst>
                <a:path w="4467" h="4443" extrusionOk="0">
                  <a:moveTo>
                    <a:pt x="3401" y="1074"/>
                  </a:moveTo>
                  <a:cubicBezTo>
                    <a:pt x="3427" y="1755"/>
                    <a:pt x="2794" y="2588"/>
                    <a:pt x="2269" y="2859"/>
                  </a:cubicBezTo>
                  <a:cubicBezTo>
                    <a:pt x="1836" y="3090"/>
                    <a:pt x="1304" y="3142"/>
                    <a:pt x="843" y="3324"/>
                  </a:cubicBezTo>
                  <a:lnTo>
                    <a:pt x="843" y="3324"/>
                  </a:lnTo>
                  <a:cubicBezTo>
                    <a:pt x="845" y="3315"/>
                    <a:pt x="846" y="3307"/>
                    <a:pt x="847" y="3299"/>
                  </a:cubicBezTo>
                  <a:cubicBezTo>
                    <a:pt x="930" y="2671"/>
                    <a:pt x="1600" y="2232"/>
                    <a:pt x="2081" y="1897"/>
                  </a:cubicBezTo>
                  <a:cubicBezTo>
                    <a:pt x="2503" y="1589"/>
                    <a:pt x="2962" y="1331"/>
                    <a:pt x="3401" y="1074"/>
                  </a:cubicBezTo>
                  <a:close/>
                  <a:moveTo>
                    <a:pt x="3849" y="1"/>
                  </a:moveTo>
                  <a:cubicBezTo>
                    <a:pt x="3776" y="1"/>
                    <a:pt x="3702" y="21"/>
                    <a:pt x="3650" y="56"/>
                  </a:cubicBezTo>
                  <a:cubicBezTo>
                    <a:pt x="2374" y="872"/>
                    <a:pt x="240" y="1750"/>
                    <a:pt x="31" y="3487"/>
                  </a:cubicBezTo>
                  <a:cubicBezTo>
                    <a:pt x="12" y="3677"/>
                    <a:pt x="75" y="3773"/>
                    <a:pt x="174" y="3803"/>
                  </a:cubicBezTo>
                  <a:lnTo>
                    <a:pt x="174" y="3803"/>
                  </a:lnTo>
                  <a:cubicBezTo>
                    <a:pt x="0" y="4080"/>
                    <a:pt x="94" y="4442"/>
                    <a:pt x="333" y="4442"/>
                  </a:cubicBezTo>
                  <a:cubicBezTo>
                    <a:pt x="413" y="4442"/>
                    <a:pt x="509" y="4401"/>
                    <a:pt x="616" y="4303"/>
                  </a:cubicBezTo>
                  <a:cubicBezTo>
                    <a:pt x="930" y="3989"/>
                    <a:pt x="1558" y="3926"/>
                    <a:pt x="1976" y="3780"/>
                  </a:cubicBezTo>
                  <a:cubicBezTo>
                    <a:pt x="2437" y="3613"/>
                    <a:pt x="2813" y="3361"/>
                    <a:pt x="3169" y="2985"/>
                  </a:cubicBezTo>
                  <a:cubicBezTo>
                    <a:pt x="3860" y="2273"/>
                    <a:pt x="4466" y="1123"/>
                    <a:pt x="4090" y="139"/>
                  </a:cubicBezTo>
                  <a:cubicBezTo>
                    <a:pt x="4053" y="41"/>
                    <a:pt x="3952" y="1"/>
                    <a:pt x="3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48"/>
          <p:cNvSpPr/>
          <p:nvPr/>
        </p:nvSpPr>
        <p:spPr>
          <a:xfrm>
            <a:off x="631898" y="539500"/>
            <a:ext cx="427853" cy="438448"/>
          </a:xfrm>
          <a:custGeom>
            <a:avLst/>
            <a:gdLst/>
            <a:ahLst/>
            <a:cxnLst/>
            <a:rect l="l" t="t" r="r" b="b"/>
            <a:pathLst>
              <a:path w="2836" h="3461" extrusionOk="0">
                <a:moveTo>
                  <a:pt x="1668" y="0"/>
                </a:moveTo>
                <a:cubicBezTo>
                  <a:pt x="1610" y="0"/>
                  <a:pt x="1552" y="42"/>
                  <a:pt x="1501" y="125"/>
                </a:cubicBezTo>
                <a:cubicBezTo>
                  <a:pt x="1435" y="259"/>
                  <a:pt x="1335" y="425"/>
                  <a:pt x="1301" y="626"/>
                </a:cubicBezTo>
                <a:cubicBezTo>
                  <a:pt x="1168" y="992"/>
                  <a:pt x="968" y="1193"/>
                  <a:pt x="567" y="1226"/>
                </a:cubicBezTo>
                <a:cubicBezTo>
                  <a:pt x="401" y="1226"/>
                  <a:pt x="234" y="1326"/>
                  <a:pt x="0" y="1359"/>
                </a:cubicBezTo>
                <a:cubicBezTo>
                  <a:pt x="401" y="1693"/>
                  <a:pt x="768" y="1893"/>
                  <a:pt x="968" y="2293"/>
                </a:cubicBezTo>
                <a:cubicBezTo>
                  <a:pt x="1168" y="2627"/>
                  <a:pt x="1168" y="3027"/>
                  <a:pt x="1301" y="3461"/>
                </a:cubicBezTo>
                <a:cubicBezTo>
                  <a:pt x="1468" y="3161"/>
                  <a:pt x="1602" y="2827"/>
                  <a:pt x="1835" y="2627"/>
                </a:cubicBezTo>
                <a:cubicBezTo>
                  <a:pt x="2102" y="2393"/>
                  <a:pt x="2469" y="2393"/>
                  <a:pt x="2836" y="2293"/>
                </a:cubicBezTo>
                <a:cubicBezTo>
                  <a:pt x="2802" y="2193"/>
                  <a:pt x="2769" y="2093"/>
                  <a:pt x="2669" y="2060"/>
                </a:cubicBezTo>
                <a:cubicBezTo>
                  <a:pt x="2102" y="1726"/>
                  <a:pt x="1935" y="1193"/>
                  <a:pt x="1968" y="559"/>
                </a:cubicBezTo>
                <a:cubicBezTo>
                  <a:pt x="1968" y="392"/>
                  <a:pt x="1935" y="225"/>
                  <a:pt x="1835" y="125"/>
                </a:cubicBezTo>
                <a:cubicBezTo>
                  <a:pt x="1785" y="42"/>
                  <a:pt x="1727" y="0"/>
                  <a:pt x="1668" y="0"/>
                </a:cubicBezTo>
                <a:close/>
              </a:path>
            </a:pathLst>
          </a:custGeom>
          <a:solidFill>
            <a:srgbClr val="FE7005"/>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8"/>
          <p:cNvSpPr/>
          <p:nvPr/>
        </p:nvSpPr>
        <p:spPr>
          <a:xfrm>
            <a:off x="7471113" y="3265662"/>
            <a:ext cx="263635" cy="315523"/>
          </a:xfrm>
          <a:custGeom>
            <a:avLst/>
            <a:gdLst/>
            <a:ahLst/>
            <a:cxnLst/>
            <a:rect l="l" t="t" r="r" b="b"/>
            <a:pathLst>
              <a:path w="2837" h="3395" extrusionOk="0">
                <a:moveTo>
                  <a:pt x="1656" y="0"/>
                </a:moveTo>
                <a:cubicBezTo>
                  <a:pt x="1602" y="0"/>
                  <a:pt x="1552" y="42"/>
                  <a:pt x="1502" y="125"/>
                </a:cubicBezTo>
                <a:cubicBezTo>
                  <a:pt x="1469" y="292"/>
                  <a:pt x="1369" y="392"/>
                  <a:pt x="1335" y="559"/>
                </a:cubicBezTo>
                <a:cubicBezTo>
                  <a:pt x="1202" y="992"/>
                  <a:pt x="968" y="1193"/>
                  <a:pt x="535" y="1226"/>
                </a:cubicBezTo>
                <a:cubicBezTo>
                  <a:pt x="368" y="1226"/>
                  <a:pt x="201" y="1326"/>
                  <a:pt x="1" y="1359"/>
                </a:cubicBezTo>
                <a:cubicBezTo>
                  <a:pt x="335" y="1693"/>
                  <a:pt x="701" y="1893"/>
                  <a:pt x="968" y="2227"/>
                </a:cubicBezTo>
                <a:cubicBezTo>
                  <a:pt x="1168" y="2560"/>
                  <a:pt x="1168" y="2994"/>
                  <a:pt x="1302" y="3394"/>
                </a:cubicBezTo>
                <a:cubicBezTo>
                  <a:pt x="1469" y="3127"/>
                  <a:pt x="1602" y="2794"/>
                  <a:pt x="1836" y="2560"/>
                </a:cubicBezTo>
                <a:cubicBezTo>
                  <a:pt x="2102" y="2360"/>
                  <a:pt x="2503" y="2360"/>
                  <a:pt x="2836" y="2227"/>
                </a:cubicBezTo>
                <a:lnTo>
                  <a:pt x="2670" y="2060"/>
                </a:lnTo>
                <a:cubicBezTo>
                  <a:pt x="2102" y="1726"/>
                  <a:pt x="1936" y="1193"/>
                  <a:pt x="1969" y="525"/>
                </a:cubicBezTo>
                <a:cubicBezTo>
                  <a:pt x="1969" y="392"/>
                  <a:pt x="1936" y="225"/>
                  <a:pt x="1836" y="125"/>
                </a:cubicBezTo>
                <a:cubicBezTo>
                  <a:pt x="1769" y="42"/>
                  <a:pt x="1711" y="0"/>
                  <a:pt x="16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8"/>
          <p:cNvSpPr/>
          <p:nvPr/>
        </p:nvSpPr>
        <p:spPr>
          <a:xfrm>
            <a:off x="1406025" y="2701808"/>
            <a:ext cx="307903" cy="348882"/>
          </a:xfrm>
          <a:custGeom>
            <a:avLst/>
            <a:gdLst/>
            <a:ahLst/>
            <a:cxnLst/>
            <a:rect l="l" t="t" r="r" b="b"/>
            <a:pathLst>
              <a:path w="2736" h="3100" extrusionOk="0">
                <a:moveTo>
                  <a:pt x="1502" y="731"/>
                </a:moveTo>
                <a:cubicBezTo>
                  <a:pt x="1502" y="1164"/>
                  <a:pt x="1602" y="1531"/>
                  <a:pt x="1935" y="1831"/>
                </a:cubicBezTo>
                <a:cubicBezTo>
                  <a:pt x="1735" y="1932"/>
                  <a:pt x="1568" y="2032"/>
                  <a:pt x="1335" y="2098"/>
                </a:cubicBezTo>
                <a:cubicBezTo>
                  <a:pt x="1168" y="1898"/>
                  <a:pt x="1001" y="1665"/>
                  <a:pt x="801" y="1398"/>
                </a:cubicBezTo>
                <a:cubicBezTo>
                  <a:pt x="1168" y="1364"/>
                  <a:pt x="1401" y="1098"/>
                  <a:pt x="1502" y="731"/>
                </a:cubicBezTo>
                <a:close/>
                <a:moveTo>
                  <a:pt x="1544" y="1"/>
                </a:moveTo>
                <a:cubicBezTo>
                  <a:pt x="1433" y="1"/>
                  <a:pt x="1321" y="76"/>
                  <a:pt x="1235" y="230"/>
                </a:cubicBezTo>
                <a:cubicBezTo>
                  <a:pt x="1135" y="364"/>
                  <a:pt x="1101" y="497"/>
                  <a:pt x="1068" y="597"/>
                </a:cubicBezTo>
                <a:cubicBezTo>
                  <a:pt x="968" y="864"/>
                  <a:pt x="834" y="931"/>
                  <a:pt x="601" y="998"/>
                </a:cubicBezTo>
                <a:cubicBezTo>
                  <a:pt x="401" y="1031"/>
                  <a:pt x="101" y="1031"/>
                  <a:pt x="67" y="1331"/>
                </a:cubicBezTo>
                <a:cubicBezTo>
                  <a:pt x="0" y="1565"/>
                  <a:pt x="267" y="1665"/>
                  <a:pt x="434" y="1765"/>
                </a:cubicBezTo>
                <a:cubicBezTo>
                  <a:pt x="434" y="1831"/>
                  <a:pt x="467" y="1831"/>
                  <a:pt x="467" y="1831"/>
                </a:cubicBezTo>
                <a:cubicBezTo>
                  <a:pt x="768" y="1998"/>
                  <a:pt x="934" y="2232"/>
                  <a:pt x="934" y="2565"/>
                </a:cubicBezTo>
                <a:cubicBezTo>
                  <a:pt x="934" y="2699"/>
                  <a:pt x="934" y="2765"/>
                  <a:pt x="968" y="2866"/>
                </a:cubicBezTo>
                <a:cubicBezTo>
                  <a:pt x="1001" y="2932"/>
                  <a:pt x="1101" y="3099"/>
                  <a:pt x="1168" y="3099"/>
                </a:cubicBezTo>
                <a:cubicBezTo>
                  <a:pt x="1268" y="3099"/>
                  <a:pt x="1401" y="3032"/>
                  <a:pt x="1468" y="2932"/>
                </a:cubicBezTo>
                <a:cubicBezTo>
                  <a:pt x="1568" y="2866"/>
                  <a:pt x="1602" y="2765"/>
                  <a:pt x="1635" y="2665"/>
                </a:cubicBezTo>
                <a:cubicBezTo>
                  <a:pt x="1735" y="2399"/>
                  <a:pt x="1835" y="2265"/>
                  <a:pt x="2102" y="2265"/>
                </a:cubicBezTo>
                <a:cubicBezTo>
                  <a:pt x="2169" y="2265"/>
                  <a:pt x="2302" y="2265"/>
                  <a:pt x="2402" y="2232"/>
                </a:cubicBezTo>
                <a:cubicBezTo>
                  <a:pt x="2669" y="2165"/>
                  <a:pt x="2736" y="1932"/>
                  <a:pt x="2569" y="1731"/>
                </a:cubicBezTo>
                <a:cubicBezTo>
                  <a:pt x="2502" y="1698"/>
                  <a:pt x="2436" y="1665"/>
                  <a:pt x="2402" y="1598"/>
                </a:cubicBezTo>
                <a:cubicBezTo>
                  <a:pt x="2069" y="1398"/>
                  <a:pt x="1969" y="1098"/>
                  <a:pt x="2002" y="731"/>
                </a:cubicBezTo>
                <a:cubicBezTo>
                  <a:pt x="1969" y="564"/>
                  <a:pt x="1935" y="364"/>
                  <a:pt x="1835" y="197"/>
                </a:cubicBezTo>
                <a:cubicBezTo>
                  <a:pt x="1754" y="67"/>
                  <a:pt x="1650" y="1"/>
                  <a:pt x="1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48"/>
          <p:cNvGrpSpPr/>
          <p:nvPr/>
        </p:nvGrpSpPr>
        <p:grpSpPr>
          <a:xfrm>
            <a:off x="1523493" y="952030"/>
            <a:ext cx="530443" cy="526837"/>
            <a:chOff x="2942175" y="1715156"/>
            <a:chExt cx="637245" cy="666714"/>
          </a:xfrm>
        </p:grpSpPr>
        <p:sp>
          <p:nvSpPr>
            <p:cNvPr id="822" name="Google Shape;822;p48"/>
            <p:cNvSpPr/>
            <p:nvPr/>
          </p:nvSpPr>
          <p:spPr>
            <a:xfrm>
              <a:off x="2942175" y="1715156"/>
              <a:ext cx="637245" cy="666714"/>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8"/>
            <p:cNvSpPr/>
            <p:nvPr/>
          </p:nvSpPr>
          <p:spPr>
            <a:xfrm>
              <a:off x="3327067" y="1919802"/>
              <a:ext cx="59873" cy="93708"/>
            </a:xfrm>
            <a:custGeom>
              <a:avLst/>
              <a:gdLst/>
              <a:ahLst/>
              <a:cxnLst/>
              <a:rect l="l" t="t" r="r" b="b"/>
              <a:pathLst>
                <a:path w="768" h="1202" extrusionOk="0">
                  <a:moveTo>
                    <a:pt x="768" y="1"/>
                  </a:moveTo>
                  <a:cubicBezTo>
                    <a:pt x="601" y="168"/>
                    <a:pt x="434" y="268"/>
                    <a:pt x="334" y="501"/>
                  </a:cubicBezTo>
                  <a:cubicBezTo>
                    <a:pt x="201" y="601"/>
                    <a:pt x="101" y="768"/>
                    <a:pt x="34" y="935"/>
                  </a:cubicBezTo>
                  <a:cubicBezTo>
                    <a:pt x="1" y="1035"/>
                    <a:pt x="67" y="1102"/>
                    <a:pt x="101" y="1202"/>
                  </a:cubicBezTo>
                  <a:cubicBezTo>
                    <a:pt x="167" y="1202"/>
                    <a:pt x="234" y="1202"/>
                    <a:pt x="267" y="1168"/>
                  </a:cubicBezTo>
                  <a:cubicBezTo>
                    <a:pt x="534" y="768"/>
                    <a:pt x="768" y="434"/>
                    <a:pt x="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8"/>
            <p:cNvSpPr/>
            <p:nvPr/>
          </p:nvSpPr>
          <p:spPr>
            <a:xfrm>
              <a:off x="3124213" y="1875599"/>
              <a:ext cx="41709" cy="91135"/>
            </a:xfrm>
            <a:custGeom>
              <a:avLst/>
              <a:gdLst/>
              <a:ahLst/>
              <a:cxnLst/>
              <a:rect l="l" t="t" r="r" b="b"/>
              <a:pathLst>
                <a:path w="535" h="1169" extrusionOk="0">
                  <a:moveTo>
                    <a:pt x="501" y="1"/>
                  </a:moveTo>
                  <a:lnTo>
                    <a:pt x="501" y="1"/>
                  </a:lnTo>
                  <a:cubicBezTo>
                    <a:pt x="368" y="334"/>
                    <a:pt x="1" y="668"/>
                    <a:pt x="301" y="1168"/>
                  </a:cubicBezTo>
                  <a:cubicBezTo>
                    <a:pt x="501" y="801"/>
                    <a:pt x="534" y="401"/>
                    <a:pt x="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8"/>
            <p:cNvSpPr/>
            <p:nvPr/>
          </p:nvSpPr>
          <p:spPr>
            <a:xfrm>
              <a:off x="3386862" y="1919802"/>
              <a:ext cx="78" cy="78"/>
            </a:xfrm>
            <a:custGeom>
              <a:avLst/>
              <a:gdLst/>
              <a:ahLst/>
              <a:cxnLst/>
              <a:rect l="l" t="t" r="r" b="b"/>
              <a:pathLst>
                <a:path w="1" h="1" extrusionOk="0">
                  <a:moveTo>
                    <a:pt x="1" y="1"/>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Google Shape;843;p50" descr="Text&#10;&#10;Description automatically generated">
            <a:extLst>
              <a:ext uri="{FF2B5EF4-FFF2-40B4-BE49-F238E27FC236}">
                <a16:creationId xmlns:a16="http://schemas.microsoft.com/office/drawing/2014/main" id="{90341531-B758-66E9-0E0D-09283A593E30}"/>
              </a:ext>
            </a:extLst>
          </p:cNvPr>
          <p:cNvPicPr preferRelativeResize="0"/>
          <p:nvPr/>
        </p:nvPicPr>
        <p:blipFill>
          <a:blip r:embed="rId3">
            <a:alphaModFix/>
          </a:blip>
          <a:stretch>
            <a:fillRect/>
          </a:stretch>
        </p:blipFill>
        <p:spPr>
          <a:xfrm>
            <a:off x="168807" y="4408747"/>
            <a:ext cx="1196892" cy="5481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6"/>
          <p:cNvSpPr txBox="1">
            <a:spLocks noGrp="1"/>
          </p:cNvSpPr>
          <p:nvPr>
            <p:ph type="title"/>
          </p:nvPr>
        </p:nvSpPr>
        <p:spPr>
          <a:xfrm>
            <a:off x="1048825" y="1349150"/>
            <a:ext cx="6892800" cy="170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900"/>
              <a:t>Babysitter’s Report</a:t>
            </a:r>
            <a:endParaRPr sz="4900"/>
          </a:p>
        </p:txBody>
      </p:sp>
      <p:sp>
        <p:nvSpPr>
          <p:cNvPr id="705" name="Google Shape;705;p46"/>
          <p:cNvSpPr txBox="1">
            <a:spLocks noGrp="1"/>
          </p:cNvSpPr>
          <p:nvPr>
            <p:ph type="subTitle" idx="1"/>
          </p:nvPr>
        </p:nvSpPr>
        <p:spPr>
          <a:xfrm>
            <a:off x="1048825" y="3054975"/>
            <a:ext cx="6892800" cy="49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Share how the children did while in your care</a:t>
            </a:r>
            <a:endParaRPr/>
          </a:p>
        </p:txBody>
      </p:sp>
      <p:grpSp>
        <p:nvGrpSpPr>
          <p:cNvPr id="706" name="Google Shape;706;p46"/>
          <p:cNvGrpSpPr/>
          <p:nvPr/>
        </p:nvGrpSpPr>
        <p:grpSpPr>
          <a:xfrm rot="641856">
            <a:off x="2813846" y="3776861"/>
            <a:ext cx="2966579" cy="851725"/>
            <a:chOff x="3947700" y="4438700"/>
            <a:chExt cx="1520775" cy="436625"/>
          </a:xfrm>
        </p:grpSpPr>
        <p:sp>
          <p:nvSpPr>
            <p:cNvPr id="707" name="Google Shape;707;p46"/>
            <p:cNvSpPr/>
            <p:nvPr/>
          </p:nvSpPr>
          <p:spPr>
            <a:xfrm>
              <a:off x="4344800" y="4438700"/>
              <a:ext cx="1123675" cy="337350"/>
            </a:xfrm>
            <a:custGeom>
              <a:avLst/>
              <a:gdLst/>
              <a:ahLst/>
              <a:cxnLst/>
              <a:rect l="l" t="t" r="r" b="b"/>
              <a:pathLst>
                <a:path w="44947" h="13494" extrusionOk="0">
                  <a:moveTo>
                    <a:pt x="40678" y="1333"/>
                  </a:moveTo>
                  <a:cubicBezTo>
                    <a:pt x="41264" y="1333"/>
                    <a:pt x="41954" y="1375"/>
                    <a:pt x="42498" y="1668"/>
                  </a:cubicBezTo>
                  <a:cubicBezTo>
                    <a:pt x="42833" y="1856"/>
                    <a:pt x="42812" y="1919"/>
                    <a:pt x="42582" y="2170"/>
                  </a:cubicBezTo>
                  <a:cubicBezTo>
                    <a:pt x="41871" y="2797"/>
                    <a:pt x="40699" y="3028"/>
                    <a:pt x="39799" y="3258"/>
                  </a:cubicBezTo>
                  <a:cubicBezTo>
                    <a:pt x="38920" y="3509"/>
                    <a:pt x="38021" y="3676"/>
                    <a:pt x="37163" y="3948"/>
                  </a:cubicBezTo>
                  <a:cubicBezTo>
                    <a:pt x="35422" y="4466"/>
                    <a:pt x="33656" y="4903"/>
                    <a:pt x="31889" y="5340"/>
                  </a:cubicBezTo>
                  <a:lnTo>
                    <a:pt x="31889" y="5340"/>
                  </a:lnTo>
                  <a:cubicBezTo>
                    <a:pt x="31555" y="5399"/>
                    <a:pt x="31220" y="5458"/>
                    <a:pt x="30886" y="5517"/>
                  </a:cubicBezTo>
                  <a:cubicBezTo>
                    <a:pt x="28919" y="5852"/>
                    <a:pt x="26994" y="6354"/>
                    <a:pt x="25111" y="7003"/>
                  </a:cubicBezTo>
                  <a:cubicBezTo>
                    <a:pt x="23228" y="7652"/>
                    <a:pt x="21365" y="8384"/>
                    <a:pt x="19461" y="8949"/>
                  </a:cubicBezTo>
                  <a:cubicBezTo>
                    <a:pt x="17662" y="9472"/>
                    <a:pt x="15779" y="9807"/>
                    <a:pt x="13917" y="10037"/>
                  </a:cubicBezTo>
                  <a:cubicBezTo>
                    <a:pt x="10192" y="10560"/>
                    <a:pt x="6405" y="10790"/>
                    <a:pt x="2806" y="11920"/>
                  </a:cubicBezTo>
                  <a:cubicBezTo>
                    <a:pt x="2651" y="11967"/>
                    <a:pt x="2498" y="12019"/>
                    <a:pt x="2346" y="12074"/>
                  </a:cubicBezTo>
                  <a:lnTo>
                    <a:pt x="2346" y="12074"/>
                  </a:lnTo>
                  <a:cubicBezTo>
                    <a:pt x="2290" y="12058"/>
                    <a:pt x="2234" y="12042"/>
                    <a:pt x="2178" y="12025"/>
                  </a:cubicBezTo>
                  <a:cubicBezTo>
                    <a:pt x="2177" y="12024"/>
                    <a:pt x="2176" y="12024"/>
                    <a:pt x="2175" y="12024"/>
                  </a:cubicBezTo>
                  <a:lnTo>
                    <a:pt x="2175" y="12024"/>
                  </a:lnTo>
                  <a:cubicBezTo>
                    <a:pt x="2084" y="11264"/>
                    <a:pt x="1827" y="10539"/>
                    <a:pt x="1611" y="9808"/>
                  </a:cubicBezTo>
                  <a:lnTo>
                    <a:pt x="1611" y="9808"/>
                  </a:lnTo>
                  <a:cubicBezTo>
                    <a:pt x="6552" y="8927"/>
                    <a:pt x="11273" y="7203"/>
                    <a:pt x="16026" y="5609"/>
                  </a:cubicBezTo>
                  <a:lnTo>
                    <a:pt x="16026" y="5609"/>
                  </a:lnTo>
                  <a:cubicBezTo>
                    <a:pt x="19043" y="4962"/>
                    <a:pt x="22071" y="4364"/>
                    <a:pt x="25090" y="3760"/>
                  </a:cubicBezTo>
                  <a:cubicBezTo>
                    <a:pt x="29128" y="2944"/>
                    <a:pt x="33145" y="2065"/>
                    <a:pt x="37226" y="1458"/>
                  </a:cubicBezTo>
                  <a:cubicBezTo>
                    <a:pt x="37304" y="1446"/>
                    <a:pt x="37383" y="1435"/>
                    <a:pt x="37461" y="1423"/>
                  </a:cubicBezTo>
                  <a:lnTo>
                    <a:pt x="37461" y="1423"/>
                  </a:lnTo>
                  <a:cubicBezTo>
                    <a:pt x="38527" y="1369"/>
                    <a:pt x="39607" y="1333"/>
                    <a:pt x="40678" y="1333"/>
                  </a:cubicBezTo>
                  <a:close/>
                  <a:moveTo>
                    <a:pt x="16386" y="10612"/>
                  </a:moveTo>
                  <a:lnTo>
                    <a:pt x="16386" y="10612"/>
                  </a:lnTo>
                  <a:cubicBezTo>
                    <a:pt x="15854" y="10766"/>
                    <a:pt x="15317" y="10914"/>
                    <a:pt x="14774" y="11062"/>
                  </a:cubicBezTo>
                  <a:cubicBezTo>
                    <a:pt x="11948" y="11831"/>
                    <a:pt x="9029" y="12494"/>
                    <a:pt x="6091" y="12494"/>
                  </a:cubicBezTo>
                  <a:cubicBezTo>
                    <a:pt x="5581" y="12494"/>
                    <a:pt x="5071" y="12474"/>
                    <a:pt x="4560" y="12431"/>
                  </a:cubicBezTo>
                  <a:lnTo>
                    <a:pt x="4560" y="12431"/>
                  </a:lnTo>
                  <a:cubicBezTo>
                    <a:pt x="7306" y="11733"/>
                    <a:pt x="10158" y="11466"/>
                    <a:pt x="12975" y="11104"/>
                  </a:cubicBezTo>
                  <a:cubicBezTo>
                    <a:pt x="14127" y="10960"/>
                    <a:pt x="15262" y="10808"/>
                    <a:pt x="16386" y="10612"/>
                  </a:cubicBezTo>
                  <a:close/>
                  <a:moveTo>
                    <a:pt x="41063" y="0"/>
                  </a:moveTo>
                  <a:cubicBezTo>
                    <a:pt x="39469" y="0"/>
                    <a:pt x="37864" y="189"/>
                    <a:pt x="36276" y="452"/>
                  </a:cubicBezTo>
                  <a:lnTo>
                    <a:pt x="36276" y="452"/>
                  </a:lnTo>
                  <a:cubicBezTo>
                    <a:pt x="34822" y="537"/>
                    <a:pt x="33366" y="699"/>
                    <a:pt x="31932" y="893"/>
                  </a:cubicBezTo>
                  <a:cubicBezTo>
                    <a:pt x="28019" y="1375"/>
                    <a:pt x="24148" y="2065"/>
                    <a:pt x="20361" y="3195"/>
                  </a:cubicBezTo>
                  <a:cubicBezTo>
                    <a:pt x="18994" y="3593"/>
                    <a:pt x="17640" y="4029"/>
                    <a:pt x="16292" y="4479"/>
                  </a:cubicBezTo>
                  <a:lnTo>
                    <a:pt x="16292" y="4479"/>
                  </a:lnTo>
                  <a:cubicBezTo>
                    <a:pt x="13425" y="5085"/>
                    <a:pt x="10569" y="5726"/>
                    <a:pt x="7723" y="6459"/>
                  </a:cubicBezTo>
                  <a:cubicBezTo>
                    <a:pt x="5317" y="7087"/>
                    <a:pt x="2911" y="7798"/>
                    <a:pt x="546" y="8572"/>
                  </a:cubicBezTo>
                  <a:cubicBezTo>
                    <a:pt x="1" y="8827"/>
                    <a:pt x="135" y="9572"/>
                    <a:pt x="578" y="9638"/>
                  </a:cubicBezTo>
                  <a:lnTo>
                    <a:pt x="578" y="9638"/>
                  </a:lnTo>
                  <a:cubicBezTo>
                    <a:pt x="855" y="10701"/>
                    <a:pt x="1318" y="11712"/>
                    <a:pt x="1258" y="12820"/>
                  </a:cubicBezTo>
                  <a:cubicBezTo>
                    <a:pt x="1240" y="13080"/>
                    <a:pt x="1482" y="13311"/>
                    <a:pt x="1732" y="13311"/>
                  </a:cubicBezTo>
                  <a:cubicBezTo>
                    <a:pt x="1784" y="13311"/>
                    <a:pt x="1835" y="13302"/>
                    <a:pt x="1886" y="13280"/>
                  </a:cubicBezTo>
                  <a:cubicBezTo>
                    <a:pt x="2043" y="13219"/>
                    <a:pt x="2201" y="13159"/>
                    <a:pt x="2360" y="13102"/>
                  </a:cubicBezTo>
                  <a:lnTo>
                    <a:pt x="2360" y="13102"/>
                  </a:lnTo>
                  <a:cubicBezTo>
                    <a:pt x="3546" y="13379"/>
                    <a:pt x="4752" y="13494"/>
                    <a:pt x="5962" y="13494"/>
                  </a:cubicBezTo>
                  <a:cubicBezTo>
                    <a:pt x="8157" y="13494"/>
                    <a:pt x="10365" y="13117"/>
                    <a:pt x="12494" y="12652"/>
                  </a:cubicBezTo>
                  <a:cubicBezTo>
                    <a:pt x="14230" y="12255"/>
                    <a:pt x="15925" y="11795"/>
                    <a:pt x="17620" y="11292"/>
                  </a:cubicBezTo>
                  <a:cubicBezTo>
                    <a:pt x="19461" y="10748"/>
                    <a:pt x="21177" y="9911"/>
                    <a:pt x="22914" y="9158"/>
                  </a:cubicBezTo>
                  <a:cubicBezTo>
                    <a:pt x="26042" y="7768"/>
                    <a:pt x="29388" y="6998"/>
                    <a:pt x="32709" y="6178"/>
                  </a:cubicBezTo>
                  <a:lnTo>
                    <a:pt x="32709" y="6178"/>
                  </a:lnTo>
                  <a:cubicBezTo>
                    <a:pt x="33676" y="6027"/>
                    <a:pt x="34640" y="5860"/>
                    <a:pt x="35573" y="5601"/>
                  </a:cubicBezTo>
                  <a:cubicBezTo>
                    <a:pt x="38167" y="4890"/>
                    <a:pt x="41180" y="4513"/>
                    <a:pt x="43398" y="2902"/>
                  </a:cubicBezTo>
                  <a:cubicBezTo>
                    <a:pt x="44026" y="2463"/>
                    <a:pt x="44946" y="1479"/>
                    <a:pt x="44256" y="705"/>
                  </a:cubicBezTo>
                  <a:cubicBezTo>
                    <a:pt x="43712" y="56"/>
                    <a:pt x="42561" y="56"/>
                    <a:pt x="41808" y="15"/>
                  </a:cubicBezTo>
                  <a:cubicBezTo>
                    <a:pt x="41560" y="5"/>
                    <a:pt x="41312" y="0"/>
                    <a:pt x="41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6"/>
            <p:cNvSpPr/>
            <p:nvPr/>
          </p:nvSpPr>
          <p:spPr>
            <a:xfrm>
              <a:off x="3947700" y="4621925"/>
              <a:ext cx="457325" cy="253400"/>
            </a:xfrm>
            <a:custGeom>
              <a:avLst/>
              <a:gdLst/>
              <a:ahLst/>
              <a:cxnLst/>
              <a:rect l="l" t="t" r="r" b="b"/>
              <a:pathLst>
                <a:path w="18293" h="10136" extrusionOk="0">
                  <a:moveTo>
                    <a:pt x="10497" y="924"/>
                  </a:moveTo>
                  <a:cubicBezTo>
                    <a:pt x="10720" y="924"/>
                    <a:pt x="10942" y="934"/>
                    <a:pt x="11158" y="950"/>
                  </a:cubicBezTo>
                  <a:cubicBezTo>
                    <a:pt x="11226" y="956"/>
                    <a:pt x="11295" y="963"/>
                    <a:pt x="11363" y="971"/>
                  </a:cubicBezTo>
                  <a:lnTo>
                    <a:pt x="11363" y="971"/>
                  </a:lnTo>
                  <a:cubicBezTo>
                    <a:pt x="10132" y="1132"/>
                    <a:pt x="8935" y="1497"/>
                    <a:pt x="7935" y="2059"/>
                  </a:cubicBezTo>
                  <a:cubicBezTo>
                    <a:pt x="7739" y="2169"/>
                    <a:pt x="7549" y="2288"/>
                    <a:pt x="7364" y="2413"/>
                  </a:cubicBezTo>
                  <a:lnTo>
                    <a:pt x="7364" y="2413"/>
                  </a:lnTo>
                  <a:cubicBezTo>
                    <a:pt x="7722" y="1970"/>
                    <a:pt x="8140" y="1568"/>
                    <a:pt x="8647" y="1306"/>
                  </a:cubicBezTo>
                  <a:cubicBezTo>
                    <a:pt x="9206" y="1011"/>
                    <a:pt x="9856" y="924"/>
                    <a:pt x="10497" y="924"/>
                  </a:cubicBezTo>
                  <a:close/>
                  <a:moveTo>
                    <a:pt x="12741" y="1858"/>
                  </a:moveTo>
                  <a:cubicBezTo>
                    <a:pt x="13685" y="1858"/>
                    <a:pt x="14613" y="1995"/>
                    <a:pt x="15426" y="2269"/>
                  </a:cubicBezTo>
                  <a:cubicBezTo>
                    <a:pt x="18293" y="3210"/>
                    <a:pt x="16598" y="6872"/>
                    <a:pt x="14840" y="8064"/>
                  </a:cubicBezTo>
                  <a:cubicBezTo>
                    <a:pt x="13769" y="8810"/>
                    <a:pt x="12631" y="9078"/>
                    <a:pt x="11469" y="9078"/>
                  </a:cubicBezTo>
                  <a:cubicBezTo>
                    <a:pt x="9566" y="9078"/>
                    <a:pt x="7596" y="8362"/>
                    <a:pt x="5738" y="7855"/>
                  </a:cubicBezTo>
                  <a:cubicBezTo>
                    <a:pt x="4840" y="7616"/>
                    <a:pt x="3924" y="7415"/>
                    <a:pt x="2995" y="7300"/>
                  </a:cubicBezTo>
                  <a:lnTo>
                    <a:pt x="2995" y="7300"/>
                  </a:lnTo>
                  <a:cubicBezTo>
                    <a:pt x="4942" y="6114"/>
                    <a:pt x="6344" y="4202"/>
                    <a:pt x="8312" y="3001"/>
                  </a:cubicBezTo>
                  <a:cubicBezTo>
                    <a:pt x="9531" y="2241"/>
                    <a:pt x="11159" y="1858"/>
                    <a:pt x="12741" y="1858"/>
                  </a:cubicBezTo>
                  <a:close/>
                  <a:moveTo>
                    <a:pt x="10510" y="0"/>
                  </a:moveTo>
                  <a:cubicBezTo>
                    <a:pt x="9237" y="0"/>
                    <a:pt x="8028" y="343"/>
                    <a:pt x="7015" y="1348"/>
                  </a:cubicBezTo>
                  <a:cubicBezTo>
                    <a:pt x="5906" y="2478"/>
                    <a:pt x="5174" y="3963"/>
                    <a:pt x="4044" y="5093"/>
                  </a:cubicBezTo>
                  <a:cubicBezTo>
                    <a:pt x="3018" y="6119"/>
                    <a:pt x="1679" y="6683"/>
                    <a:pt x="403" y="7332"/>
                  </a:cubicBezTo>
                  <a:cubicBezTo>
                    <a:pt x="1" y="7533"/>
                    <a:pt x="159" y="8256"/>
                    <a:pt x="618" y="8256"/>
                  </a:cubicBezTo>
                  <a:cubicBezTo>
                    <a:pt x="636" y="8256"/>
                    <a:pt x="655" y="8255"/>
                    <a:pt x="675" y="8253"/>
                  </a:cubicBezTo>
                  <a:cubicBezTo>
                    <a:pt x="969" y="8224"/>
                    <a:pt x="1261" y="8211"/>
                    <a:pt x="1552" y="8211"/>
                  </a:cubicBezTo>
                  <a:cubicBezTo>
                    <a:pt x="3189" y="8211"/>
                    <a:pt x="4785" y="8628"/>
                    <a:pt x="6366" y="9090"/>
                  </a:cubicBezTo>
                  <a:cubicBezTo>
                    <a:pt x="7998" y="9571"/>
                    <a:pt x="9693" y="10136"/>
                    <a:pt x="11388" y="10136"/>
                  </a:cubicBezTo>
                  <a:cubicBezTo>
                    <a:pt x="13961" y="10136"/>
                    <a:pt x="16598" y="8692"/>
                    <a:pt x="17539" y="6244"/>
                  </a:cubicBezTo>
                  <a:cubicBezTo>
                    <a:pt x="17958" y="5135"/>
                    <a:pt x="18167" y="3775"/>
                    <a:pt x="17560" y="2687"/>
                  </a:cubicBezTo>
                  <a:cubicBezTo>
                    <a:pt x="17340" y="2307"/>
                    <a:pt x="17026" y="2006"/>
                    <a:pt x="16664" y="1769"/>
                  </a:cubicBezTo>
                  <a:lnTo>
                    <a:pt x="16664" y="1769"/>
                  </a:lnTo>
                  <a:cubicBezTo>
                    <a:pt x="16691" y="1553"/>
                    <a:pt x="16586" y="1318"/>
                    <a:pt x="16305" y="1243"/>
                  </a:cubicBezTo>
                  <a:cubicBezTo>
                    <a:pt x="14526" y="789"/>
                    <a:pt x="12443" y="0"/>
                    <a:pt x="10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6"/>
            <p:cNvSpPr/>
            <p:nvPr/>
          </p:nvSpPr>
          <p:spPr>
            <a:xfrm>
              <a:off x="3972400" y="4710225"/>
              <a:ext cx="250925" cy="147425"/>
            </a:xfrm>
            <a:custGeom>
              <a:avLst/>
              <a:gdLst/>
              <a:ahLst/>
              <a:cxnLst/>
              <a:rect l="l" t="t" r="r" b="b"/>
              <a:pathLst>
                <a:path w="10037" h="5897" extrusionOk="0">
                  <a:moveTo>
                    <a:pt x="6803" y="1"/>
                  </a:moveTo>
                  <a:cubicBezTo>
                    <a:pt x="6749" y="1"/>
                    <a:pt x="6693" y="11"/>
                    <a:pt x="6634" y="34"/>
                  </a:cubicBezTo>
                  <a:cubicBezTo>
                    <a:pt x="5566" y="452"/>
                    <a:pt x="4646" y="1226"/>
                    <a:pt x="3725" y="1896"/>
                  </a:cubicBezTo>
                  <a:cubicBezTo>
                    <a:pt x="3252" y="2243"/>
                    <a:pt x="2714" y="2672"/>
                    <a:pt x="2138" y="2977"/>
                  </a:cubicBezTo>
                  <a:lnTo>
                    <a:pt x="2138" y="2977"/>
                  </a:lnTo>
                  <a:cubicBezTo>
                    <a:pt x="1991" y="3035"/>
                    <a:pt x="1843" y="3094"/>
                    <a:pt x="1696" y="3151"/>
                  </a:cubicBezTo>
                  <a:cubicBezTo>
                    <a:pt x="1641" y="3172"/>
                    <a:pt x="1593" y="3199"/>
                    <a:pt x="1551" y="3231"/>
                  </a:cubicBezTo>
                  <a:lnTo>
                    <a:pt x="1551" y="3231"/>
                  </a:lnTo>
                  <a:cubicBezTo>
                    <a:pt x="1300" y="3315"/>
                    <a:pt x="1043" y="3364"/>
                    <a:pt x="783" y="3364"/>
                  </a:cubicBezTo>
                  <a:cubicBezTo>
                    <a:pt x="746" y="3364"/>
                    <a:pt x="708" y="3363"/>
                    <a:pt x="670" y="3361"/>
                  </a:cubicBezTo>
                  <a:cubicBezTo>
                    <a:pt x="1" y="3382"/>
                    <a:pt x="1" y="4407"/>
                    <a:pt x="628" y="4407"/>
                  </a:cubicBezTo>
                  <a:cubicBezTo>
                    <a:pt x="668" y="4408"/>
                    <a:pt x="706" y="4409"/>
                    <a:pt x="745" y="4409"/>
                  </a:cubicBezTo>
                  <a:cubicBezTo>
                    <a:pt x="1255" y="4409"/>
                    <a:pt x="1729" y="4295"/>
                    <a:pt x="2180" y="4108"/>
                  </a:cubicBezTo>
                  <a:lnTo>
                    <a:pt x="2180" y="4108"/>
                  </a:lnTo>
                  <a:cubicBezTo>
                    <a:pt x="2535" y="4098"/>
                    <a:pt x="2889" y="4072"/>
                    <a:pt x="3242" y="4037"/>
                  </a:cubicBezTo>
                  <a:lnTo>
                    <a:pt x="3242" y="4037"/>
                  </a:lnTo>
                  <a:cubicBezTo>
                    <a:pt x="3298" y="4104"/>
                    <a:pt x="3369" y="4160"/>
                    <a:pt x="3453" y="4198"/>
                  </a:cubicBezTo>
                  <a:cubicBezTo>
                    <a:pt x="3813" y="4352"/>
                    <a:pt x="4180" y="4459"/>
                    <a:pt x="4552" y="4535"/>
                  </a:cubicBezTo>
                  <a:lnTo>
                    <a:pt x="4552" y="4535"/>
                  </a:lnTo>
                  <a:cubicBezTo>
                    <a:pt x="5525" y="5274"/>
                    <a:pt x="7025" y="5897"/>
                    <a:pt x="8365" y="5897"/>
                  </a:cubicBezTo>
                  <a:cubicBezTo>
                    <a:pt x="8756" y="5897"/>
                    <a:pt x="9133" y="5844"/>
                    <a:pt x="9479" y="5725"/>
                  </a:cubicBezTo>
                  <a:cubicBezTo>
                    <a:pt x="10037" y="5533"/>
                    <a:pt x="9870" y="4722"/>
                    <a:pt x="9368" y="4722"/>
                  </a:cubicBezTo>
                  <a:cubicBezTo>
                    <a:pt x="9324" y="4722"/>
                    <a:pt x="9277" y="4728"/>
                    <a:pt x="9228" y="4742"/>
                  </a:cubicBezTo>
                  <a:cubicBezTo>
                    <a:pt x="8966" y="4830"/>
                    <a:pt x="8674" y="4870"/>
                    <a:pt x="8367" y="4870"/>
                  </a:cubicBezTo>
                  <a:cubicBezTo>
                    <a:pt x="8144" y="4870"/>
                    <a:pt x="7913" y="4849"/>
                    <a:pt x="7680" y="4811"/>
                  </a:cubicBezTo>
                  <a:lnTo>
                    <a:pt x="7680" y="4811"/>
                  </a:lnTo>
                  <a:cubicBezTo>
                    <a:pt x="7728" y="4811"/>
                    <a:pt x="7775" y="4812"/>
                    <a:pt x="7822" y="4812"/>
                  </a:cubicBezTo>
                  <a:cubicBezTo>
                    <a:pt x="7971" y="4812"/>
                    <a:pt x="8121" y="4808"/>
                    <a:pt x="8271" y="4801"/>
                  </a:cubicBezTo>
                  <a:lnTo>
                    <a:pt x="8271" y="4801"/>
                  </a:lnTo>
                  <a:cubicBezTo>
                    <a:pt x="8353" y="4808"/>
                    <a:pt x="8435" y="4816"/>
                    <a:pt x="8517" y="4825"/>
                  </a:cubicBezTo>
                  <a:lnTo>
                    <a:pt x="8517" y="4785"/>
                  </a:lnTo>
                  <a:lnTo>
                    <a:pt x="8517" y="4785"/>
                  </a:lnTo>
                  <a:cubicBezTo>
                    <a:pt x="8524" y="4785"/>
                    <a:pt x="8531" y="4784"/>
                    <a:pt x="8538" y="4783"/>
                  </a:cubicBezTo>
                  <a:cubicBezTo>
                    <a:pt x="9207" y="4721"/>
                    <a:pt x="9165" y="3863"/>
                    <a:pt x="8538" y="3779"/>
                  </a:cubicBezTo>
                  <a:cubicBezTo>
                    <a:pt x="8075" y="3725"/>
                    <a:pt x="7608" y="3707"/>
                    <a:pt x="7140" y="3694"/>
                  </a:cubicBezTo>
                  <a:lnTo>
                    <a:pt x="7140" y="3694"/>
                  </a:lnTo>
                  <a:cubicBezTo>
                    <a:pt x="7447" y="3649"/>
                    <a:pt x="7753" y="3595"/>
                    <a:pt x="8056" y="3528"/>
                  </a:cubicBezTo>
                  <a:cubicBezTo>
                    <a:pt x="8600" y="3382"/>
                    <a:pt x="8475" y="2545"/>
                    <a:pt x="7910" y="2545"/>
                  </a:cubicBezTo>
                  <a:cubicBezTo>
                    <a:pt x="7015" y="2545"/>
                    <a:pt x="6128" y="2659"/>
                    <a:pt x="5240" y="2786"/>
                  </a:cubicBezTo>
                  <a:lnTo>
                    <a:pt x="5240" y="2786"/>
                  </a:lnTo>
                  <a:cubicBezTo>
                    <a:pt x="5533" y="2650"/>
                    <a:pt x="5826" y="2512"/>
                    <a:pt x="6119" y="2376"/>
                  </a:cubicBezTo>
                  <a:lnTo>
                    <a:pt x="6119" y="2376"/>
                  </a:lnTo>
                  <a:cubicBezTo>
                    <a:pt x="6305" y="2292"/>
                    <a:pt x="6491" y="2207"/>
                    <a:pt x="6675" y="2122"/>
                  </a:cubicBezTo>
                  <a:lnTo>
                    <a:pt x="6675" y="2122"/>
                  </a:lnTo>
                  <a:cubicBezTo>
                    <a:pt x="6703" y="2109"/>
                    <a:pt x="6731" y="2097"/>
                    <a:pt x="6759" y="2084"/>
                  </a:cubicBezTo>
                  <a:cubicBezTo>
                    <a:pt x="6759" y="2084"/>
                    <a:pt x="6759" y="2084"/>
                    <a:pt x="6759" y="2083"/>
                  </a:cubicBezTo>
                  <a:lnTo>
                    <a:pt x="6759" y="2083"/>
                  </a:lnTo>
                  <a:cubicBezTo>
                    <a:pt x="6773" y="2077"/>
                    <a:pt x="6787" y="2070"/>
                    <a:pt x="6801" y="2063"/>
                  </a:cubicBezTo>
                  <a:cubicBezTo>
                    <a:pt x="7232" y="1856"/>
                    <a:pt x="7042" y="1307"/>
                    <a:pt x="6676" y="1170"/>
                  </a:cubicBezTo>
                  <a:lnTo>
                    <a:pt x="6676" y="1170"/>
                  </a:lnTo>
                  <a:cubicBezTo>
                    <a:pt x="6793" y="1097"/>
                    <a:pt x="6912" y="1025"/>
                    <a:pt x="7031" y="954"/>
                  </a:cubicBezTo>
                  <a:cubicBezTo>
                    <a:pt x="7441" y="693"/>
                    <a:pt x="7237" y="1"/>
                    <a:pt x="6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6"/>
          <p:cNvSpPr/>
          <p:nvPr/>
        </p:nvSpPr>
        <p:spPr>
          <a:xfrm rot="744500">
            <a:off x="6581000" y="4067417"/>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6"/>
          <p:cNvSpPr/>
          <p:nvPr/>
        </p:nvSpPr>
        <p:spPr>
          <a:xfrm>
            <a:off x="7529113" y="738025"/>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6"/>
          <p:cNvSpPr/>
          <p:nvPr/>
        </p:nvSpPr>
        <p:spPr>
          <a:xfrm rot="1296169">
            <a:off x="558585" y="3174167"/>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46"/>
          <p:cNvGrpSpPr/>
          <p:nvPr/>
        </p:nvGrpSpPr>
        <p:grpSpPr>
          <a:xfrm rot="965557">
            <a:off x="5582730" y="333009"/>
            <a:ext cx="945140" cy="952369"/>
            <a:chOff x="2787150" y="2134475"/>
            <a:chExt cx="487050" cy="490775"/>
          </a:xfrm>
        </p:grpSpPr>
        <p:sp>
          <p:nvSpPr>
            <p:cNvPr id="714" name="Google Shape;714;p46"/>
            <p:cNvSpPr/>
            <p:nvPr/>
          </p:nvSpPr>
          <p:spPr>
            <a:xfrm>
              <a:off x="2787150" y="2373650"/>
              <a:ext cx="233525" cy="251600"/>
            </a:xfrm>
            <a:custGeom>
              <a:avLst/>
              <a:gdLst/>
              <a:ahLst/>
              <a:cxnLst/>
              <a:rect l="l" t="t" r="r" b="b"/>
              <a:pathLst>
                <a:path w="9341" h="10064" extrusionOk="0">
                  <a:moveTo>
                    <a:pt x="2431" y="3825"/>
                  </a:moveTo>
                  <a:cubicBezTo>
                    <a:pt x="2454" y="3825"/>
                    <a:pt x="2478" y="3830"/>
                    <a:pt x="2503" y="3843"/>
                  </a:cubicBezTo>
                  <a:cubicBezTo>
                    <a:pt x="2603" y="3910"/>
                    <a:pt x="2636" y="4076"/>
                    <a:pt x="2636" y="4143"/>
                  </a:cubicBezTo>
                  <a:cubicBezTo>
                    <a:pt x="2603" y="4443"/>
                    <a:pt x="2503" y="4744"/>
                    <a:pt x="2436" y="5010"/>
                  </a:cubicBezTo>
                  <a:cubicBezTo>
                    <a:pt x="2436" y="5130"/>
                    <a:pt x="2356" y="5249"/>
                    <a:pt x="2220" y="5249"/>
                  </a:cubicBezTo>
                  <a:cubicBezTo>
                    <a:pt x="2204" y="5249"/>
                    <a:pt x="2187" y="5247"/>
                    <a:pt x="2169" y="5244"/>
                  </a:cubicBezTo>
                  <a:cubicBezTo>
                    <a:pt x="2102" y="5244"/>
                    <a:pt x="2002" y="5110"/>
                    <a:pt x="1969" y="5077"/>
                  </a:cubicBezTo>
                  <a:cubicBezTo>
                    <a:pt x="2069" y="4643"/>
                    <a:pt x="2169" y="4343"/>
                    <a:pt x="2203" y="4010"/>
                  </a:cubicBezTo>
                  <a:cubicBezTo>
                    <a:pt x="2257" y="3928"/>
                    <a:pt x="2333" y="3825"/>
                    <a:pt x="2431" y="3825"/>
                  </a:cubicBezTo>
                  <a:close/>
                  <a:moveTo>
                    <a:pt x="5051" y="4503"/>
                  </a:moveTo>
                  <a:cubicBezTo>
                    <a:pt x="5060" y="4503"/>
                    <a:pt x="5067" y="4505"/>
                    <a:pt x="5071" y="4510"/>
                  </a:cubicBezTo>
                  <a:cubicBezTo>
                    <a:pt x="5171" y="4577"/>
                    <a:pt x="5271" y="4677"/>
                    <a:pt x="5271" y="4777"/>
                  </a:cubicBezTo>
                  <a:cubicBezTo>
                    <a:pt x="5171" y="5110"/>
                    <a:pt x="5105" y="5477"/>
                    <a:pt x="4971" y="5811"/>
                  </a:cubicBezTo>
                  <a:cubicBezTo>
                    <a:pt x="4938" y="5844"/>
                    <a:pt x="4804" y="5944"/>
                    <a:pt x="4704" y="5944"/>
                  </a:cubicBezTo>
                  <a:cubicBezTo>
                    <a:pt x="4638" y="5944"/>
                    <a:pt x="4538" y="5811"/>
                    <a:pt x="4504" y="5778"/>
                  </a:cubicBezTo>
                  <a:cubicBezTo>
                    <a:pt x="4638" y="5344"/>
                    <a:pt x="4704" y="4977"/>
                    <a:pt x="4838" y="4643"/>
                  </a:cubicBezTo>
                  <a:cubicBezTo>
                    <a:pt x="4867" y="4586"/>
                    <a:pt x="4995" y="4503"/>
                    <a:pt x="5051" y="4503"/>
                  </a:cubicBezTo>
                  <a:close/>
                  <a:moveTo>
                    <a:pt x="2031" y="6636"/>
                  </a:moveTo>
                  <a:cubicBezTo>
                    <a:pt x="2092" y="6636"/>
                    <a:pt x="2214" y="6696"/>
                    <a:pt x="2269" y="6778"/>
                  </a:cubicBezTo>
                  <a:cubicBezTo>
                    <a:pt x="2336" y="6812"/>
                    <a:pt x="2336" y="6945"/>
                    <a:pt x="2369" y="7012"/>
                  </a:cubicBezTo>
                  <a:cubicBezTo>
                    <a:pt x="2515" y="7303"/>
                    <a:pt x="2789" y="7464"/>
                    <a:pt x="3064" y="7464"/>
                  </a:cubicBezTo>
                  <a:cubicBezTo>
                    <a:pt x="3231" y="7464"/>
                    <a:pt x="3398" y="7405"/>
                    <a:pt x="3537" y="7279"/>
                  </a:cubicBezTo>
                  <a:cubicBezTo>
                    <a:pt x="3634" y="7201"/>
                    <a:pt x="3719" y="7146"/>
                    <a:pt x="3800" y="7146"/>
                  </a:cubicBezTo>
                  <a:cubicBezTo>
                    <a:pt x="3858" y="7146"/>
                    <a:pt x="3914" y="7175"/>
                    <a:pt x="3970" y="7245"/>
                  </a:cubicBezTo>
                  <a:cubicBezTo>
                    <a:pt x="4104" y="7412"/>
                    <a:pt x="3970" y="7512"/>
                    <a:pt x="3837" y="7612"/>
                  </a:cubicBezTo>
                  <a:cubicBezTo>
                    <a:pt x="3604" y="7779"/>
                    <a:pt x="3337" y="7846"/>
                    <a:pt x="3170" y="7946"/>
                  </a:cubicBezTo>
                  <a:cubicBezTo>
                    <a:pt x="2469" y="7912"/>
                    <a:pt x="2002" y="7479"/>
                    <a:pt x="1836" y="6878"/>
                  </a:cubicBezTo>
                  <a:cubicBezTo>
                    <a:pt x="1836" y="6812"/>
                    <a:pt x="1936" y="6678"/>
                    <a:pt x="2002" y="6645"/>
                  </a:cubicBezTo>
                  <a:cubicBezTo>
                    <a:pt x="2008" y="6639"/>
                    <a:pt x="2018" y="6636"/>
                    <a:pt x="2031" y="6636"/>
                  </a:cubicBezTo>
                  <a:close/>
                  <a:moveTo>
                    <a:pt x="1987" y="1"/>
                  </a:moveTo>
                  <a:cubicBezTo>
                    <a:pt x="1613" y="1"/>
                    <a:pt x="1230" y="160"/>
                    <a:pt x="868" y="474"/>
                  </a:cubicBezTo>
                  <a:cubicBezTo>
                    <a:pt x="701" y="641"/>
                    <a:pt x="535" y="907"/>
                    <a:pt x="435" y="1108"/>
                  </a:cubicBezTo>
                  <a:cubicBezTo>
                    <a:pt x="101" y="1675"/>
                    <a:pt x="34" y="2342"/>
                    <a:pt x="34" y="3009"/>
                  </a:cubicBezTo>
                  <a:cubicBezTo>
                    <a:pt x="1" y="4977"/>
                    <a:pt x="435" y="6812"/>
                    <a:pt x="1035" y="8646"/>
                  </a:cubicBezTo>
                  <a:cubicBezTo>
                    <a:pt x="1135" y="8980"/>
                    <a:pt x="1302" y="9313"/>
                    <a:pt x="1502" y="9614"/>
                  </a:cubicBezTo>
                  <a:cubicBezTo>
                    <a:pt x="1706" y="9931"/>
                    <a:pt x="1910" y="10064"/>
                    <a:pt x="2177" y="10064"/>
                  </a:cubicBezTo>
                  <a:cubicBezTo>
                    <a:pt x="2303" y="10064"/>
                    <a:pt x="2442" y="10034"/>
                    <a:pt x="2603" y="9981"/>
                  </a:cubicBezTo>
                  <a:cubicBezTo>
                    <a:pt x="2803" y="9914"/>
                    <a:pt x="3003" y="9847"/>
                    <a:pt x="3203" y="9747"/>
                  </a:cubicBezTo>
                  <a:cubicBezTo>
                    <a:pt x="4604" y="9013"/>
                    <a:pt x="5939" y="8279"/>
                    <a:pt x="7139" y="7312"/>
                  </a:cubicBezTo>
                  <a:cubicBezTo>
                    <a:pt x="7807" y="6812"/>
                    <a:pt x="8374" y="6245"/>
                    <a:pt x="8841" y="5511"/>
                  </a:cubicBezTo>
                  <a:cubicBezTo>
                    <a:pt x="9141" y="5010"/>
                    <a:pt x="9341" y="4477"/>
                    <a:pt x="9308" y="3843"/>
                  </a:cubicBezTo>
                  <a:cubicBezTo>
                    <a:pt x="9274" y="3109"/>
                    <a:pt x="8707" y="2442"/>
                    <a:pt x="8007" y="2342"/>
                  </a:cubicBezTo>
                  <a:cubicBezTo>
                    <a:pt x="7807" y="2308"/>
                    <a:pt x="7598" y="2292"/>
                    <a:pt x="7390" y="2292"/>
                  </a:cubicBezTo>
                  <a:cubicBezTo>
                    <a:pt x="7181" y="2292"/>
                    <a:pt x="6973" y="2308"/>
                    <a:pt x="6772" y="2342"/>
                  </a:cubicBezTo>
                  <a:cubicBezTo>
                    <a:pt x="5772" y="2509"/>
                    <a:pt x="5005" y="3109"/>
                    <a:pt x="4437" y="3943"/>
                  </a:cubicBezTo>
                  <a:cubicBezTo>
                    <a:pt x="4371" y="3976"/>
                    <a:pt x="4371" y="4010"/>
                    <a:pt x="4304" y="4010"/>
                  </a:cubicBezTo>
                  <a:cubicBezTo>
                    <a:pt x="4304" y="3643"/>
                    <a:pt x="4271" y="3309"/>
                    <a:pt x="4271" y="2942"/>
                  </a:cubicBezTo>
                  <a:cubicBezTo>
                    <a:pt x="4271" y="2909"/>
                    <a:pt x="4204" y="2842"/>
                    <a:pt x="4204" y="2809"/>
                  </a:cubicBezTo>
                  <a:cubicBezTo>
                    <a:pt x="4037" y="1975"/>
                    <a:pt x="3770" y="1241"/>
                    <a:pt x="3170" y="607"/>
                  </a:cubicBezTo>
                  <a:cubicBezTo>
                    <a:pt x="2817" y="201"/>
                    <a:pt x="2408" y="1"/>
                    <a:pt x="1987" y="1"/>
                  </a:cubicBezTo>
                  <a:close/>
                </a:path>
              </a:pathLst>
            </a:custGeom>
            <a:solidFill>
              <a:srgbClr val="FE6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6"/>
            <p:cNvSpPr/>
            <p:nvPr/>
          </p:nvSpPr>
          <p:spPr>
            <a:xfrm>
              <a:off x="2894750" y="2134475"/>
              <a:ext cx="303575" cy="339425"/>
            </a:xfrm>
            <a:custGeom>
              <a:avLst/>
              <a:gdLst/>
              <a:ahLst/>
              <a:cxnLst/>
              <a:rect l="l" t="t" r="r" b="b"/>
              <a:pathLst>
                <a:path w="12143" h="13577" extrusionOk="0">
                  <a:moveTo>
                    <a:pt x="3703" y="0"/>
                  </a:moveTo>
                  <a:lnTo>
                    <a:pt x="3703" y="0"/>
                  </a:lnTo>
                  <a:cubicBezTo>
                    <a:pt x="3803" y="2335"/>
                    <a:pt x="4870" y="3903"/>
                    <a:pt x="6872" y="4971"/>
                  </a:cubicBezTo>
                  <a:cubicBezTo>
                    <a:pt x="3703" y="6672"/>
                    <a:pt x="1368" y="9174"/>
                    <a:pt x="0" y="12509"/>
                  </a:cubicBezTo>
                  <a:cubicBezTo>
                    <a:pt x="0" y="12876"/>
                    <a:pt x="33" y="13210"/>
                    <a:pt x="33" y="13577"/>
                  </a:cubicBezTo>
                  <a:cubicBezTo>
                    <a:pt x="67" y="13577"/>
                    <a:pt x="67" y="13543"/>
                    <a:pt x="133" y="13510"/>
                  </a:cubicBezTo>
                  <a:cubicBezTo>
                    <a:pt x="167" y="13377"/>
                    <a:pt x="167" y="13310"/>
                    <a:pt x="300" y="13210"/>
                  </a:cubicBezTo>
                  <a:cubicBezTo>
                    <a:pt x="1034" y="11042"/>
                    <a:pt x="2302" y="9174"/>
                    <a:pt x="4003" y="7572"/>
                  </a:cubicBezTo>
                  <a:cubicBezTo>
                    <a:pt x="5004" y="6638"/>
                    <a:pt x="6138" y="5871"/>
                    <a:pt x="7405" y="5237"/>
                  </a:cubicBezTo>
                  <a:cubicBezTo>
                    <a:pt x="7806" y="5638"/>
                    <a:pt x="8139" y="6005"/>
                    <a:pt x="8473" y="6405"/>
                  </a:cubicBezTo>
                  <a:cubicBezTo>
                    <a:pt x="9740" y="8006"/>
                    <a:pt x="10674" y="9841"/>
                    <a:pt x="11408" y="11709"/>
                  </a:cubicBezTo>
                  <a:cubicBezTo>
                    <a:pt x="11575" y="12142"/>
                    <a:pt x="11708" y="12576"/>
                    <a:pt x="11875" y="13010"/>
                  </a:cubicBezTo>
                  <a:cubicBezTo>
                    <a:pt x="11875" y="13043"/>
                    <a:pt x="11909" y="13076"/>
                    <a:pt x="11909" y="13143"/>
                  </a:cubicBezTo>
                  <a:lnTo>
                    <a:pt x="12042" y="13243"/>
                  </a:lnTo>
                  <a:cubicBezTo>
                    <a:pt x="12075" y="12910"/>
                    <a:pt x="12075" y="12643"/>
                    <a:pt x="12142" y="12309"/>
                  </a:cubicBezTo>
                  <a:cubicBezTo>
                    <a:pt x="12009" y="11976"/>
                    <a:pt x="11842" y="11642"/>
                    <a:pt x="11708" y="11308"/>
                  </a:cubicBezTo>
                  <a:cubicBezTo>
                    <a:pt x="10841" y="9307"/>
                    <a:pt x="9840" y="7406"/>
                    <a:pt x="8406" y="5738"/>
                  </a:cubicBezTo>
                  <a:cubicBezTo>
                    <a:pt x="8373" y="5704"/>
                    <a:pt x="8373" y="5671"/>
                    <a:pt x="8339" y="5571"/>
                  </a:cubicBezTo>
                  <a:cubicBezTo>
                    <a:pt x="8906" y="5538"/>
                    <a:pt x="9473" y="5304"/>
                    <a:pt x="9907" y="4971"/>
                  </a:cubicBezTo>
                  <a:cubicBezTo>
                    <a:pt x="10708" y="4470"/>
                    <a:pt x="11408" y="3870"/>
                    <a:pt x="11842" y="3002"/>
                  </a:cubicBezTo>
                  <a:cubicBezTo>
                    <a:pt x="11975" y="2702"/>
                    <a:pt x="12042" y="2402"/>
                    <a:pt x="12142" y="2068"/>
                  </a:cubicBezTo>
                  <a:cubicBezTo>
                    <a:pt x="11962" y="2058"/>
                    <a:pt x="11785" y="2053"/>
                    <a:pt x="11611" y="2053"/>
                  </a:cubicBezTo>
                  <a:cubicBezTo>
                    <a:pt x="10045" y="2053"/>
                    <a:pt x="8730" y="2485"/>
                    <a:pt x="7739" y="3836"/>
                  </a:cubicBezTo>
                  <a:cubicBezTo>
                    <a:pt x="7205" y="1668"/>
                    <a:pt x="5704" y="567"/>
                    <a:pt x="3703"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6"/>
            <p:cNvSpPr/>
            <p:nvPr/>
          </p:nvSpPr>
          <p:spPr>
            <a:xfrm>
              <a:off x="3119075" y="2399250"/>
              <a:ext cx="155125" cy="184675"/>
            </a:xfrm>
            <a:custGeom>
              <a:avLst/>
              <a:gdLst/>
              <a:ahLst/>
              <a:cxnLst/>
              <a:rect l="l" t="t" r="r" b="b"/>
              <a:pathLst>
                <a:path w="6205" h="7387" extrusionOk="0">
                  <a:moveTo>
                    <a:pt x="4203" y="2652"/>
                  </a:moveTo>
                  <a:cubicBezTo>
                    <a:pt x="4236" y="2652"/>
                    <a:pt x="4370" y="2719"/>
                    <a:pt x="4403" y="2752"/>
                  </a:cubicBezTo>
                  <a:cubicBezTo>
                    <a:pt x="4537" y="2952"/>
                    <a:pt x="4670" y="3152"/>
                    <a:pt x="4737" y="3386"/>
                  </a:cubicBezTo>
                  <a:cubicBezTo>
                    <a:pt x="4770" y="3453"/>
                    <a:pt x="4703" y="3586"/>
                    <a:pt x="4670" y="3619"/>
                  </a:cubicBezTo>
                  <a:cubicBezTo>
                    <a:pt x="4637" y="3636"/>
                    <a:pt x="4578" y="3644"/>
                    <a:pt x="4528" y="3644"/>
                  </a:cubicBezTo>
                  <a:cubicBezTo>
                    <a:pt x="4478" y="3644"/>
                    <a:pt x="4437" y="3636"/>
                    <a:pt x="4437" y="3619"/>
                  </a:cubicBezTo>
                  <a:cubicBezTo>
                    <a:pt x="4270" y="3419"/>
                    <a:pt x="4170" y="3152"/>
                    <a:pt x="4003" y="2886"/>
                  </a:cubicBezTo>
                  <a:cubicBezTo>
                    <a:pt x="4070" y="2786"/>
                    <a:pt x="4103" y="2719"/>
                    <a:pt x="4203" y="2652"/>
                  </a:cubicBezTo>
                  <a:close/>
                  <a:moveTo>
                    <a:pt x="2592" y="3406"/>
                  </a:moveTo>
                  <a:cubicBezTo>
                    <a:pt x="2655" y="3406"/>
                    <a:pt x="2745" y="3429"/>
                    <a:pt x="2769" y="3453"/>
                  </a:cubicBezTo>
                  <a:cubicBezTo>
                    <a:pt x="2902" y="3619"/>
                    <a:pt x="3036" y="3820"/>
                    <a:pt x="3169" y="4053"/>
                  </a:cubicBezTo>
                  <a:cubicBezTo>
                    <a:pt x="3069" y="4120"/>
                    <a:pt x="3002" y="4220"/>
                    <a:pt x="2936" y="4287"/>
                  </a:cubicBezTo>
                  <a:cubicBezTo>
                    <a:pt x="2902" y="4287"/>
                    <a:pt x="2769" y="4253"/>
                    <a:pt x="2735" y="4187"/>
                  </a:cubicBezTo>
                  <a:cubicBezTo>
                    <a:pt x="2602" y="4053"/>
                    <a:pt x="2535" y="3886"/>
                    <a:pt x="2435" y="3720"/>
                  </a:cubicBezTo>
                  <a:cubicBezTo>
                    <a:pt x="2402" y="3619"/>
                    <a:pt x="2502" y="3486"/>
                    <a:pt x="2535" y="3419"/>
                  </a:cubicBezTo>
                  <a:cubicBezTo>
                    <a:pt x="2545" y="3410"/>
                    <a:pt x="2566" y="3406"/>
                    <a:pt x="2592" y="3406"/>
                  </a:cubicBezTo>
                  <a:close/>
                  <a:moveTo>
                    <a:pt x="4770" y="4387"/>
                  </a:moveTo>
                  <a:cubicBezTo>
                    <a:pt x="4870" y="4453"/>
                    <a:pt x="5004" y="4553"/>
                    <a:pt x="5004" y="4620"/>
                  </a:cubicBezTo>
                  <a:cubicBezTo>
                    <a:pt x="5037" y="4987"/>
                    <a:pt x="4703" y="5321"/>
                    <a:pt x="4236" y="5387"/>
                  </a:cubicBezTo>
                  <a:lnTo>
                    <a:pt x="4070" y="5387"/>
                  </a:lnTo>
                  <a:cubicBezTo>
                    <a:pt x="3936" y="5321"/>
                    <a:pt x="3836" y="5321"/>
                    <a:pt x="3736" y="5287"/>
                  </a:cubicBezTo>
                  <a:cubicBezTo>
                    <a:pt x="3669" y="5254"/>
                    <a:pt x="3569" y="5121"/>
                    <a:pt x="3569" y="5087"/>
                  </a:cubicBezTo>
                  <a:cubicBezTo>
                    <a:pt x="3569" y="4987"/>
                    <a:pt x="3703" y="4920"/>
                    <a:pt x="3769" y="4920"/>
                  </a:cubicBezTo>
                  <a:cubicBezTo>
                    <a:pt x="3825" y="4909"/>
                    <a:pt x="3881" y="4906"/>
                    <a:pt x="3936" y="4906"/>
                  </a:cubicBezTo>
                  <a:cubicBezTo>
                    <a:pt x="4047" y="4906"/>
                    <a:pt x="4159" y="4920"/>
                    <a:pt x="4270" y="4920"/>
                  </a:cubicBezTo>
                  <a:cubicBezTo>
                    <a:pt x="4503" y="4920"/>
                    <a:pt x="4570" y="4787"/>
                    <a:pt x="4603" y="4587"/>
                  </a:cubicBezTo>
                  <a:cubicBezTo>
                    <a:pt x="4603" y="4487"/>
                    <a:pt x="4703" y="4453"/>
                    <a:pt x="4770" y="4387"/>
                  </a:cubicBezTo>
                  <a:close/>
                  <a:moveTo>
                    <a:pt x="4732" y="0"/>
                  </a:moveTo>
                  <a:cubicBezTo>
                    <a:pt x="4460" y="0"/>
                    <a:pt x="4175" y="127"/>
                    <a:pt x="3903" y="384"/>
                  </a:cubicBezTo>
                  <a:cubicBezTo>
                    <a:pt x="3536" y="717"/>
                    <a:pt x="3336" y="1151"/>
                    <a:pt x="3169" y="1651"/>
                  </a:cubicBezTo>
                  <a:cubicBezTo>
                    <a:pt x="3102" y="1952"/>
                    <a:pt x="3102" y="2285"/>
                    <a:pt x="3069" y="2619"/>
                  </a:cubicBezTo>
                  <a:lnTo>
                    <a:pt x="2936" y="2485"/>
                  </a:lnTo>
                  <a:cubicBezTo>
                    <a:pt x="2902" y="2452"/>
                    <a:pt x="2902" y="2419"/>
                    <a:pt x="2902" y="2319"/>
                  </a:cubicBezTo>
                  <a:lnTo>
                    <a:pt x="2635" y="2218"/>
                  </a:lnTo>
                  <a:cubicBezTo>
                    <a:pt x="2268" y="1885"/>
                    <a:pt x="1868" y="1651"/>
                    <a:pt x="1334" y="1651"/>
                  </a:cubicBezTo>
                  <a:cubicBezTo>
                    <a:pt x="434" y="1651"/>
                    <a:pt x="0" y="2319"/>
                    <a:pt x="200" y="3152"/>
                  </a:cubicBezTo>
                  <a:cubicBezTo>
                    <a:pt x="334" y="3653"/>
                    <a:pt x="567" y="4120"/>
                    <a:pt x="934" y="4453"/>
                  </a:cubicBezTo>
                  <a:cubicBezTo>
                    <a:pt x="1868" y="5287"/>
                    <a:pt x="2769" y="6088"/>
                    <a:pt x="3736" y="6888"/>
                  </a:cubicBezTo>
                  <a:cubicBezTo>
                    <a:pt x="4003" y="7089"/>
                    <a:pt x="4270" y="7222"/>
                    <a:pt x="4570" y="7322"/>
                  </a:cubicBezTo>
                  <a:cubicBezTo>
                    <a:pt x="4686" y="7364"/>
                    <a:pt x="4789" y="7387"/>
                    <a:pt x="4881" y="7387"/>
                  </a:cubicBezTo>
                  <a:cubicBezTo>
                    <a:pt x="5078" y="7387"/>
                    <a:pt x="5223" y="7283"/>
                    <a:pt x="5337" y="7055"/>
                  </a:cubicBezTo>
                  <a:cubicBezTo>
                    <a:pt x="5437" y="6822"/>
                    <a:pt x="5537" y="6555"/>
                    <a:pt x="5604" y="6288"/>
                  </a:cubicBezTo>
                  <a:cubicBezTo>
                    <a:pt x="5938" y="5087"/>
                    <a:pt x="6104" y="3820"/>
                    <a:pt x="6171" y="2552"/>
                  </a:cubicBezTo>
                  <a:cubicBezTo>
                    <a:pt x="6205" y="1818"/>
                    <a:pt x="6038" y="1118"/>
                    <a:pt x="5604" y="551"/>
                  </a:cubicBezTo>
                  <a:cubicBezTo>
                    <a:pt x="5367" y="186"/>
                    <a:pt x="5060" y="0"/>
                    <a:pt x="4732" y="0"/>
                  </a:cubicBezTo>
                  <a:close/>
                </a:path>
              </a:pathLst>
            </a:custGeom>
            <a:solidFill>
              <a:srgbClr val="FE6E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6"/>
            <p:cNvSpPr/>
            <p:nvPr/>
          </p:nvSpPr>
          <p:spPr>
            <a:xfrm>
              <a:off x="2833850" y="2539550"/>
              <a:ext cx="56750" cy="32750"/>
            </a:xfrm>
            <a:custGeom>
              <a:avLst/>
              <a:gdLst/>
              <a:ahLst/>
              <a:cxnLst/>
              <a:rect l="l" t="t" r="r" b="b"/>
              <a:pathLst>
                <a:path w="2270" h="1310" extrusionOk="0">
                  <a:moveTo>
                    <a:pt x="206" y="0"/>
                  </a:moveTo>
                  <a:cubicBezTo>
                    <a:pt x="192" y="0"/>
                    <a:pt x="180" y="3"/>
                    <a:pt x="168" y="9"/>
                  </a:cubicBezTo>
                  <a:cubicBezTo>
                    <a:pt x="101" y="42"/>
                    <a:pt x="1" y="176"/>
                    <a:pt x="1" y="276"/>
                  </a:cubicBezTo>
                  <a:cubicBezTo>
                    <a:pt x="134" y="843"/>
                    <a:pt x="601" y="1276"/>
                    <a:pt x="1302" y="1310"/>
                  </a:cubicBezTo>
                  <a:cubicBezTo>
                    <a:pt x="1469" y="1210"/>
                    <a:pt x="1769" y="1143"/>
                    <a:pt x="2002" y="976"/>
                  </a:cubicBezTo>
                  <a:cubicBezTo>
                    <a:pt x="2136" y="876"/>
                    <a:pt x="2269" y="776"/>
                    <a:pt x="2136" y="609"/>
                  </a:cubicBezTo>
                  <a:cubicBezTo>
                    <a:pt x="2066" y="539"/>
                    <a:pt x="2002" y="510"/>
                    <a:pt x="1943" y="510"/>
                  </a:cubicBezTo>
                  <a:cubicBezTo>
                    <a:pt x="1863" y="510"/>
                    <a:pt x="1794" y="565"/>
                    <a:pt x="1736" y="643"/>
                  </a:cubicBezTo>
                  <a:cubicBezTo>
                    <a:pt x="1584" y="769"/>
                    <a:pt x="1414" y="828"/>
                    <a:pt x="1248" y="828"/>
                  </a:cubicBezTo>
                  <a:cubicBezTo>
                    <a:pt x="975" y="828"/>
                    <a:pt x="713" y="667"/>
                    <a:pt x="568" y="376"/>
                  </a:cubicBezTo>
                  <a:lnTo>
                    <a:pt x="435" y="142"/>
                  </a:lnTo>
                  <a:cubicBezTo>
                    <a:pt x="352" y="60"/>
                    <a:pt x="270" y="0"/>
                    <a:pt x="20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6"/>
            <p:cNvSpPr/>
            <p:nvPr/>
          </p:nvSpPr>
          <p:spPr>
            <a:xfrm>
              <a:off x="2899750" y="2485550"/>
              <a:ext cx="19200" cy="35600"/>
            </a:xfrm>
            <a:custGeom>
              <a:avLst/>
              <a:gdLst/>
              <a:ahLst/>
              <a:cxnLst/>
              <a:rect l="l" t="t" r="r" b="b"/>
              <a:pathLst>
                <a:path w="768" h="1424" extrusionOk="0">
                  <a:moveTo>
                    <a:pt x="601" y="1"/>
                  </a:moveTo>
                  <a:cubicBezTo>
                    <a:pt x="534" y="1"/>
                    <a:pt x="367" y="34"/>
                    <a:pt x="334" y="134"/>
                  </a:cubicBezTo>
                  <a:cubicBezTo>
                    <a:pt x="200" y="501"/>
                    <a:pt x="134" y="868"/>
                    <a:pt x="0" y="1302"/>
                  </a:cubicBezTo>
                  <a:cubicBezTo>
                    <a:pt x="27" y="1328"/>
                    <a:pt x="97" y="1420"/>
                    <a:pt x="158" y="1420"/>
                  </a:cubicBezTo>
                  <a:cubicBezTo>
                    <a:pt x="173" y="1420"/>
                    <a:pt x="187" y="1415"/>
                    <a:pt x="200" y="1402"/>
                  </a:cubicBezTo>
                  <a:cubicBezTo>
                    <a:pt x="224" y="1417"/>
                    <a:pt x="249" y="1424"/>
                    <a:pt x="274" y="1424"/>
                  </a:cubicBezTo>
                  <a:cubicBezTo>
                    <a:pt x="357" y="1424"/>
                    <a:pt x="442" y="1353"/>
                    <a:pt x="467" y="1302"/>
                  </a:cubicBezTo>
                  <a:cubicBezTo>
                    <a:pt x="601" y="968"/>
                    <a:pt x="667" y="568"/>
                    <a:pt x="767" y="234"/>
                  </a:cubicBezTo>
                  <a:cubicBezTo>
                    <a:pt x="767" y="167"/>
                    <a:pt x="667" y="34"/>
                    <a:pt x="601"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6"/>
            <p:cNvSpPr/>
            <p:nvPr/>
          </p:nvSpPr>
          <p:spPr>
            <a:xfrm>
              <a:off x="2836375" y="2469250"/>
              <a:ext cx="17525" cy="35125"/>
            </a:xfrm>
            <a:custGeom>
              <a:avLst/>
              <a:gdLst/>
              <a:ahLst/>
              <a:cxnLst/>
              <a:rect l="l" t="t" r="r" b="b"/>
              <a:pathLst>
                <a:path w="701" h="1405" extrusionOk="0">
                  <a:moveTo>
                    <a:pt x="484" y="1"/>
                  </a:moveTo>
                  <a:cubicBezTo>
                    <a:pt x="377" y="1"/>
                    <a:pt x="327" y="104"/>
                    <a:pt x="300" y="186"/>
                  </a:cubicBezTo>
                  <a:cubicBezTo>
                    <a:pt x="200" y="519"/>
                    <a:pt x="133" y="853"/>
                    <a:pt x="0" y="1253"/>
                  </a:cubicBezTo>
                  <a:cubicBezTo>
                    <a:pt x="33" y="1286"/>
                    <a:pt x="100" y="1353"/>
                    <a:pt x="234" y="1387"/>
                  </a:cubicBezTo>
                  <a:cubicBezTo>
                    <a:pt x="258" y="1399"/>
                    <a:pt x="281" y="1404"/>
                    <a:pt x="303" y="1404"/>
                  </a:cubicBezTo>
                  <a:cubicBezTo>
                    <a:pt x="401" y="1404"/>
                    <a:pt x="473" y="1295"/>
                    <a:pt x="500" y="1186"/>
                  </a:cubicBezTo>
                  <a:cubicBezTo>
                    <a:pt x="567" y="920"/>
                    <a:pt x="667" y="619"/>
                    <a:pt x="701" y="319"/>
                  </a:cubicBezTo>
                  <a:cubicBezTo>
                    <a:pt x="701" y="252"/>
                    <a:pt x="667" y="86"/>
                    <a:pt x="567" y="19"/>
                  </a:cubicBezTo>
                  <a:cubicBezTo>
                    <a:pt x="536" y="6"/>
                    <a:pt x="508" y="1"/>
                    <a:pt x="484"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6"/>
            <p:cNvSpPr/>
            <p:nvPr/>
          </p:nvSpPr>
          <p:spPr>
            <a:xfrm>
              <a:off x="3207450" y="2508900"/>
              <a:ext cx="36725" cy="25050"/>
            </a:xfrm>
            <a:custGeom>
              <a:avLst/>
              <a:gdLst/>
              <a:ahLst/>
              <a:cxnLst/>
              <a:rect l="l" t="t" r="r" b="b"/>
              <a:pathLst>
                <a:path w="1469" h="1002" extrusionOk="0">
                  <a:moveTo>
                    <a:pt x="1202" y="1"/>
                  </a:moveTo>
                  <a:cubicBezTo>
                    <a:pt x="1168" y="67"/>
                    <a:pt x="1035" y="101"/>
                    <a:pt x="1035" y="201"/>
                  </a:cubicBezTo>
                  <a:cubicBezTo>
                    <a:pt x="1002" y="401"/>
                    <a:pt x="902" y="534"/>
                    <a:pt x="701" y="534"/>
                  </a:cubicBezTo>
                  <a:cubicBezTo>
                    <a:pt x="590" y="534"/>
                    <a:pt x="479" y="520"/>
                    <a:pt x="368" y="520"/>
                  </a:cubicBezTo>
                  <a:cubicBezTo>
                    <a:pt x="312" y="520"/>
                    <a:pt x="257" y="523"/>
                    <a:pt x="201" y="534"/>
                  </a:cubicBezTo>
                  <a:cubicBezTo>
                    <a:pt x="134" y="534"/>
                    <a:pt x="34" y="601"/>
                    <a:pt x="1" y="701"/>
                  </a:cubicBezTo>
                  <a:cubicBezTo>
                    <a:pt x="1" y="735"/>
                    <a:pt x="68" y="868"/>
                    <a:pt x="168" y="901"/>
                  </a:cubicBezTo>
                  <a:cubicBezTo>
                    <a:pt x="301" y="935"/>
                    <a:pt x="401" y="935"/>
                    <a:pt x="535" y="1001"/>
                  </a:cubicBezTo>
                  <a:lnTo>
                    <a:pt x="668" y="1001"/>
                  </a:lnTo>
                  <a:cubicBezTo>
                    <a:pt x="1135" y="935"/>
                    <a:pt x="1469" y="601"/>
                    <a:pt x="1402" y="234"/>
                  </a:cubicBezTo>
                  <a:cubicBezTo>
                    <a:pt x="1402" y="101"/>
                    <a:pt x="1302" y="67"/>
                    <a:pt x="1202" y="1"/>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6"/>
            <p:cNvSpPr/>
            <p:nvPr/>
          </p:nvSpPr>
          <p:spPr>
            <a:xfrm>
              <a:off x="3219125" y="2465550"/>
              <a:ext cx="19225" cy="24825"/>
            </a:xfrm>
            <a:custGeom>
              <a:avLst/>
              <a:gdLst/>
              <a:ahLst/>
              <a:cxnLst/>
              <a:rect l="l" t="t" r="r" b="b"/>
              <a:pathLst>
                <a:path w="769" h="993" extrusionOk="0">
                  <a:moveTo>
                    <a:pt x="201" y="0"/>
                  </a:moveTo>
                  <a:cubicBezTo>
                    <a:pt x="101" y="67"/>
                    <a:pt x="68" y="134"/>
                    <a:pt x="1" y="234"/>
                  </a:cubicBezTo>
                  <a:cubicBezTo>
                    <a:pt x="168" y="500"/>
                    <a:pt x="268" y="767"/>
                    <a:pt x="435" y="967"/>
                  </a:cubicBezTo>
                  <a:cubicBezTo>
                    <a:pt x="468" y="984"/>
                    <a:pt x="510" y="992"/>
                    <a:pt x="551" y="992"/>
                  </a:cubicBezTo>
                  <a:cubicBezTo>
                    <a:pt x="593" y="992"/>
                    <a:pt x="635" y="984"/>
                    <a:pt x="668" y="967"/>
                  </a:cubicBezTo>
                  <a:cubicBezTo>
                    <a:pt x="701" y="901"/>
                    <a:pt x="768" y="767"/>
                    <a:pt x="735" y="701"/>
                  </a:cubicBezTo>
                  <a:cubicBezTo>
                    <a:pt x="668" y="500"/>
                    <a:pt x="535" y="300"/>
                    <a:pt x="401" y="100"/>
                  </a:cubicBezTo>
                  <a:cubicBezTo>
                    <a:pt x="368" y="67"/>
                    <a:pt x="234" y="0"/>
                    <a:pt x="201"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6"/>
            <p:cNvSpPr/>
            <p:nvPr/>
          </p:nvSpPr>
          <p:spPr>
            <a:xfrm>
              <a:off x="3179100" y="2483175"/>
              <a:ext cx="19225" cy="22425"/>
            </a:xfrm>
            <a:custGeom>
              <a:avLst/>
              <a:gdLst/>
              <a:ahLst/>
              <a:cxnLst/>
              <a:rect l="l" t="t" r="r" b="b"/>
              <a:pathLst>
                <a:path w="769" h="897" extrusionOk="0">
                  <a:moveTo>
                    <a:pt x="196" y="0"/>
                  </a:moveTo>
                  <a:cubicBezTo>
                    <a:pt x="168" y="0"/>
                    <a:pt x="145" y="8"/>
                    <a:pt x="134" y="29"/>
                  </a:cubicBezTo>
                  <a:cubicBezTo>
                    <a:pt x="34" y="96"/>
                    <a:pt x="1" y="229"/>
                    <a:pt x="34" y="296"/>
                  </a:cubicBezTo>
                  <a:cubicBezTo>
                    <a:pt x="134" y="529"/>
                    <a:pt x="201" y="629"/>
                    <a:pt x="334" y="796"/>
                  </a:cubicBezTo>
                  <a:cubicBezTo>
                    <a:pt x="368" y="863"/>
                    <a:pt x="501" y="896"/>
                    <a:pt x="535" y="896"/>
                  </a:cubicBezTo>
                  <a:cubicBezTo>
                    <a:pt x="635" y="863"/>
                    <a:pt x="668" y="763"/>
                    <a:pt x="768" y="696"/>
                  </a:cubicBezTo>
                  <a:cubicBezTo>
                    <a:pt x="601" y="463"/>
                    <a:pt x="501" y="262"/>
                    <a:pt x="368" y="62"/>
                  </a:cubicBezTo>
                  <a:cubicBezTo>
                    <a:pt x="345" y="39"/>
                    <a:pt x="258" y="0"/>
                    <a:pt x="196" y="0"/>
                  </a:cubicBezTo>
                  <a:close/>
                </a:path>
              </a:pathLst>
            </a:custGeom>
            <a:solidFill>
              <a:srgbClr val="FEB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46"/>
          <p:cNvSpPr/>
          <p:nvPr/>
        </p:nvSpPr>
        <p:spPr>
          <a:xfrm>
            <a:off x="1741988" y="636063"/>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843;p50" descr="Text&#10;&#10;Description automatically generated">
            <a:extLst>
              <a:ext uri="{FF2B5EF4-FFF2-40B4-BE49-F238E27FC236}">
                <a16:creationId xmlns:a16="http://schemas.microsoft.com/office/drawing/2014/main" id="{EBF24108-F615-0EB2-5E3F-0BB3B1A84947}"/>
              </a:ext>
            </a:extLst>
          </p:cNvPr>
          <p:cNvPicPr preferRelativeResize="0"/>
          <p:nvPr/>
        </p:nvPicPr>
        <p:blipFill>
          <a:blip r:embed="rId3">
            <a:alphaModFix/>
          </a:blip>
          <a:stretch>
            <a:fillRect/>
          </a:stretch>
        </p:blipFill>
        <p:spPr>
          <a:xfrm>
            <a:off x="7758327" y="4422463"/>
            <a:ext cx="1196892" cy="548177"/>
          </a:xfrm>
          <a:prstGeom prst="rect">
            <a:avLst/>
          </a:prstGeom>
          <a:noFill/>
          <a:ln>
            <a:noFill/>
          </a:ln>
        </p:spPr>
      </p:pic>
    </p:spTree>
    <p:extLst>
      <p:ext uri="{BB962C8B-B14F-4D97-AF65-F5344CB8AC3E}">
        <p14:creationId xmlns:p14="http://schemas.microsoft.com/office/powerpoint/2010/main" val="3774706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0"/>
          <p:cNvSpPr txBox="1">
            <a:spLocks noGrp="1"/>
          </p:cNvSpPr>
          <p:nvPr>
            <p:ph type="ctrTitle"/>
          </p:nvPr>
        </p:nvSpPr>
        <p:spPr>
          <a:xfrm>
            <a:off x="-235322" y="1363998"/>
            <a:ext cx="7281900" cy="139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a:t>Share</a:t>
            </a:r>
            <a:endParaRPr sz="8600"/>
          </a:p>
        </p:txBody>
      </p:sp>
      <p:sp>
        <p:nvSpPr>
          <p:cNvPr id="842" name="Google Shape;842;p50"/>
          <p:cNvSpPr txBox="1">
            <a:spLocks noGrp="1"/>
          </p:cNvSpPr>
          <p:nvPr>
            <p:ph type="subTitle" idx="1"/>
          </p:nvPr>
        </p:nvSpPr>
        <p:spPr>
          <a:xfrm>
            <a:off x="636780" y="2668229"/>
            <a:ext cx="5982680" cy="475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latin typeface="Love Ya Like A Sister"/>
                <a:ea typeface="Love Ya Like A Sister"/>
                <a:cs typeface="Love Ya Like A Sister"/>
                <a:sym typeface="Love Ya Like A Sister"/>
              </a:rPr>
              <a:t>What is one thing </a:t>
            </a:r>
            <a:r>
              <a:rPr lang="en-US" sz="1800" i="1">
                <a:latin typeface="Love Ya Like A Sister"/>
                <a:ea typeface="Love Ya Like A Sister"/>
                <a:cs typeface="Love Ya Like A Sister"/>
                <a:sym typeface="Love Ya Like A Sister"/>
              </a:rPr>
              <a:t>that makes </a:t>
            </a:r>
            <a:r>
              <a:rPr lang="en-US" sz="1800" b="1" i="1">
                <a:latin typeface="Love Ya Like A Sister"/>
                <a:ea typeface="Love Ya Like A Sister"/>
                <a:cs typeface="Love Ya Like A Sister"/>
                <a:sym typeface="Love Ya Like A Sister"/>
              </a:rPr>
              <a:t>you </a:t>
            </a:r>
            <a:r>
              <a:rPr lang="en-US" sz="1800">
                <a:latin typeface="Love Ya Like A Sister"/>
                <a:ea typeface="Love Ya Like A Sister"/>
                <a:cs typeface="Love Ya Like A Sister"/>
                <a:sym typeface="Love Ya Like A Sister"/>
              </a:rPr>
              <a:t>a good babysitter?</a:t>
            </a:r>
          </a:p>
          <a:p>
            <a:pPr marL="0" lvl="0" indent="0" algn="l" rtl="0">
              <a:lnSpc>
                <a:spcPct val="115000"/>
              </a:lnSpc>
              <a:spcBef>
                <a:spcPts val="1200"/>
              </a:spcBef>
              <a:spcAft>
                <a:spcPts val="0"/>
              </a:spcAft>
              <a:buNone/>
            </a:pPr>
            <a:endParaRPr sz="1800">
              <a:latin typeface="Love Ya Like A Sister"/>
              <a:ea typeface="Love Ya Like A Sister"/>
              <a:cs typeface="Love Ya Like A Sister"/>
              <a:sym typeface="Love Ya Like A Sister"/>
            </a:endParaRPr>
          </a:p>
          <a:p>
            <a:pPr marL="0" lvl="0" indent="0" algn="ctr" rtl="0">
              <a:spcBef>
                <a:spcPts val="1200"/>
              </a:spcBef>
              <a:spcAft>
                <a:spcPts val="0"/>
              </a:spcAft>
              <a:buNone/>
            </a:pPr>
            <a:endParaRPr/>
          </a:p>
        </p:txBody>
      </p:sp>
      <p:pic>
        <p:nvPicPr>
          <p:cNvPr id="844" name="Google Shape;844;p50"/>
          <p:cNvPicPr preferRelativeResize="0"/>
          <p:nvPr/>
        </p:nvPicPr>
        <p:blipFill>
          <a:blip r:embed="rId3">
            <a:alphaModFix/>
          </a:blip>
          <a:stretch>
            <a:fillRect/>
          </a:stretch>
        </p:blipFill>
        <p:spPr>
          <a:xfrm>
            <a:off x="5859551" y="309275"/>
            <a:ext cx="2932275" cy="629989"/>
          </a:xfrm>
          <a:prstGeom prst="rect">
            <a:avLst/>
          </a:prstGeom>
          <a:noFill/>
          <a:ln>
            <a:noFill/>
          </a:ln>
        </p:spPr>
      </p:pic>
      <p:pic>
        <p:nvPicPr>
          <p:cNvPr id="2" name="Picture 1">
            <a:extLst>
              <a:ext uri="{FF2B5EF4-FFF2-40B4-BE49-F238E27FC236}">
                <a16:creationId xmlns:a16="http://schemas.microsoft.com/office/drawing/2014/main" id="{66DEA8E9-87CC-9D52-75F1-1E8C1EEA7719}"/>
              </a:ext>
            </a:extLst>
          </p:cNvPr>
          <p:cNvPicPr>
            <a:picLocks noChangeAspect="1"/>
          </p:cNvPicPr>
          <p:nvPr/>
        </p:nvPicPr>
        <p:blipFill>
          <a:blip r:embed="rId4"/>
          <a:stretch>
            <a:fillRect/>
          </a:stretch>
        </p:blipFill>
        <p:spPr>
          <a:xfrm>
            <a:off x="6704662" y="1366409"/>
            <a:ext cx="2439338" cy="3467816"/>
          </a:xfrm>
          <a:prstGeom prst="rect">
            <a:avLst/>
          </a:prstGeom>
          <a:ln>
            <a:noFill/>
          </a:ln>
          <a:effectLst>
            <a:softEdge rad="112500"/>
          </a:effectLst>
        </p:spPr>
      </p:pic>
      <p:pic>
        <p:nvPicPr>
          <p:cNvPr id="4" name="Google Shape;843;p50" descr="Text&#10;&#10;Description automatically generated">
            <a:extLst>
              <a:ext uri="{FF2B5EF4-FFF2-40B4-BE49-F238E27FC236}">
                <a16:creationId xmlns:a16="http://schemas.microsoft.com/office/drawing/2014/main" id="{2AADAFB7-1EC7-3F06-2F3A-69D048D728FB}"/>
              </a:ext>
            </a:extLst>
          </p:cNvPr>
          <p:cNvPicPr preferRelativeResize="0"/>
          <p:nvPr/>
        </p:nvPicPr>
        <p:blipFill>
          <a:blip r:embed="rId5">
            <a:alphaModFix/>
          </a:blip>
          <a:stretch>
            <a:fillRect/>
          </a:stretch>
        </p:blipFill>
        <p:spPr>
          <a:xfrm>
            <a:off x="168807" y="4408747"/>
            <a:ext cx="1196892" cy="5481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0"/>
          <p:cNvSpPr txBox="1">
            <a:spLocks noGrp="1"/>
          </p:cNvSpPr>
          <p:nvPr>
            <p:ph type="ctrTitle"/>
          </p:nvPr>
        </p:nvSpPr>
        <p:spPr>
          <a:xfrm>
            <a:off x="2009107" y="882811"/>
            <a:ext cx="5437514" cy="15035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a:t> Reference</a:t>
            </a:r>
            <a:r>
              <a:rPr lang="en" sz="8000" b="1"/>
              <a:t>:</a:t>
            </a:r>
            <a:endParaRPr lang="en-US" sz="8000" b="1"/>
          </a:p>
        </p:txBody>
      </p:sp>
      <p:sp>
        <p:nvSpPr>
          <p:cNvPr id="842" name="Google Shape;842;p50"/>
          <p:cNvSpPr txBox="1">
            <a:spLocks noGrp="1"/>
          </p:cNvSpPr>
          <p:nvPr>
            <p:ph type="subTitle" idx="1"/>
          </p:nvPr>
        </p:nvSpPr>
        <p:spPr>
          <a:xfrm>
            <a:off x="651720" y="2181041"/>
            <a:ext cx="8001000" cy="1248623"/>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Love Ya Like A Sister"/>
                <a:ea typeface="Love Ya Like A Sister"/>
                <a:cs typeface="Love Ya Like A Sister"/>
                <a:sym typeface="Love Ya Like A Sister"/>
              </a:rPr>
              <a:t>4-H/Army Child &amp; Youth Services Instructor Babysitting Guide, Pages 1-32</a:t>
            </a:r>
            <a:endParaRPr sz="1800">
              <a:latin typeface="Love Ya Like A Sister"/>
              <a:ea typeface="Love Ya Like A Sister"/>
              <a:cs typeface="Love Ya Like A Sister"/>
              <a:sym typeface="Love Ya Like A Sister"/>
            </a:endParaRPr>
          </a:p>
          <a:p>
            <a:pPr marL="0" lvl="0" indent="0" algn="l">
              <a:lnSpc>
                <a:spcPct val="114999"/>
              </a:lnSpc>
              <a:spcAft>
                <a:spcPts val="0"/>
              </a:spcAft>
              <a:buNone/>
            </a:pPr>
            <a:endParaRPr lang="en" sz="1800">
              <a:latin typeface="Love Ya Like A Sister"/>
              <a:ea typeface="Love Ya Like A Sister"/>
              <a:cs typeface="Love Ya Like A Sister"/>
            </a:endParaRPr>
          </a:p>
          <a:p>
            <a:pPr marL="0" indent="0" algn="l">
              <a:lnSpc>
                <a:spcPct val="114999"/>
              </a:lnSpc>
            </a:pPr>
            <a:r>
              <a:rPr lang="en-US" sz="1800">
                <a:solidFill>
                  <a:schemeClr val="bg1"/>
                </a:solidFill>
                <a:latin typeface="Love Ya Like A Sister"/>
              </a:rPr>
              <a:t>Stock Images. (2022). Microsoft PowerPoint. </a:t>
            </a:r>
            <a:endParaRPr lang="en">
              <a:solidFill>
                <a:schemeClr val="bg1"/>
              </a:solidFill>
              <a:latin typeface="Love Ya Like A Sister"/>
            </a:endParaRPr>
          </a:p>
          <a:p>
            <a:pPr marL="0" indent="0" algn="l">
              <a:lnSpc>
                <a:spcPct val="115000"/>
              </a:lnSpc>
              <a:spcBef>
                <a:spcPts val="1200"/>
              </a:spcBef>
            </a:pPr>
            <a:endParaRPr lang="en-US" sz="1800">
              <a:latin typeface="Love Ya Like A Sister"/>
            </a:endParaRPr>
          </a:p>
          <a:p>
            <a:pPr marL="0" indent="0">
              <a:spcBef>
                <a:spcPts val="1200"/>
              </a:spcBef>
            </a:pPr>
            <a:endParaRPr lang="en-US"/>
          </a:p>
        </p:txBody>
      </p:sp>
      <p:pic>
        <p:nvPicPr>
          <p:cNvPr id="843" name="Google Shape;843;p50"/>
          <p:cNvPicPr preferRelativeResize="0"/>
          <p:nvPr/>
        </p:nvPicPr>
        <p:blipFill>
          <a:blip r:embed="rId3">
            <a:alphaModFix/>
          </a:blip>
          <a:stretch>
            <a:fillRect/>
          </a:stretch>
        </p:blipFill>
        <p:spPr>
          <a:xfrm>
            <a:off x="175301" y="4122998"/>
            <a:ext cx="1619021" cy="944329"/>
          </a:xfrm>
          <a:prstGeom prst="rect">
            <a:avLst/>
          </a:prstGeom>
          <a:noFill/>
          <a:ln>
            <a:noFill/>
          </a:ln>
        </p:spPr>
      </p:pic>
      <p:pic>
        <p:nvPicPr>
          <p:cNvPr id="844" name="Google Shape;844;p50"/>
          <p:cNvPicPr preferRelativeResize="0"/>
          <p:nvPr/>
        </p:nvPicPr>
        <p:blipFill>
          <a:blip r:embed="rId4">
            <a:alphaModFix/>
          </a:blip>
          <a:stretch>
            <a:fillRect/>
          </a:stretch>
        </p:blipFill>
        <p:spPr>
          <a:xfrm>
            <a:off x="5952227" y="232045"/>
            <a:ext cx="2932275" cy="629989"/>
          </a:xfrm>
          <a:prstGeom prst="rect">
            <a:avLst/>
          </a:prstGeom>
          <a:noFill/>
          <a:ln>
            <a:noFill/>
          </a:ln>
        </p:spPr>
      </p:pic>
      <p:sp>
        <p:nvSpPr>
          <p:cNvPr id="2" name="TextBox 1">
            <a:extLst>
              <a:ext uri="{FF2B5EF4-FFF2-40B4-BE49-F238E27FC236}">
                <a16:creationId xmlns:a16="http://schemas.microsoft.com/office/drawing/2014/main" id="{598BBE79-5044-E25D-ED42-E5D338A4311E}"/>
              </a:ext>
            </a:extLst>
          </p:cNvPr>
          <p:cNvSpPr txBox="1"/>
          <p:nvPr/>
        </p:nvSpPr>
        <p:spPr>
          <a:xfrm>
            <a:off x="3123767" y="4256059"/>
            <a:ext cx="66306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Love Ya Like A Sister"/>
              </a:rPr>
              <a:t>An Equal Opportunity, Affirmative Action, Veteran, Disability Institution</a:t>
            </a:r>
            <a:r>
              <a:rPr lang="en-US">
                <a:solidFill>
                  <a:schemeClr val="bg1"/>
                </a:solidFill>
              </a:rPr>
              <a:t> </a:t>
            </a:r>
          </a:p>
        </p:txBody>
      </p:sp>
    </p:spTree>
    <p:extLst>
      <p:ext uri="{BB962C8B-B14F-4D97-AF65-F5344CB8AC3E}">
        <p14:creationId xmlns:p14="http://schemas.microsoft.com/office/powerpoint/2010/main" val="2518989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48"/>
        <p:cNvGrpSpPr/>
        <p:nvPr/>
      </p:nvGrpSpPr>
      <p:grpSpPr>
        <a:xfrm>
          <a:off x="0" y="0"/>
          <a:ext cx="0" cy="0"/>
          <a:chOff x="0" y="0"/>
          <a:chExt cx="0" cy="0"/>
        </a:xfrm>
      </p:grpSpPr>
      <p:pic>
        <p:nvPicPr>
          <p:cNvPr id="849" name="Google Shape;849;p51"/>
          <p:cNvPicPr preferRelativeResize="0"/>
          <p:nvPr/>
        </p:nvPicPr>
        <p:blipFill>
          <a:blip r:embed="rId3">
            <a:alphaModFix/>
          </a:blip>
          <a:stretch>
            <a:fillRect/>
          </a:stretch>
        </p:blipFill>
        <p:spPr>
          <a:xfrm>
            <a:off x="721050" y="304800"/>
            <a:ext cx="2932275" cy="638950"/>
          </a:xfrm>
          <a:prstGeom prst="rect">
            <a:avLst/>
          </a:prstGeom>
          <a:noFill/>
          <a:ln>
            <a:noFill/>
          </a:ln>
        </p:spPr>
      </p:pic>
      <p:sp>
        <p:nvSpPr>
          <p:cNvPr id="851" name="Google Shape;851;p51"/>
          <p:cNvSpPr txBox="1"/>
          <p:nvPr/>
        </p:nvSpPr>
        <p:spPr>
          <a:xfrm>
            <a:off x="1356531" y="1379693"/>
            <a:ext cx="6160247" cy="69246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dk1"/>
                </a:solidFill>
                <a:latin typeface="Love Ya Like A Sister"/>
                <a:ea typeface="Love Ya Like A Sister"/>
                <a:cs typeface="Love Ya Like A Sister"/>
                <a:sym typeface="Love Ya Like A Sister"/>
              </a:rPr>
              <a:t>Media Presentation Created By</a:t>
            </a:r>
            <a:endParaRPr sz="3300">
              <a:solidFill>
                <a:schemeClr val="dk1"/>
              </a:solidFill>
              <a:latin typeface="Love Ya Like A Sister"/>
              <a:ea typeface="Love Ya Like A Sister"/>
              <a:cs typeface="Love Ya Like A Sister"/>
              <a:sym typeface="Love Ya Like A Sister"/>
            </a:endParaRPr>
          </a:p>
        </p:txBody>
      </p:sp>
      <p:sp>
        <p:nvSpPr>
          <p:cNvPr id="852" name="Google Shape;852;p51"/>
          <p:cNvSpPr txBox="1"/>
          <p:nvPr/>
        </p:nvSpPr>
        <p:spPr>
          <a:xfrm>
            <a:off x="815993" y="1955080"/>
            <a:ext cx="8004099" cy="2345227"/>
          </a:xfrm>
          <a:prstGeom prst="rect">
            <a:avLst/>
          </a:prstGeom>
          <a:noFill/>
          <a:ln>
            <a:noFill/>
          </a:ln>
        </p:spPr>
        <p:txBody>
          <a:bodyPr spcFirstLastPara="1" wrap="square" lIns="91425" tIns="91425" rIns="91425" bIns="91425" anchor="t" anchorCtr="0">
            <a:spAutoFit/>
          </a:bodyPr>
          <a:lstStyle/>
          <a:p>
            <a:pPr>
              <a:lnSpc>
                <a:spcPct val="115000"/>
              </a:lnSpc>
              <a:spcAft>
                <a:spcPts val="1200"/>
              </a:spcAft>
            </a:pPr>
            <a:r>
              <a:rPr lang="en" sz="1600">
                <a:solidFill>
                  <a:schemeClr val="dk1"/>
                </a:solidFill>
                <a:latin typeface="Love Ya Like A Sister"/>
                <a:ea typeface="Love Ya Like A Sister"/>
                <a:cs typeface="Love Ya Like A Sister"/>
                <a:sym typeface="Love Ya Like A Sister"/>
              </a:rPr>
              <a:t>UGA FACS Family Life Education Methodology students: Amy Chang, Mackenzie Gay, Elaine Metcalf, and Melina Patterson </a:t>
            </a:r>
            <a:endParaRPr lang="en-US" sz="1600">
              <a:solidFill>
                <a:schemeClr val="dk1"/>
              </a:solidFill>
              <a:latin typeface="Love Ya Like A Sister"/>
              <a:ea typeface="Love Ya Like A Sister"/>
              <a:cs typeface="Love Ya Like A Sister"/>
            </a:endParaRPr>
          </a:p>
          <a:p>
            <a:pPr>
              <a:lnSpc>
                <a:spcPct val="114999"/>
              </a:lnSpc>
              <a:spcAft>
                <a:spcPts val="1200"/>
              </a:spcAft>
            </a:pPr>
            <a:r>
              <a:rPr lang="en" sz="1600">
                <a:solidFill>
                  <a:schemeClr val="dk1"/>
                </a:solidFill>
                <a:latin typeface="Love Ya Like A Sister"/>
                <a:ea typeface="Love Ya Like A Sister"/>
                <a:cs typeface="Love Ya Like A Sister"/>
                <a:sym typeface="Love Ya Like A Sister"/>
              </a:rPr>
              <a:t>Laura Goss, Georgia 4-H Military Liaison from the University of Georgia College of Agricultural and Environmental Sciences Cooperative Extension</a:t>
            </a:r>
            <a:endParaRPr lang="en" sz="1600">
              <a:solidFill>
                <a:schemeClr val="dk1"/>
              </a:solidFill>
              <a:latin typeface="Love Ya Like A Sister"/>
              <a:ea typeface="Love Ya Like A Sister"/>
              <a:cs typeface="Love Ya Like A Sister"/>
            </a:endParaRPr>
          </a:p>
          <a:p>
            <a:pPr>
              <a:lnSpc>
                <a:spcPct val="114999"/>
              </a:lnSpc>
              <a:spcAft>
                <a:spcPts val="1200"/>
              </a:spcAft>
            </a:pPr>
            <a:r>
              <a:rPr lang="en" sz="1600">
                <a:solidFill>
                  <a:schemeClr val="dk1"/>
                </a:solidFill>
                <a:latin typeface="Love Ya Like A Sister"/>
                <a:ea typeface="Love Ya Like A Sister"/>
                <a:cs typeface="Love Ya Like A Sister"/>
              </a:rPr>
              <a:t>McKenzie Tankersley, AmeriCorps Volunteer in Service to America member with Georgia 4-H </a:t>
            </a:r>
          </a:p>
        </p:txBody>
      </p:sp>
      <p:pic>
        <p:nvPicPr>
          <p:cNvPr id="2" name="Picture 2">
            <a:extLst>
              <a:ext uri="{FF2B5EF4-FFF2-40B4-BE49-F238E27FC236}">
                <a16:creationId xmlns:a16="http://schemas.microsoft.com/office/drawing/2014/main" id="{7FCDC5E8-A71D-8E08-4468-C693C99853D0}"/>
              </a:ext>
            </a:extLst>
          </p:cNvPr>
          <p:cNvPicPr>
            <a:picLocks noChangeAspect="1"/>
          </p:cNvPicPr>
          <p:nvPr/>
        </p:nvPicPr>
        <p:blipFill>
          <a:blip r:embed="rId4"/>
          <a:stretch>
            <a:fillRect/>
          </a:stretch>
        </p:blipFill>
        <p:spPr>
          <a:xfrm>
            <a:off x="146304" y="4317236"/>
            <a:ext cx="1243584" cy="632972"/>
          </a:xfrm>
          <a:prstGeom prst="rect">
            <a:avLst/>
          </a:prstGeom>
        </p:spPr>
      </p:pic>
      <p:pic>
        <p:nvPicPr>
          <p:cNvPr id="4" name="Picture 4" descr="A black and red sign&#10;&#10;Description automatically generated">
            <a:extLst>
              <a:ext uri="{FF2B5EF4-FFF2-40B4-BE49-F238E27FC236}">
                <a16:creationId xmlns:a16="http://schemas.microsoft.com/office/drawing/2014/main" id="{D0206694-1085-5EA5-EEC2-19BB1ED88DF6}"/>
              </a:ext>
            </a:extLst>
          </p:cNvPr>
          <p:cNvPicPr>
            <a:picLocks noChangeAspect="1"/>
          </p:cNvPicPr>
          <p:nvPr/>
        </p:nvPicPr>
        <p:blipFill>
          <a:blip r:embed="rId5"/>
          <a:stretch>
            <a:fillRect/>
          </a:stretch>
        </p:blipFill>
        <p:spPr>
          <a:xfrm>
            <a:off x="6141720" y="255422"/>
            <a:ext cx="2743200" cy="5940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8"/>
          <p:cNvSpPr txBox="1">
            <a:spLocks noGrp="1"/>
          </p:cNvSpPr>
          <p:nvPr>
            <p:ph type="title"/>
          </p:nvPr>
        </p:nvSpPr>
        <p:spPr>
          <a:xfrm>
            <a:off x="512659" y="-297081"/>
            <a:ext cx="7905048" cy="21967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a:t>Spinning a Yarn</a:t>
            </a:r>
            <a:endParaRPr sz="7000"/>
          </a:p>
        </p:txBody>
      </p:sp>
      <p:sp>
        <p:nvSpPr>
          <p:cNvPr id="463" name="Google Shape;463;p38"/>
          <p:cNvSpPr/>
          <p:nvPr/>
        </p:nvSpPr>
        <p:spPr>
          <a:xfrm>
            <a:off x="7565675" y="1156825"/>
            <a:ext cx="617382" cy="645933"/>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rgbClr val="FEC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38"/>
          <p:cNvGrpSpPr/>
          <p:nvPr/>
        </p:nvGrpSpPr>
        <p:grpSpPr>
          <a:xfrm>
            <a:off x="7251612" y="3954502"/>
            <a:ext cx="858653" cy="908171"/>
            <a:chOff x="3576050" y="1905050"/>
            <a:chExt cx="306925" cy="324625"/>
          </a:xfrm>
        </p:grpSpPr>
        <p:sp>
          <p:nvSpPr>
            <p:cNvPr id="465" name="Google Shape;465;p38"/>
            <p:cNvSpPr/>
            <p:nvPr/>
          </p:nvSpPr>
          <p:spPr>
            <a:xfrm>
              <a:off x="3576050" y="1905050"/>
              <a:ext cx="306925" cy="324625"/>
            </a:xfrm>
            <a:custGeom>
              <a:avLst/>
              <a:gdLst/>
              <a:ahLst/>
              <a:cxnLst/>
              <a:rect l="l" t="t" r="r" b="b"/>
              <a:pathLst>
                <a:path w="12277" h="12985" extrusionOk="0">
                  <a:moveTo>
                    <a:pt x="8507" y="457"/>
                  </a:moveTo>
                  <a:cubicBezTo>
                    <a:pt x="8603" y="457"/>
                    <a:pt x="8703" y="472"/>
                    <a:pt x="8807" y="504"/>
                  </a:cubicBezTo>
                  <a:cubicBezTo>
                    <a:pt x="9274" y="671"/>
                    <a:pt x="9641" y="1172"/>
                    <a:pt x="9674" y="1739"/>
                  </a:cubicBezTo>
                  <a:cubicBezTo>
                    <a:pt x="9708" y="2506"/>
                    <a:pt x="9508" y="3140"/>
                    <a:pt x="9274" y="3807"/>
                  </a:cubicBezTo>
                  <a:cubicBezTo>
                    <a:pt x="9141" y="4174"/>
                    <a:pt x="8974" y="4541"/>
                    <a:pt x="8774" y="4874"/>
                  </a:cubicBezTo>
                  <a:cubicBezTo>
                    <a:pt x="8640" y="5141"/>
                    <a:pt x="8674" y="5241"/>
                    <a:pt x="8907" y="5375"/>
                  </a:cubicBezTo>
                  <a:cubicBezTo>
                    <a:pt x="9941" y="6008"/>
                    <a:pt x="10675" y="6909"/>
                    <a:pt x="11309" y="7910"/>
                  </a:cubicBezTo>
                  <a:cubicBezTo>
                    <a:pt x="11943" y="8877"/>
                    <a:pt x="11743" y="9844"/>
                    <a:pt x="11109" y="10712"/>
                  </a:cubicBezTo>
                  <a:cubicBezTo>
                    <a:pt x="10275" y="11913"/>
                    <a:pt x="8974" y="12580"/>
                    <a:pt x="7073" y="12580"/>
                  </a:cubicBezTo>
                  <a:cubicBezTo>
                    <a:pt x="6339" y="12546"/>
                    <a:pt x="5338" y="12213"/>
                    <a:pt x="4537" y="11379"/>
                  </a:cubicBezTo>
                  <a:cubicBezTo>
                    <a:pt x="4004" y="10845"/>
                    <a:pt x="3804" y="10178"/>
                    <a:pt x="3870" y="9411"/>
                  </a:cubicBezTo>
                  <a:cubicBezTo>
                    <a:pt x="3937" y="8910"/>
                    <a:pt x="4004" y="8410"/>
                    <a:pt x="4104" y="7910"/>
                  </a:cubicBezTo>
                  <a:cubicBezTo>
                    <a:pt x="4170" y="7576"/>
                    <a:pt x="4137" y="7543"/>
                    <a:pt x="3837" y="7476"/>
                  </a:cubicBezTo>
                  <a:cubicBezTo>
                    <a:pt x="2936" y="7176"/>
                    <a:pt x="2102" y="6742"/>
                    <a:pt x="1302" y="6209"/>
                  </a:cubicBezTo>
                  <a:cubicBezTo>
                    <a:pt x="1235" y="6175"/>
                    <a:pt x="1168" y="6075"/>
                    <a:pt x="1102" y="6042"/>
                  </a:cubicBezTo>
                  <a:cubicBezTo>
                    <a:pt x="301" y="5475"/>
                    <a:pt x="334" y="4874"/>
                    <a:pt x="801" y="4040"/>
                  </a:cubicBezTo>
                  <a:cubicBezTo>
                    <a:pt x="900" y="3868"/>
                    <a:pt x="1108" y="3768"/>
                    <a:pt x="1357" y="3768"/>
                  </a:cubicBezTo>
                  <a:cubicBezTo>
                    <a:pt x="1446" y="3768"/>
                    <a:pt x="1539" y="3781"/>
                    <a:pt x="1635" y="3807"/>
                  </a:cubicBezTo>
                  <a:cubicBezTo>
                    <a:pt x="2302" y="3974"/>
                    <a:pt x="2936" y="4341"/>
                    <a:pt x="3470" y="4808"/>
                  </a:cubicBezTo>
                  <a:cubicBezTo>
                    <a:pt x="3970" y="5208"/>
                    <a:pt x="4437" y="5708"/>
                    <a:pt x="4904" y="6209"/>
                  </a:cubicBezTo>
                  <a:cubicBezTo>
                    <a:pt x="5010" y="6297"/>
                    <a:pt x="5088" y="6338"/>
                    <a:pt x="5167" y="6338"/>
                  </a:cubicBezTo>
                  <a:cubicBezTo>
                    <a:pt x="5238" y="6338"/>
                    <a:pt x="5310" y="6305"/>
                    <a:pt x="5405" y="6242"/>
                  </a:cubicBezTo>
                  <a:cubicBezTo>
                    <a:pt x="5538" y="6142"/>
                    <a:pt x="5705" y="5975"/>
                    <a:pt x="5872" y="5875"/>
                  </a:cubicBezTo>
                  <a:cubicBezTo>
                    <a:pt x="6239" y="5742"/>
                    <a:pt x="6505" y="5641"/>
                    <a:pt x="6839" y="5541"/>
                  </a:cubicBezTo>
                  <a:cubicBezTo>
                    <a:pt x="7139" y="5475"/>
                    <a:pt x="7173" y="5408"/>
                    <a:pt x="7106" y="5141"/>
                  </a:cubicBezTo>
                  <a:cubicBezTo>
                    <a:pt x="6872" y="4407"/>
                    <a:pt x="6772" y="3673"/>
                    <a:pt x="6806" y="2906"/>
                  </a:cubicBezTo>
                  <a:cubicBezTo>
                    <a:pt x="6839" y="2206"/>
                    <a:pt x="7006" y="1539"/>
                    <a:pt x="7506" y="1005"/>
                  </a:cubicBezTo>
                  <a:cubicBezTo>
                    <a:pt x="7775" y="709"/>
                    <a:pt x="8108" y="457"/>
                    <a:pt x="8507" y="457"/>
                  </a:cubicBezTo>
                  <a:close/>
                  <a:moveTo>
                    <a:pt x="8515" y="1"/>
                  </a:moveTo>
                  <a:cubicBezTo>
                    <a:pt x="8226" y="1"/>
                    <a:pt x="7925" y="88"/>
                    <a:pt x="7640" y="271"/>
                  </a:cubicBezTo>
                  <a:cubicBezTo>
                    <a:pt x="7339" y="504"/>
                    <a:pt x="7106" y="771"/>
                    <a:pt x="6906" y="1071"/>
                  </a:cubicBezTo>
                  <a:cubicBezTo>
                    <a:pt x="6305" y="1939"/>
                    <a:pt x="6339" y="2940"/>
                    <a:pt x="6439" y="3940"/>
                  </a:cubicBezTo>
                  <a:cubicBezTo>
                    <a:pt x="6472" y="4341"/>
                    <a:pt x="6572" y="4707"/>
                    <a:pt x="6606" y="5008"/>
                  </a:cubicBezTo>
                  <a:cubicBezTo>
                    <a:pt x="6105" y="5241"/>
                    <a:pt x="5672" y="5508"/>
                    <a:pt x="5305" y="5675"/>
                  </a:cubicBezTo>
                  <a:cubicBezTo>
                    <a:pt x="4938" y="5275"/>
                    <a:pt x="4504" y="4908"/>
                    <a:pt x="4104" y="4574"/>
                  </a:cubicBezTo>
                  <a:cubicBezTo>
                    <a:pt x="3437" y="4040"/>
                    <a:pt x="2736" y="3573"/>
                    <a:pt x="1902" y="3340"/>
                  </a:cubicBezTo>
                  <a:cubicBezTo>
                    <a:pt x="1704" y="3279"/>
                    <a:pt x="1512" y="3239"/>
                    <a:pt x="1331" y="3239"/>
                  </a:cubicBezTo>
                  <a:cubicBezTo>
                    <a:pt x="1116" y="3239"/>
                    <a:pt x="916" y="3295"/>
                    <a:pt x="735" y="3440"/>
                  </a:cubicBezTo>
                  <a:cubicBezTo>
                    <a:pt x="234" y="3907"/>
                    <a:pt x="1" y="4507"/>
                    <a:pt x="68" y="5108"/>
                  </a:cubicBezTo>
                  <a:cubicBezTo>
                    <a:pt x="101" y="5608"/>
                    <a:pt x="434" y="6008"/>
                    <a:pt x="801" y="6342"/>
                  </a:cubicBezTo>
                  <a:cubicBezTo>
                    <a:pt x="1602" y="6942"/>
                    <a:pt x="2469" y="7376"/>
                    <a:pt x="3437" y="7710"/>
                  </a:cubicBezTo>
                  <a:cubicBezTo>
                    <a:pt x="3603" y="7810"/>
                    <a:pt x="3637" y="7876"/>
                    <a:pt x="3603" y="8043"/>
                  </a:cubicBezTo>
                  <a:cubicBezTo>
                    <a:pt x="3503" y="8377"/>
                    <a:pt x="3470" y="8677"/>
                    <a:pt x="3437" y="9011"/>
                  </a:cubicBezTo>
                  <a:cubicBezTo>
                    <a:pt x="3303" y="10178"/>
                    <a:pt x="3603" y="11212"/>
                    <a:pt x="4571" y="11979"/>
                  </a:cubicBezTo>
                  <a:cubicBezTo>
                    <a:pt x="5415" y="12662"/>
                    <a:pt x="6430" y="12984"/>
                    <a:pt x="7444" y="12984"/>
                  </a:cubicBezTo>
                  <a:cubicBezTo>
                    <a:pt x="9155" y="12984"/>
                    <a:pt x="10863" y="12066"/>
                    <a:pt x="11743" y="10412"/>
                  </a:cubicBezTo>
                  <a:cubicBezTo>
                    <a:pt x="12276" y="9411"/>
                    <a:pt x="12243" y="8477"/>
                    <a:pt x="11609" y="7509"/>
                  </a:cubicBezTo>
                  <a:lnTo>
                    <a:pt x="11242" y="7009"/>
                  </a:lnTo>
                  <a:cubicBezTo>
                    <a:pt x="10642" y="6242"/>
                    <a:pt x="10008" y="5541"/>
                    <a:pt x="9241" y="5008"/>
                  </a:cubicBezTo>
                  <a:cubicBezTo>
                    <a:pt x="9474" y="4474"/>
                    <a:pt x="9674" y="3907"/>
                    <a:pt x="9841" y="3340"/>
                  </a:cubicBezTo>
                  <a:cubicBezTo>
                    <a:pt x="10108" y="2673"/>
                    <a:pt x="10241" y="1939"/>
                    <a:pt x="10008" y="1238"/>
                  </a:cubicBezTo>
                  <a:cubicBezTo>
                    <a:pt x="9776" y="450"/>
                    <a:pt x="9174" y="1"/>
                    <a:pt x="85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3730325" y="2130100"/>
              <a:ext cx="82600" cy="51100"/>
            </a:xfrm>
            <a:custGeom>
              <a:avLst/>
              <a:gdLst/>
              <a:ahLst/>
              <a:cxnLst/>
              <a:rect l="l" t="t" r="r" b="b"/>
              <a:pathLst>
                <a:path w="3304" h="2044" extrusionOk="0">
                  <a:moveTo>
                    <a:pt x="3061" y="0"/>
                  </a:moveTo>
                  <a:cubicBezTo>
                    <a:pt x="2947" y="0"/>
                    <a:pt x="2892" y="70"/>
                    <a:pt x="2836" y="209"/>
                  </a:cubicBezTo>
                  <a:cubicBezTo>
                    <a:pt x="2641" y="1063"/>
                    <a:pt x="1911" y="1542"/>
                    <a:pt x="1154" y="1542"/>
                  </a:cubicBezTo>
                  <a:cubicBezTo>
                    <a:pt x="876" y="1542"/>
                    <a:pt x="594" y="1477"/>
                    <a:pt x="334" y="1343"/>
                  </a:cubicBezTo>
                  <a:cubicBezTo>
                    <a:pt x="322" y="1336"/>
                    <a:pt x="307" y="1334"/>
                    <a:pt x="289" y="1334"/>
                  </a:cubicBezTo>
                  <a:cubicBezTo>
                    <a:pt x="217" y="1334"/>
                    <a:pt x="109" y="1383"/>
                    <a:pt x="1" y="1410"/>
                  </a:cubicBezTo>
                  <a:cubicBezTo>
                    <a:pt x="101" y="1510"/>
                    <a:pt x="101" y="1676"/>
                    <a:pt x="168" y="1710"/>
                  </a:cubicBezTo>
                  <a:cubicBezTo>
                    <a:pt x="501" y="1843"/>
                    <a:pt x="835" y="1977"/>
                    <a:pt x="1168" y="2043"/>
                  </a:cubicBezTo>
                  <a:lnTo>
                    <a:pt x="1168" y="1977"/>
                  </a:lnTo>
                  <a:cubicBezTo>
                    <a:pt x="1302" y="1977"/>
                    <a:pt x="1435" y="1910"/>
                    <a:pt x="1569" y="1910"/>
                  </a:cubicBezTo>
                  <a:cubicBezTo>
                    <a:pt x="2336" y="1810"/>
                    <a:pt x="3103" y="1076"/>
                    <a:pt x="3270" y="342"/>
                  </a:cubicBezTo>
                  <a:cubicBezTo>
                    <a:pt x="3270" y="209"/>
                    <a:pt x="3303" y="42"/>
                    <a:pt x="3136" y="9"/>
                  </a:cubicBezTo>
                  <a:cubicBezTo>
                    <a:pt x="3109" y="3"/>
                    <a:pt x="3084" y="0"/>
                    <a:pt x="3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3772025" y="2082350"/>
              <a:ext cx="24225" cy="34625"/>
            </a:xfrm>
            <a:custGeom>
              <a:avLst/>
              <a:gdLst/>
              <a:ahLst/>
              <a:cxnLst/>
              <a:rect l="l" t="t" r="r" b="b"/>
              <a:pathLst>
                <a:path w="969" h="1385" extrusionOk="0">
                  <a:moveTo>
                    <a:pt x="255" y="0"/>
                  </a:moveTo>
                  <a:cubicBezTo>
                    <a:pt x="201" y="0"/>
                    <a:pt x="151" y="17"/>
                    <a:pt x="134" y="51"/>
                  </a:cubicBezTo>
                  <a:cubicBezTo>
                    <a:pt x="101" y="84"/>
                    <a:pt x="1" y="251"/>
                    <a:pt x="67" y="284"/>
                  </a:cubicBezTo>
                  <a:lnTo>
                    <a:pt x="568" y="1285"/>
                  </a:lnTo>
                  <a:cubicBezTo>
                    <a:pt x="568" y="1318"/>
                    <a:pt x="735" y="1385"/>
                    <a:pt x="801" y="1385"/>
                  </a:cubicBezTo>
                  <a:cubicBezTo>
                    <a:pt x="835" y="1385"/>
                    <a:pt x="901" y="1285"/>
                    <a:pt x="968" y="1218"/>
                  </a:cubicBezTo>
                  <a:cubicBezTo>
                    <a:pt x="768" y="784"/>
                    <a:pt x="601" y="417"/>
                    <a:pt x="401" y="51"/>
                  </a:cubicBezTo>
                  <a:cubicBezTo>
                    <a:pt x="368" y="17"/>
                    <a:pt x="309" y="0"/>
                    <a:pt x="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3720325" y="2104450"/>
              <a:ext cx="24200" cy="33825"/>
            </a:xfrm>
            <a:custGeom>
              <a:avLst/>
              <a:gdLst/>
              <a:ahLst/>
              <a:cxnLst/>
              <a:rect l="l" t="t" r="r" b="b"/>
              <a:pathLst>
                <a:path w="968" h="1353" extrusionOk="0">
                  <a:moveTo>
                    <a:pt x="301" y="0"/>
                  </a:moveTo>
                  <a:cubicBezTo>
                    <a:pt x="67" y="0"/>
                    <a:pt x="1" y="167"/>
                    <a:pt x="34" y="334"/>
                  </a:cubicBezTo>
                  <a:cubicBezTo>
                    <a:pt x="167" y="601"/>
                    <a:pt x="301" y="868"/>
                    <a:pt x="468" y="1168"/>
                  </a:cubicBezTo>
                  <a:cubicBezTo>
                    <a:pt x="522" y="1249"/>
                    <a:pt x="598" y="1353"/>
                    <a:pt x="714" y="1353"/>
                  </a:cubicBezTo>
                  <a:cubicBezTo>
                    <a:pt x="741" y="1353"/>
                    <a:pt x="770" y="1347"/>
                    <a:pt x="801" y="1335"/>
                  </a:cubicBezTo>
                  <a:cubicBezTo>
                    <a:pt x="968" y="1235"/>
                    <a:pt x="968" y="1068"/>
                    <a:pt x="868" y="934"/>
                  </a:cubicBezTo>
                  <a:cubicBezTo>
                    <a:pt x="734" y="701"/>
                    <a:pt x="634" y="401"/>
                    <a:pt x="468" y="167"/>
                  </a:cubicBezTo>
                  <a:cubicBezTo>
                    <a:pt x="401" y="67"/>
                    <a:pt x="334" y="34"/>
                    <a:pt x="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38"/>
          <p:cNvSpPr/>
          <p:nvPr/>
        </p:nvSpPr>
        <p:spPr>
          <a:xfrm>
            <a:off x="1037118" y="402825"/>
            <a:ext cx="215282" cy="273352"/>
          </a:xfrm>
          <a:custGeom>
            <a:avLst/>
            <a:gdLst/>
            <a:ahLst/>
            <a:cxnLst/>
            <a:rect l="l" t="t" r="r" b="b"/>
            <a:pathLst>
              <a:path w="2736" h="3474" extrusionOk="0">
                <a:moveTo>
                  <a:pt x="1564" y="0"/>
                </a:moveTo>
                <a:cubicBezTo>
                  <a:pt x="1498" y="0"/>
                  <a:pt x="1436" y="51"/>
                  <a:pt x="1401" y="138"/>
                </a:cubicBezTo>
                <a:lnTo>
                  <a:pt x="1268" y="538"/>
                </a:lnTo>
                <a:cubicBezTo>
                  <a:pt x="1201" y="972"/>
                  <a:pt x="901" y="1239"/>
                  <a:pt x="400" y="1272"/>
                </a:cubicBezTo>
                <a:cubicBezTo>
                  <a:pt x="267" y="1306"/>
                  <a:pt x="134" y="1406"/>
                  <a:pt x="0" y="1439"/>
                </a:cubicBezTo>
                <a:cubicBezTo>
                  <a:pt x="100" y="1539"/>
                  <a:pt x="167" y="1639"/>
                  <a:pt x="300" y="1739"/>
                </a:cubicBezTo>
                <a:cubicBezTo>
                  <a:pt x="834" y="2040"/>
                  <a:pt x="1101" y="2473"/>
                  <a:pt x="1101" y="3107"/>
                </a:cubicBezTo>
                <a:cubicBezTo>
                  <a:pt x="1101" y="3240"/>
                  <a:pt x="1101" y="3307"/>
                  <a:pt x="1134" y="3474"/>
                </a:cubicBezTo>
                <a:cubicBezTo>
                  <a:pt x="1334" y="3107"/>
                  <a:pt x="1468" y="2773"/>
                  <a:pt x="1735" y="2573"/>
                </a:cubicBezTo>
                <a:cubicBezTo>
                  <a:pt x="1968" y="2373"/>
                  <a:pt x="2335" y="2373"/>
                  <a:pt x="2735" y="2240"/>
                </a:cubicBezTo>
                <a:cubicBezTo>
                  <a:pt x="2569" y="2106"/>
                  <a:pt x="2435" y="1973"/>
                  <a:pt x="2302" y="1939"/>
                </a:cubicBezTo>
                <a:cubicBezTo>
                  <a:pt x="1968" y="1673"/>
                  <a:pt x="1801" y="1372"/>
                  <a:pt x="1801" y="972"/>
                </a:cubicBezTo>
                <a:lnTo>
                  <a:pt x="1801" y="538"/>
                </a:lnTo>
                <a:cubicBezTo>
                  <a:pt x="1801" y="405"/>
                  <a:pt x="1768" y="272"/>
                  <a:pt x="1735" y="138"/>
                </a:cubicBezTo>
                <a:cubicBezTo>
                  <a:pt x="1687" y="43"/>
                  <a:pt x="1624" y="0"/>
                  <a:pt x="1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8227975" y="3153375"/>
            <a:ext cx="315575" cy="425824"/>
          </a:xfrm>
          <a:custGeom>
            <a:avLst/>
            <a:gdLst/>
            <a:ahLst/>
            <a:cxnLst/>
            <a:rect l="l" t="t" r="r" b="b"/>
            <a:pathLst>
              <a:path w="4004" h="5403" extrusionOk="0">
                <a:moveTo>
                  <a:pt x="1166" y="1"/>
                </a:moveTo>
                <a:cubicBezTo>
                  <a:pt x="1063" y="1"/>
                  <a:pt x="989" y="90"/>
                  <a:pt x="968" y="259"/>
                </a:cubicBezTo>
                <a:cubicBezTo>
                  <a:pt x="934" y="459"/>
                  <a:pt x="968" y="659"/>
                  <a:pt x="1001" y="892"/>
                </a:cubicBezTo>
                <a:cubicBezTo>
                  <a:pt x="1134" y="1560"/>
                  <a:pt x="968" y="2127"/>
                  <a:pt x="501" y="2594"/>
                </a:cubicBezTo>
                <a:cubicBezTo>
                  <a:pt x="434" y="2727"/>
                  <a:pt x="301" y="2794"/>
                  <a:pt x="200" y="2894"/>
                </a:cubicBezTo>
                <a:cubicBezTo>
                  <a:pt x="0" y="3127"/>
                  <a:pt x="100" y="3394"/>
                  <a:pt x="367" y="3428"/>
                </a:cubicBezTo>
                <a:lnTo>
                  <a:pt x="667" y="3428"/>
                </a:lnTo>
                <a:cubicBezTo>
                  <a:pt x="704" y="3425"/>
                  <a:pt x="741" y="3423"/>
                  <a:pt x="776" y="3423"/>
                </a:cubicBezTo>
                <a:cubicBezTo>
                  <a:pt x="1157" y="3423"/>
                  <a:pt x="1455" y="3584"/>
                  <a:pt x="1668" y="3828"/>
                </a:cubicBezTo>
                <a:cubicBezTo>
                  <a:pt x="1835" y="3995"/>
                  <a:pt x="1968" y="4261"/>
                  <a:pt x="2135" y="4462"/>
                </a:cubicBezTo>
                <a:cubicBezTo>
                  <a:pt x="2335" y="4728"/>
                  <a:pt x="2469" y="4962"/>
                  <a:pt x="2669" y="5229"/>
                </a:cubicBezTo>
                <a:cubicBezTo>
                  <a:pt x="2756" y="5315"/>
                  <a:pt x="2892" y="5402"/>
                  <a:pt x="2971" y="5402"/>
                </a:cubicBezTo>
                <a:cubicBezTo>
                  <a:pt x="2983" y="5402"/>
                  <a:pt x="2994" y="5400"/>
                  <a:pt x="3002" y="5396"/>
                </a:cubicBezTo>
                <a:cubicBezTo>
                  <a:pt x="3136" y="5329"/>
                  <a:pt x="3203" y="5162"/>
                  <a:pt x="3203" y="5062"/>
                </a:cubicBezTo>
                <a:cubicBezTo>
                  <a:pt x="3203" y="4728"/>
                  <a:pt x="3169" y="4328"/>
                  <a:pt x="3136" y="3995"/>
                </a:cubicBezTo>
                <a:cubicBezTo>
                  <a:pt x="3103" y="3461"/>
                  <a:pt x="3136" y="2961"/>
                  <a:pt x="3670" y="2627"/>
                </a:cubicBezTo>
                <a:cubicBezTo>
                  <a:pt x="3803" y="2594"/>
                  <a:pt x="3903" y="2427"/>
                  <a:pt x="4003" y="2260"/>
                </a:cubicBezTo>
                <a:cubicBezTo>
                  <a:pt x="3936" y="2127"/>
                  <a:pt x="3836" y="2060"/>
                  <a:pt x="3703" y="1893"/>
                </a:cubicBezTo>
                <a:cubicBezTo>
                  <a:pt x="3603" y="1793"/>
                  <a:pt x="3436" y="1793"/>
                  <a:pt x="3303" y="1793"/>
                </a:cubicBezTo>
                <a:cubicBezTo>
                  <a:pt x="2669" y="1793"/>
                  <a:pt x="2269" y="1560"/>
                  <a:pt x="1968" y="959"/>
                </a:cubicBezTo>
                <a:cubicBezTo>
                  <a:pt x="1868" y="792"/>
                  <a:pt x="1802" y="626"/>
                  <a:pt x="1702" y="492"/>
                </a:cubicBezTo>
                <a:cubicBezTo>
                  <a:pt x="1635" y="392"/>
                  <a:pt x="1501" y="225"/>
                  <a:pt x="1368" y="92"/>
                </a:cubicBezTo>
                <a:cubicBezTo>
                  <a:pt x="1295" y="31"/>
                  <a:pt x="1226" y="1"/>
                  <a:pt x="1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p:nvPr/>
        </p:nvSpPr>
        <p:spPr>
          <a:xfrm>
            <a:off x="2541688" y="4830775"/>
            <a:ext cx="373137" cy="430283"/>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8"/>
          <p:cNvSpPr/>
          <p:nvPr/>
        </p:nvSpPr>
        <p:spPr>
          <a:xfrm>
            <a:off x="7113616" y="324350"/>
            <a:ext cx="277098" cy="321500"/>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8"/>
          <p:cNvSpPr/>
          <p:nvPr/>
        </p:nvSpPr>
        <p:spPr>
          <a:xfrm>
            <a:off x="2991983" y="324350"/>
            <a:ext cx="991200" cy="430278"/>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73;p38">
            <a:extLst>
              <a:ext uri="{FF2B5EF4-FFF2-40B4-BE49-F238E27FC236}">
                <a16:creationId xmlns:a16="http://schemas.microsoft.com/office/drawing/2014/main" id="{BF6340FD-2CF5-A34B-2EED-A835C235F426}"/>
              </a:ext>
            </a:extLst>
          </p:cNvPr>
          <p:cNvSpPr/>
          <p:nvPr/>
        </p:nvSpPr>
        <p:spPr>
          <a:xfrm>
            <a:off x="1011480" y="3352836"/>
            <a:ext cx="991200" cy="430278"/>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colorful pile of yarn turned into a yellow yarn light bulb">
            <a:extLst>
              <a:ext uri="{FF2B5EF4-FFF2-40B4-BE49-F238E27FC236}">
                <a16:creationId xmlns:a16="http://schemas.microsoft.com/office/drawing/2014/main" id="{676E7FEF-322C-67B9-1734-59F32C2E2520}"/>
              </a:ext>
            </a:extLst>
          </p:cNvPr>
          <p:cNvPicPr>
            <a:picLocks noChangeAspect="1"/>
          </p:cNvPicPr>
          <p:nvPr/>
        </p:nvPicPr>
        <p:blipFill>
          <a:blip r:embed="rId3"/>
          <a:stretch>
            <a:fillRect/>
          </a:stretch>
        </p:blipFill>
        <p:spPr>
          <a:xfrm>
            <a:off x="2541688" y="1955227"/>
            <a:ext cx="4158763" cy="2771832"/>
          </a:xfrm>
          <a:prstGeom prst="rect">
            <a:avLst/>
          </a:prstGeom>
          <a:ln>
            <a:noFill/>
          </a:ln>
          <a:effectLst>
            <a:softEdge rad="112500"/>
          </a:effectLst>
        </p:spPr>
      </p:pic>
      <p:pic>
        <p:nvPicPr>
          <p:cNvPr id="5" name="Google Shape;843;p50" descr="Text&#10;&#10;Description automatically generated">
            <a:extLst>
              <a:ext uri="{FF2B5EF4-FFF2-40B4-BE49-F238E27FC236}">
                <a16:creationId xmlns:a16="http://schemas.microsoft.com/office/drawing/2014/main" id="{9ABD1938-E56C-AA84-A228-4FEFEA85E4CD}"/>
              </a:ext>
            </a:extLst>
          </p:cNvPr>
          <p:cNvPicPr preferRelativeResize="0"/>
          <p:nvPr/>
        </p:nvPicPr>
        <p:blipFill>
          <a:blip r:embed="rId4">
            <a:alphaModFix/>
          </a:blip>
          <a:stretch>
            <a:fillRect/>
          </a:stretch>
        </p:blipFill>
        <p:spPr>
          <a:xfrm>
            <a:off x="168807" y="4408747"/>
            <a:ext cx="1196892" cy="548177"/>
          </a:xfrm>
          <a:prstGeom prst="rect">
            <a:avLst/>
          </a:prstGeom>
          <a:noFill/>
          <a:ln>
            <a:noFill/>
          </a:ln>
        </p:spPr>
      </p:pic>
      <p:sp>
        <p:nvSpPr>
          <p:cNvPr id="3" name="TextBox 2">
            <a:extLst>
              <a:ext uri="{FF2B5EF4-FFF2-40B4-BE49-F238E27FC236}">
                <a16:creationId xmlns:a16="http://schemas.microsoft.com/office/drawing/2014/main" id="{C94666E6-8FAF-6A57-F86C-C0B498B93386}"/>
              </a:ext>
            </a:extLst>
          </p:cNvPr>
          <p:cNvSpPr txBox="1"/>
          <p:nvPr/>
        </p:nvSpPr>
        <p:spPr>
          <a:xfrm>
            <a:off x="3551094" y="4707082"/>
            <a:ext cx="267176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oming Soon"/>
              </a:rPr>
              <a:t>Image from Microsoft PPT Stock Images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8"/>
          <p:cNvSpPr txBox="1">
            <a:spLocks noGrp="1"/>
          </p:cNvSpPr>
          <p:nvPr>
            <p:ph type="title"/>
          </p:nvPr>
        </p:nvSpPr>
        <p:spPr>
          <a:xfrm>
            <a:off x="1611970" y="983518"/>
            <a:ext cx="5778744" cy="14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a:t>What is 4-H?</a:t>
            </a:r>
            <a:endParaRPr sz="7000"/>
          </a:p>
        </p:txBody>
      </p:sp>
      <p:sp>
        <p:nvSpPr>
          <p:cNvPr id="463" name="Google Shape;463;p38"/>
          <p:cNvSpPr/>
          <p:nvPr/>
        </p:nvSpPr>
        <p:spPr>
          <a:xfrm>
            <a:off x="7565675" y="1156825"/>
            <a:ext cx="617382" cy="645933"/>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rgbClr val="FEC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38"/>
          <p:cNvGrpSpPr/>
          <p:nvPr/>
        </p:nvGrpSpPr>
        <p:grpSpPr>
          <a:xfrm>
            <a:off x="7251612" y="3954502"/>
            <a:ext cx="858653" cy="908171"/>
            <a:chOff x="3576050" y="1905050"/>
            <a:chExt cx="306925" cy="324625"/>
          </a:xfrm>
        </p:grpSpPr>
        <p:sp>
          <p:nvSpPr>
            <p:cNvPr id="465" name="Google Shape;465;p38"/>
            <p:cNvSpPr/>
            <p:nvPr/>
          </p:nvSpPr>
          <p:spPr>
            <a:xfrm>
              <a:off x="3576050" y="1905050"/>
              <a:ext cx="306925" cy="324625"/>
            </a:xfrm>
            <a:custGeom>
              <a:avLst/>
              <a:gdLst/>
              <a:ahLst/>
              <a:cxnLst/>
              <a:rect l="l" t="t" r="r" b="b"/>
              <a:pathLst>
                <a:path w="12277" h="12985" extrusionOk="0">
                  <a:moveTo>
                    <a:pt x="8507" y="457"/>
                  </a:moveTo>
                  <a:cubicBezTo>
                    <a:pt x="8603" y="457"/>
                    <a:pt x="8703" y="472"/>
                    <a:pt x="8807" y="504"/>
                  </a:cubicBezTo>
                  <a:cubicBezTo>
                    <a:pt x="9274" y="671"/>
                    <a:pt x="9641" y="1172"/>
                    <a:pt x="9674" y="1739"/>
                  </a:cubicBezTo>
                  <a:cubicBezTo>
                    <a:pt x="9708" y="2506"/>
                    <a:pt x="9508" y="3140"/>
                    <a:pt x="9274" y="3807"/>
                  </a:cubicBezTo>
                  <a:cubicBezTo>
                    <a:pt x="9141" y="4174"/>
                    <a:pt x="8974" y="4541"/>
                    <a:pt x="8774" y="4874"/>
                  </a:cubicBezTo>
                  <a:cubicBezTo>
                    <a:pt x="8640" y="5141"/>
                    <a:pt x="8674" y="5241"/>
                    <a:pt x="8907" y="5375"/>
                  </a:cubicBezTo>
                  <a:cubicBezTo>
                    <a:pt x="9941" y="6008"/>
                    <a:pt x="10675" y="6909"/>
                    <a:pt x="11309" y="7910"/>
                  </a:cubicBezTo>
                  <a:cubicBezTo>
                    <a:pt x="11943" y="8877"/>
                    <a:pt x="11743" y="9844"/>
                    <a:pt x="11109" y="10712"/>
                  </a:cubicBezTo>
                  <a:cubicBezTo>
                    <a:pt x="10275" y="11913"/>
                    <a:pt x="8974" y="12580"/>
                    <a:pt x="7073" y="12580"/>
                  </a:cubicBezTo>
                  <a:cubicBezTo>
                    <a:pt x="6339" y="12546"/>
                    <a:pt x="5338" y="12213"/>
                    <a:pt x="4537" y="11379"/>
                  </a:cubicBezTo>
                  <a:cubicBezTo>
                    <a:pt x="4004" y="10845"/>
                    <a:pt x="3804" y="10178"/>
                    <a:pt x="3870" y="9411"/>
                  </a:cubicBezTo>
                  <a:cubicBezTo>
                    <a:pt x="3937" y="8910"/>
                    <a:pt x="4004" y="8410"/>
                    <a:pt x="4104" y="7910"/>
                  </a:cubicBezTo>
                  <a:cubicBezTo>
                    <a:pt x="4170" y="7576"/>
                    <a:pt x="4137" y="7543"/>
                    <a:pt x="3837" y="7476"/>
                  </a:cubicBezTo>
                  <a:cubicBezTo>
                    <a:pt x="2936" y="7176"/>
                    <a:pt x="2102" y="6742"/>
                    <a:pt x="1302" y="6209"/>
                  </a:cubicBezTo>
                  <a:cubicBezTo>
                    <a:pt x="1235" y="6175"/>
                    <a:pt x="1168" y="6075"/>
                    <a:pt x="1102" y="6042"/>
                  </a:cubicBezTo>
                  <a:cubicBezTo>
                    <a:pt x="301" y="5475"/>
                    <a:pt x="334" y="4874"/>
                    <a:pt x="801" y="4040"/>
                  </a:cubicBezTo>
                  <a:cubicBezTo>
                    <a:pt x="900" y="3868"/>
                    <a:pt x="1108" y="3768"/>
                    <a:pt x="1357" y="3768"/>
                  </a:cubicBezTo>
                  <a:cubicBezTo>
                    <a:pt x="1446" y="3768"/>
                    <a:pt x="1539" y="3781"/>
                    <a:pt x="1635" y="3807"/>
                  </a:cubicBezTo>
                  <a:cubicBezTo>
                    <a:pt x="2302" y="3974"/>
                    <a:pt x="2936" y="4341"/>
                    <a:pt x="3470" y="4808"/>
                  </a:cubicBezTo>
                  <a:cubicBezTo>
                    <a:pt x="3970" y="5208"/>
                    <a:pt x="4437" y="5708"/>
                    <a:pt x="4904" y="6209"/>
                  </a:cubicBezTo>
                  <a:cubicBezTo>
                    <a:pt x="5010" y="6297"/>
                    <a:pt x="5088" y="6338"/>
                    <a:pt x="5167" y="6338"/>
                  </a:cubicBezTo>
                  <a:cubicBezTo>
                    <a:pt x="5238" y="6338"/>
                    <a:pt x="5310" y="6305"/>
                    <a:pt x="5405" y="6242"/>
                  </a:cubicBezTo>
                  <a:cubicBezTo>
                    <a:pt x="5538" y="6142"/>
                    <a:pt x="5705" y="5975"/>
                    <a:pt x="5872" y="5875"/>
                  </a:cubicBezTo>
                  <a:cubicBezTo>
                    <a:pt x="6239" y="5742"/>
                    <a:pt x="6505" y="5641"/>
                    <a:pt x="6839" y="5541"/>
                  </a:cubicBezTo>
                  <a:cubicBezTo>
                    <a:pt x="7139" y="5475"/>
                    <a:pt x="7173" y="5408"/>
                    <a:pt x="7106" y="5141"/>
                  </a:cubicBezTo>
                  <a:cubicBezTo>
                    <a:pt x="6872" y="4407"/>
                    <a:pt x="6772" y="3673"/>
                    <a:pt x="6806" y="2906"/>
                  </a:cubicBezTo>
                  <a:cubicBezTo>
                    <a:pt x="6839" y="2206"/>
                    <a:pt x="7006" y="1539"/>
                    <a:pt x="7506" y="1005"/>
                  </a:cubicBezTo>
                  <a:cubicBezTo>
                    <a:pt x="7775" y="709"/>
                    <a:pt x="8108" y="457"/>
                    <a:pt x="8507" y="457"/>
                  </a:cubicBezTo>
                  <a:close/>
                  <a:moveTo>
                    <a:pt x="8515" y="1"/>
                  </a:moveTo>
                  <a:cubicBezTo>
                    <a:pt x="8226" y="1"/>
                    <a:pt x="7925" y="88"/>
                    <a:pt x="7640" y="271"/>
                  </a:cubicBezTo>
                  <a:cubicBezTo>
                    <a:pt x="7339" y="504"/>
                    <a:pt x="7106" y="771"/>
                    <a:pt x="6906" y="1071"/>
                  </a:cubicBezTo>
                  <a:cubicBezTo>
                    <a:pt x="6305" y="1939"/>
                    <a:pt x="6339" y="2940"/>
                    <a:pt x="6439" y="3940"/>
                  </a:cubicBezTo>
                  <a:cubicBezTo>
                    <a:pt x="6472" y="4341"/>
                    <a:pt x="6572" y="4707"/>
                    <a:pt x="6606" y="5008"/>
                  </a:cubicBezTo>
                  <a:cubicBezTo>
                    <a:pt x="6105" y="5241"/>
                    <a:pt x="5672" y="5508"/>
                    <a:pt x="5305" y="5675"/>
                  </a:cubicBezTo>
                  <a:cubicBezTo>
                    <a:pt x="4938" y="5275"/>
                    <a:pt x="4504" y="4908"/>
                    <a:pt x="4104" y="4574"/>
                  </a:cubicBezTo>
                  <a:cubicBezTo>
                    <a:pt x="3437" y="4040"/>
                    <a:pt x="2736" y="3573"/>
                    <a:pt x="1902" y="3340"/>
                  </a:cubicBezTo>
                  <a:cubicBezTo>
                    <a:pt x="1704" y="3279"/>
                    <a:pt x="1512" y="3239"/>
                    <a:pt x="1331" y="3239"/>
                  </a:cubicBezTo>
                  <a:cubicBezTo>
                    <a:pt x="1116" y="3239"/>
                    <a:pt x="916" y="3295"/>
                    <a:pt x="735" y="3440"/>
                  </a:cubicBezTo>
                  <a:cubicBezTo>
                    <a:pt x="234" y="3907"/>
                    <a:pt x="1" y="4507"/>
                    <a:pt x="68" y="5108"/>
                  </a:cubicBezTo>
                  <a:cubicBezTo>
                    <a:pt x="101" y="5608"/>
                    <a:pt x="434" y="6008"/>
                    <a:pt x="801" y="6342"/>
                  </a:cubicBezTo>
                  <a:cubicBezTo>
                    <a:pt x="1602" y="6942"/>
                    <a:pt x="2469" y="7376"/>
                    <a:pt x="3437" y="7710"/>
                  </a:cubicBezTo>
                  <a:cubicBezTo>
                    <a:pt x="3603" y="7810"/>
                    <a:pt x="3637" y="7876"/>
                    <a:pt x="3603" y="8043"/>
                  </a:cubicBezTo>
                  <a:cubicBezTo>
                    <a:pt x="3503" y="8377"/>
                    <a:pt x="3470" y="8677"/>
                    <a:pt x="3437" y="9011"/>
                  </a:cubicBezTo>
                  <a:cubicBezTo>
                    <a:pt x="3303" y="10178"/>
                    <a:pt x="3603" y="11212"/>
                    <a:pt x="4571" y="11979"/>
                  </a:cubicBezTo>
                  <a:cubicBezTo>
                    <a:pt x="5415" y="12662"/>
                    <a:pt x="6430" y="12984"/>
                    <a:pt x="7444" y="12984"/>
                  </a:cubicBezTo>
                  <a:cubicBezTo>
                    <a:pt x="9155" y="12984"/>
                    <a:pt x="10863" y="12066"/>
                    <a:pt x="11743" y="10412"/>
                  </a:cubicBezTo>
                  <a:cubicBezTo>
                    <a:pt x="12276" y="9411"/>
                    <a:pt x="12243" y="8477"/>
                    <a:pt x="11609" y="7509"/>
                  </a:cubicBezTo>
                  <a:lnTo>
                    <a:pt x="11242" y="7009"/>
                  </a:lnTo>
                  <a:cubicBezTo>
                    <a:pt x="10642" y="6242"/>
                    <a:pt x="10008" y="5541"/>
                    <a:pt x="9241" y="5008"/>
                  </a:cubicBezTo>
                  <a:cubicBezTo>
                    <a:pt x="9474" y="4474"/>
                    <a:pt x="9674" y="3907"/>
                    <a:pt x="9841" y="3340"/>
                  </a:cubicBezTo>
                  <a:cubicBezTo>
                    <a:pt x="10108" y="2673"/>
                    <a:pt x="10241" y="1939"/>
                    <a:pt x="10008" y="1238"/>
                  </a:cubicBezTo>
                  <a:cubicBezTo>
                    <a:pt x="9776" y="450"/>
                    <a:pt x="9174" y="1"/>
                    <a:pt x="85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8"/>
            <p:cNvSpPr/>
            <p:nvPr/>
          </p:nvSpPr>
          <p:spPr>
            <a:xfrm>
              <a:off x="3730325" y="2130100"/>
              <a:ext cx="82600" cy="51100"/>
            </a:xfrm>
            <a:custGeom>
              <a:avLst/>
              <a:gdLst/>
              <a:ahLst/>
              <a:cxnLst/>
              <a:rect l="l" t="t" r="r" b="b"/>
              <a:pathLst>
                <a:path w="3304" h="2044" extrusionOk="0">
                  <a:moveTo>
                    <a:pt x="3061" y="0"/>
                  </a:moveTo>
                  <a:cubicBezTo>
                    <a:pt x="2947" y="0"/>
                    <a:pt x="2892" y="70"/>
                    <a:pt x="2836" y="209"/>
                  </a:cubicBezTo>
                  <a:cubicBezTo>
                    <a:pt x="2641" y="1063"/>
                    <a:pt x="1911" y="1542"/>
                    <a:pt x="1154" y="1542"/>
                  </a:cubicBezTo>
                  <a:cubicBezTo>
                    <a:pt x="876" y="1542"/>
                    <a:pt x="594" y="1477"/>
                    <a:pt x="334" y="1343"/>
                  </a:cubicBezTo>
                  <a:cubicBezTo>
                    <a:pt x="322" y="1336"/>
                    <a:pt x="307" y="1334"/>
                    <a:pt x="289" y="1334"/>
                  </a:cubicBezTo>
                  <a:cubicBezTo>
                    <a:pt x="217" y="1334"/>
                    <a:pt x="109" y="1383"/>
                    <a:pt x="1" y="1410"/>
                  </a:cubicBezTo>
                  <a:cubicBezTo>
                    <a:pt x="101" y="1510"/>
                    <a:pt x="101" y="1676"/>
                    <a:pt x="168" y="1710"/>
                  </a:cubicBezTo>
                  <a:cubicBezTo>
                    <a:pt x="501" y="1843"/>
                    <a:pt x="835" y="1977"/>
                    <a:pt x="1168" y="2043"/>
                  </a:cubicBezTo>
                  <a:lnTo>
                    <a:pt x="1168" y="1977"/>
                  </a:lnTo>
                  <a:cubicBezTo>
                    <a:pt x="1302" y="1977"/>
                    <a:pt x="1435" y="1910"/>
                    <a:pt x="1569" y="1910"/>
                  </a:cubicBezTo>
                  <a:cubicBezTo>
                    <a:pt x="2336" y="1810"/>
                    <a:pt x="3103" y="1076"/>
                    <a:pt x="3270" y="342"/>
                  </a:cubicBezTo>
                  <a:cubicBezTo>
                    <a:pt x="3270" y="209"/>
                    <a:pt x="3303" y="42"/>
                    <a:pt x="3136" y="9"/>
                  </a:cubicBezTo>
                  <a:cubicBezTo>
                    <a:pt x="3109" y="3"/>
                    <a:pt x="3084" y="0"/>
                    <a:pt x="3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8"/>
            <p:cNvSpPr/>
            <p:nvPr/>
          </p:nvSpPr>
          <p:spPr>
            <a:xfrm>
              <a:off x="3772025" y="2082350"/>
              <a:ext cx="24225" cy="34625"/>
            </a:xfrm>
            <a:custGeom>
              <a:avLst/>
              <a:gdLst/>
              <a:ahLst/>
              <a:cxnLst/>
              <a:rect l="l" t="t" r="r" b="b"/>
              <a:pathLst>
                <a:path w="969" h="1385" extrusionOk="0">
                  <a:moveTo>
                    <a:pt x="255" y="0"/>
                  </a:moveTo>
                  <a:cubicBezTo>
                    <a:pt x="201" y="0"/>
                    <a:pt x="151" y="17"/>
                    <a:pt x="134" y="51"/>
                  </a:cubicBezTo>
                  <a:cubicBezTo>
                    <a:pt x="101" y="84"/>
                    <a:pt x="1" y="251"/>
                    <a:pt x="67" y="284"/>
                  </a:cubicBezTo>
                  <a:lnTo>
                    <a:pt x="568" y="1285"/>
                  </a:lnTo>
                  <a:cubicBezTo>
                    <a:pt x="568" y="1318"/>
                    <a:pt x="735" y="1385"/>
                    <a:pt x="801" y="1385"/>
                  </a:cubicBezTo>
                  <a:cubicBezTo>
                    <a:pt x="835" y="1385"/>
                    <a:pt x="901" y="1285"/>
                    <a:pt x="968" y="1218"/>
                  </a:cubicBezTo>
                  <a:cubicBezTo>
                    <a:pt x="768" y="784"/>
                    <a:pt x="601" y="417"/>
                    <a:pt x="401" y="51"/>
                  </a:cubicBezTo>
                  <a:cubicBezTo>
                    <a:pt x="368" y="17"/>
                    <a:pt x="309" y="0"/>
                    <a:pt x="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8"/>
            <p:cNvSpPr/>
            <p:nvPr/>
          </p:nvSpPr>
          <p:spPr>
            <a:xfrm>
              <a:off x="3720325" y="2104450"/>
              <a:ext cx="24200" cy="33825"/>
            </a:xfrm>
            <a:custGeom>
              <a:avLst/>
              <a:gdLst/>
              <a:ahLst/>
              <a:cxnLst/>
              <a:rect l="l" t="t" r="r" b="b"/>
              <a:pathLst>
                <a:path w="968" h="1353" extrusionOk="0">
                  <a:moveTo>
                    <a:pt x="301" y="0"/>
                  </a:moveTo>
                  <a:cubicBezTo>
                    <a:pt x="67" y="0"/>
                    <a:pt x="1" y="167"/>
                    <a:pt x="34" y="334"/>
                  </a:cubicBezTo>
                  <a:cubicBezTo>
                    <a:pt x="167" y="601"/>
                    <a:pt x="301" y="868"/>
                    <a:pt x="468" y="1168"/>
                  </a:cubicBezTo>
                  <a:cubicBezTo>
                    <a:pt x="522" y="1249"/>
                    <a:pt x="598" y="1353"/>
                    <a:pt x="714" y="1353"/>
                  </a:cubicBezTo>
                  <a:cubicBezTo>
                    <a:pt x="741" y="1353"/>
                    <a:pt x="770" y="1347"/>
                    <a:pt x="801" y="1335"/>
                  </a:cubicBezTo>
                  <a:cubicBezTo>
                    <a:pt x="968" y="1235"/>
                    <a:pt x="968" y="1068"/>
                    <a:pt x="868" y="934"/>
                  </a:cubicBezTo>
                  <a:cubicBezTo>
                    <a:pt x="734" y="701"/>
                    <a:pt x="634" y="401"/>
                    <a:pt x="468" y="167"/>
                  </a:cubicBezTo>
                  <a:cubicBezTo>
                    <a:pt x="401" y="67"/>
                    <a:pt x="334" y="34"/>
                    <a:pt x="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38"/>
          <p:cNvSpPr/>
          <p:nvPr/>
        </p:nvSpPr>
        <p:spPr>
          <a:xfrm>
            <a:off x="1037118" y="402825"/>
            <a:ext cx="215282" cy="273352"/>
          </a:xfrm>
          <a:custGeom>
            <a:avLst/>
            <a:gdLst/>
            <a:ahLst/>
            <a:cxnLst/>
            <a:rect l="l" t="t" r="r" b="b"/>
            <a:pathLst>
              <a:path w="2736" h="3474" extrusionOk="0">
                <a:moveTo>
                  <a:pt x="1564" y="0"/>
                </a:moveTo>
                <a:cubicBezTo>
                  <a:pt x="1498" y="0"/>
                  <a:pt x="1436" y="51"/>
                  <a:pt x="1401" y="138"/>
                </a:cubicBezTo>
                <a:lnTo>
                  <a:pt x="1268" y="538"/>
                </a:lnTo>
                <a:cubicBezTo>
                  <a:pt x="1201" y="972"/>
                  <a:pt x="901" y="1239"/>
                  <a:pt x="400" y="1272"/>
                </a:cubicBezTo>
                <a:cubicBezTo>
                  <a:pt x="267" y="1306"/>
                  <a:pt x="134" y="1406"/>
                  <a:pt x="0" y="1439"/>
                </a:cubicBezTo>
                <a:cubicBezTo>
                  <a:pt x="100" y="1539"/>
                  <a:pt x="167" y="1639"/>
                  <a:pt x="300" y="1739"/>
                </a:cubicBezTo>
                <a:cubicBezTo>
                  <a:pt x="834" y="2040"/>
                  <a:pt x="1101" y="2473"/>
                  <a:pt x="1101" y="3107"/>
                </a:cubicBezTo>
                <a:cubicBezTo>
                  <a:pt x="1101" y="3240"/>
                  <a:pt x="1101" y="3307"/>
                  <a:pt x="1134" y="3474"/>
                </a:cubicBezTo>
                <a:cubicBezTo>
                  <a:pt x="1334" y="3107"/>
                  <a:pt x="1468" y="2773"/>
                  <a:pt x="1735" y="2573"/>
                </a:cubicBezTo>
                <a:cubicBezTo>
                  <a:pt x="1968" y="2373"/>
                  <a:pt x="2335" y="2373"/>
                  <a:pt x="2735" y="2240"/>
                </a:cubicBezTo>
                <a:cubicBezTo>
                  <a:pt x="2569" y="2106"/>
                  <a:pt x="2435" y="1973"/>
                  <a:pt x="2302" y="1939"/>
                </a:cubicBezTo>
                <a:cubicBezTo>
                  <a:pt x="1968" y="1673"/>
                  <a:pt x="1801" y="1372"/>
                  <a:pt x="1801" y="972"/>
                </a:cubicBezTo>
                <a:lnTo>
                  <a:pt x="1801" y="538"/>
                </a:lnTo>
                <a:cubicBezTo>
                  <a:pt x="1801" y="405"/>
                  <a:pt x="1768" y="272"/>
                  <a:pt x="1735" y="138"/>
                </a:cubicBezTo>
                <a:cubicBezTo>
                  <a:pt x="1687" y="43"/>
                  <a:pt x="1624" y="0"/>
                  <a:pt x="1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8"/>
          <p:cNvSpPr/>
          <p:nvPr/>
        </p:nvSpPr>
        <p:spPr>
          <a:xfrm>
            <a:off x="8227975" y="3153375"/>
            <a:ext cx="315575" cy="425824"/>
          </a:xfrm>
          <a:custGeom>
            <a:avLst/>
            <a:gdLst/>
            <a:ahLst/>
            <a:cxnLst/>
            <a:rect l="l" t="t" r="r" b="b"/>
            <a:pathLst>
              <a:path w="4004" h="5403" extrusionOk="0">
                <a:moveTo>
                  <a:pt x="1166" y="1"/>
                </a:moveTo>
                <a:cubicBezTo>
                  <a:pt x="1063" y="1"/>
                  <a:pt x="989" y="90"/>
                  <a:pt x="968" y="259"/>
                </a:cubicBezTo>
                <a:cubicBezTo>
                  <a:pt x="934" y="459"/>
                  <a:pt x="968" y="659"/>
                  <a:pt x="1001" y="892"/>
                </a:cubicBezTo>
                <a:cubicBezTo>
                  <a:pt x="1134" y="1560"/>
                  <a:pt x="968" y="2127"/>
                  <a:pt x="501" y="2594"/>
                </a:cubicBezTo>
                <a:cubicBezTo>
                  <a:pt x="434" y="2727"/>
                  <a:pt x="301" y="2794"/>
                  <a:pt x="200" y="2894"/>
                </a:cubicBezTo>
                <a:cubicBezTo>
                  <a:pt x="0" y="3127"/>
                  <a:pt x="100" y="3394"/>
                  <a:pt x="367" y="3428"/>
                </a:cubicBezTo>
                <a:lnTo>
                  <a:pt x="667" y="3428"/>
                </a:lnTo>
                <a:cubicBezTo>
                  <a:pt x="704" y="3425"/>
                  <a:pt x="741" y="3423"/>
                  <a:pt x="776" y="3423"/>
                </a:cubicBezTo>
                <a:cubicBezTo>
                  <a:pt x="1157" y="3423"/>
                  <a:pt x="1455" y="3584"/>
                  <a:pt x="1668" y="3828"/>
                </a:cubicBezTo>
                <a:cubicBezTo>
                  <a:pt x="1835" y="3995"/>
                  <a:pt x="1968" y="4261"/>
                  <a:pt x="2135" y="4462"/>
                </a:cubicBezTo>
                <a:cubicBezTo>
                  <a:pt x="2335" y="4728"/>
                  <a:pt x="2469" y="4962"/>
                  <a:pt x="2669" y="5229"/>
                </a:cubicBezTo>
                <a:cubicBezTo>
                  <a:pt x="2756" y="5315"/>
                  <a:pt x="2892" y="5402"/>
                  <a:pt x="2971" y="5402"/>
                </a:cubicBezTo>
                <a:cubicBezTo>
                  <a:pt x="2983" y="5402"/>
                  <a:pt x="2994" y="5400"/>
                  <a:pt x="3002" y="5396"/>
                </a:cubicBezTo>
                <a:cubicBezTo>
                  <a:pt x="3136" y="5329"/>
                  <a:pt x="3203" y="5162"/>
                  <a:pt x="3203" y="5062"/>
                </a:cubicBezTo>
                <a:cubicBezTo>
                  <a:pt x="3203" y="4728"/>
                  <a:pt x="3169" y="4328"/>
                  <a:pt x="3136" y="3995"/>
                </a:cubicBezTo>
                <a:cubicBezTo>
                  <a:pt x="3103" y="3461"/>
                  <a:pt x="3136" y="2961"/>
                  <a:pt x="3670" y="2627"/>
                </a:cubicBezTo>
                <a:cubicBezTo>
                  <a:pt x="3803" y="2594"/>
                  <a:pt x="3903" y="2427"/>
                  <a:pt x="4003" y="2260"/>
                </a:cubicBezTo>
                <a:cubicBezTo>
                  <a:pt x="3936" y="2127"/>
                  <a:pt x="3836" y="2060"/>
                  <a:pt x="3703" y="1893"/>
                </a:cubicBezTo>
                <a:cubicBezTo>
                  <a:pt x="3603" y="1793"/>
                  <a:pt x="3436" y="1793"/>
                  <a:pt x="3303" y="1793"/>
                </a:cubicBezTo>
                <a:cubicBezTo>
                  <a:pt x="2669" y="1793"/>
                  <a:pt x="2269" y="1560"/>
                  <a:pt x="1968" y="959"/>
                </a:cubicBezTo>
                <a:cubicBezTo>
                  <a:pt x="1868" y="792"/>
                  <a:pt x="1802" y="626"/>
                  <a:pt x="1702" y="492"/>
                </a:cubicBezTo>
                <a:cubicBezTo>
                  <a:pt x="1635" y="392"/>
                  <a:pt x="1501" y="225"/>
                  <a:pt x="1368" y="92"/>
                </a:cubicBezTo>
                <a:cubicBezTo>
                  <a:pt x="1295" y="31"/>
                  <a:pt x="1226" y="1"/>
                  <a:pt x="1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8"/>
          <p:cNvSpPr/>
          <p:nvPr/>
        </p:nvSpPr>
        <p:spPr>
          <a:xfrm>
            <a:off x="2541688" y="4830775"/>
            <a:ext cx="373137" cy="430283"/>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8"/>
          <p:cNvSpPr/>
          <p:nvPr/>
        </p:nvSpPr>
        <p:spPr>
          <a:xfrm>
            <a:off x="7113616" y="324350"/>
            <a:ext cx="277098" cy="321500"/>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8"/>
          <p:cNvSpPr/>
          <p:nvPr/>
        </p:nvSpPr>
        <p:spPr>
          <a:xfrm>
            <a:off x="2991983" y="324350"/>
            <a:ext cx="991200" cy="430278"/>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73;p38">
            <a:extLst>
              <a:ext uri="{FF2B5EF4-FFF2-40B4-BE49-F238E27FC236}">
                <a16:creationId xmlns:a16="http://schemas.microsoft.com/office/drawing/2014/main" id="{BF6340FD-2CF5-A34B-2EED-A835C235F426}"/>
              </a:ext>
            </a:extLst>
          </p:cNvPr>
          <p:cNvSpPr/>
          <p:nvPr/>
        </p:nvSpPr>
        <p:spPr>
          <a:xfrm>
            <a:off x="1011480" y="3352836"/>
            <a:ext cx="991200" cy="430278"/>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Icon&#10;&#10;Description automatically generated">
            <a:extLst>
              <a:ext uri="{FF2B5EF4-FFF2-40B4-BE49-F238E27FC236}">
                <a16:creationId xmlns:a16="http://schemas.microsoft.com/office/drawing/2014/main" id="{297FEC25-F792-46CB-4316-F9D7E8802F60}"/>
              </a:ext>
            </a:extLst>
          </p:cNvPr>
          <p:cNvPicPr>
            <a:picLocks noChangeAspect="1"/>
          </p:cNvPicPr>
          <p:nvPr/>
        </p:nvPicPr>
        <p:blipFill>
          <a:blip r:embed="rId3"/>
          <a:stretch>
            <a:fillRect/>
          </a:stretch>
        </p:blipFill>
        <p:spPr>
          <a:xfrm>
            <a:off x="3586826" y="2454628"/>
            <a:ext cx="2091220" cy="2129474"/>
          </a:xfrm>
          <a:prstGeom prst="rect">
            <a:avLst/>
          </a:prstGeom>
        </p:spPr>
      </p:pic>
      <p:pic>
        <p:nvPicPr>
          <p:cNvPr id="5" name="Google Shape;843;p50" descr="Text&#10;&#10;Description automatically generated">
            <a:extLst>
              <a:ext uri="{FF2B5EF4-FFF2-40B4-BE49-F238E27FC236}">
                <a16:creationId xmlns:a16="http://schemas.microsoft.com/office/drawing/2014/main" id="{3079ED52-216B-D5A4-FB7F-1F631EAF6EAB}"/>
              </a:ext>
            </a:extLst>
          </p:cNvPr>
          <p:cNvPicPr preferRelativeResize="0"/>
          <p:nvPr/>
        </p:nvPicPr>
        <p:blipFill>
          <a:blip r:embed="rId4">
            <a:alphaModFix/>
          </a:blip>
          <a:stretch>
            <a:fillRect/>
          </a:stretch>
        </p:blipFill>
        <p:spPr>
          <a:xfrm>
            <a:off x="168807" y="4408747"/>
            <a:ext cx="1196892" cy="548177"/>
          </a:xfrm>
          <a:prstGeom prst="rect">
            <a:avLst/>
          </a:prstGeom>
          <a:noFill/>
          <a:ln>
            <a:noFill/>
          </a:ln>
        </p:spPr>
      </p:pic>
    </p:spTree>
    <p:extLst>
      <p:ext uri="{BB962C8B-B14F-4D97-AF65-F5344CB8AC3E}">
        <p14:creationId xmlns:p14="http://schemas.microsoft.com/office/powerpoint/2010/main" val="3455594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9"/>
          <p:cNvSpPr txBox="1">
            <a:spLocks noGrp="1"/>
          </p:cNvSpPr>
          <p:nvPr>
            <p:ph type="title"/>
          </p:nvPr>
        </p:nvSpPr>
        <p:spPr>
          <a:xfrm>
            <a:off x="2135550" y="2912075"/>
            <a:ext cx="4872900" cy="14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a:t>What is Army Child and Youth Services?</a:t>
            </a:r>
            <a:endParaRPr sz="5400"/>
          </a:p>
        </p:txBody>
      </p:sp>
      <p:sp>
        <p:nvSpPr>
          <p:cNvPr id="486" name="Google Shape;486;p39"/>
          <p:cNvSpPr/>
          <p:nvPr/>
        </p:nvSpPr>
        <p:spPr>
          <a:xfrm>
            <a:off x="7565675" y="1156825"/>
            <a:ext cx="617382" cy="645933"/>
          </a:xfrm>
          <a:custGeom>
            <a:avLst/>
            <a:gdLst/>
            <a:ahLst/>
            <a:cxnLst/>
            <a:rect l="l" t="t" r="r" b="b"/>
            <a:pathLst>
              <a:path w="8174" h="8552" extrusionOk="0">
                <a:moveTo>
                  <a:pt x="2836" y="2059"/>
                </a:moveTo>
                <a:cubicBezTo>
                  <a:pt x="2869" y="2459"/>
                  <a:pt x="2836" y="2826"/>
                  <a:pt x="2636" y="3226"/>
                </a:cubicBezTo>
                <a:cubicBezTo>
                  <a:pt x="2369" y="2726"/>
                  <a:pt x="2703" y="2459"/>
                  <a:pt x="2836" y="2059"/>
                </a:cubicBezTo>
                <a:close/>
                <a:moveTo>
                  <a:pt x="5705" y="2626"/>
                </a:moveTo>
                <a:cubicBezTo>
                  <a:pt x="5705" y="3059"/>
                  <a:pt x="5471" y="3393"/>
                  <a:pt x="5204" y="3793"/>
                </a:cubicBezTo>
                <a:cubicBezTo>
                  <a:pt x="5171" y="3827"/>
                  <a:pt x="5038" y="3827"/>
                  <a:pt x="5038" y="3827"/>
                </a:cubicBezTo>
                <a:cubicBezTo>
                  <a:pt x="5004" y="3727"/>
                  <a:pt x="4938" y="3627"/>
                  <a:pt x="4971" y="3560"/>
                </a:cubicBezTo>
                <a:cubicBezTo>
                  <a:pt x="5038" y="3393"/>
                  <a:pt x="5138" y="3226"/>
                  <a:pt x="5271" y="3126"/>
                </a:cubicBezTo>
                <a:cubicBezTo>
                  <a:pt x="5371" y="2893"/>
                  <a:pt x="5538" y="2793"/>
                  <a:pt x="5705" y="2626"/>
                </a:cubicBezTo>
                <a:close/>
                <a:moveTo>
                  <a:pt x="4603" y="387"/>
                </a:moveTo>
                <a:cubicBezTo>
                  <a:pt x="4954" y="387"/>
                  <a:pt x="5221" y="552"/>
                  <a:pt x="5405" y="858"/>
                </a:cubicBezTo>
                <a:cubicBezTo>
                  <a:pt x="5538" y="1025"/>
                  <a:pt x="5638" y="1225"/>
                  <a:pt x="5671" y="1392"/>
                </a:cubicBezTo>
                <a:cubicBezTo>
                  <a:pt x="5738" y="1725"/>
                  <a:pt x="5805" y="1992"/>
                  <a:pt x="5405" y="2226"/>
                </a:cubicBezTo>
                <a:cubicBezTo>
                  <a:pt x="5138" y="2459"/>
                  <a:pt x="4871" y="2793"/>
                  <a:pt x="4671" y="3059"/>
                </a:cubicBezTo>
                <a:cubicBezTo>
                  <a:pt x="4571" y="3193"/>
                  <a:pt x="4504" y="3393"/>
                  <a:pt x="4504" y="3627"/>
                </a:cubicBezTo>
                <a:cubicBezTo>
                  <a:pt x="4471" y="3860"/>
                  <a:pt x="4671" y="4127"/>
                  <a:pt x="4904" y="4194"/>
                </a:cubicBezTo>
                <a:cubicBezTo>
                  <a:pt x="4988" y="4231"/>
                  <a:pt x="5062" y="4247"/>
                  <a:pt x="5127" y="4247"/>
                </a:cubicBezTo>
                <a:cubicBezTo>
                  <a:pt x="5298" y="4247"/>
                  <a:pt x="5418" y="4138"/>
                  <a:pt x="5538" y="3993"/>
                </a:cubicBezTo>
                <a:cubicBezTo>
                  <a:pt x="5872" y="3627"/>
                  <a:pt x="6038" y="3160"/>
                  <a:pt x="6172" y="2659"/>
                </a:cubicBezTo>
                <a:cubicBezTo>
                  <a:pt x="6205" y="2492"/>
                  <a:pt x="6205" y="2226"/>
                  <a:pt x="6305" y="2226"/>
                </a:cubicBezTo>
                <a:cubicBezTo>
                  <a:pt x="6422" y="2186"/>
                  <a:pt x="6574" y="2170"/>
                  <a:pt x="6720" y="2170"/>
                </a:cubicBezTo>
                <a:cubicBezTo>
                  <a:pt x="6823" y="2170"/>
                  <a:pt x="6923" y="2178"/>
                  <a:pt x="7006" y="2192"/>
                </a:cubicBezTo>
                <a:cubicBezTo>
                  <a:pt x="7373" y="2326"/>
                  <a:pt x="7573" y="2659"/>
                  <a:pt x="7640" y="3026"/>
                </a:cubicBezTo>
                <a:cubicBezTo>
                  <a:pt x="7673" y="3293"/>
                  <a:pt x="7673" y="3526"/>
                  <a:pt x="7573" y="3727"/>
                </a:cubicBezTo>
                <a:cubicBezTo>
                  <a:pt x="7173" y="4994"/>
                  <a:pt x="6639" y="6162"/>
                  <a:pt x="5671" y="7129"/>
                </a:cubicBezTo>
                <a:cubicBezTo>
                  <a:pt x="5138" y="7696"/>
                  <a:pt x="4404" y="8063"/>
                  <a:pt x="3570" y="8063"/>
                </a:cubicBezTo>
                <a:cubicBezTo>
                  <a:pt x="2736" y="8063"/>
                  <a:pt x="2136" y="7729"/>
                  <a:pt x="1635" y="7129"/>
                </a:cubicBezTo>
                <a:cubicBezTo>
                  <a:pt x="1102" y="6395"/>
                  <a:pt x="835" y="5561"/>
                  <a:pt x="701" y="4694"/>
                </a:cubicBezTo>
                <a:cubicBezTo>
                  <a:pt x="668" y="4360"/>
                  <a:pt x="635" y="4027"/>
                  <a:pt x="635" y="3827"/>
                </a:cubicBezTo>
                <a:cubicBezTo>
                  <a:pt x="668" y="2893"/>
                  <a:pt x="701" y="2059"/>
                  <a:pt x="1102" y="1392"/>
                </a:cubicBezTo>
                <a:cubicBezTo>
                  <a:pt x="1202" y="1158"/>
                  <a:pt x="1368" y="958"/>
                  <a:pt x="1569" y="791"/>
                </a:cubicBezTo>
                <a:cubicBezTo>
                  <a:pt x="1711" y="681"/>
                  <a:pt x="1862" y="629"/>
                  <a:pt x="2005" y="629"/>
                </a:cubicBezTo>
                <a:cubicBezTo>
                  <a:pt x="2296" y="629"/>
                  <a:pt x="2557" y="845"/>
                  <a:pt x="2669" y="1225"/>
                </a:cubicBezTo>
                <a:cubicBezTo>
                  <a:pt x="2669" y="1292"/>
                  <a:pt x="2636" y="1392"/>
                  <a:pt x="2603" y="1492"/>
                </a:cubicBezTo>
                <a:cubicBezTo>
                  <a:pt x="2436" y="1859"/>
                  <a:pt x="2202" y="2292"/>
                  <a:pt x="2102" y="2693"/>
                </a:cubicBezTo>
                <a:cubicBezTo>
                  <a:pt x="1969" y="3026"/>
                  <a:pt x="2136" y="3393"/>
                  <a:pt x="2369" y="3560"/>
                </a:cubicBezTo>
                <a:cubicBezTo>
                  <a:pt x="2480" y="3615"/>
                  <a:pt x="2579" y="3647"/>
                  <a:pt x="2666" y="3647"/>
                </a:cubicBezTo>
                <a:cubicBezTo>
                  <a:pt x="2790" y="3647"/>
                  <a:pt x="2891" y="3583"/>
                  <a:pt x="2970" y="3426"/>
                </a:cubicBezTo>
                <a:cubicBezTo>
                  <a:pt x="3070" y="3160"/>
                  <a:pt x="3203" y="2826"/>
                  <a:pt x="3236" y="2526"/>
                </a:cubicBezTo>
                <a:cubicBezTo>
                  <a:pt x="3303" y="2192"/>
                  <a:pt x="3203" y="1825"/>
                  <a:pt x="3203" y="1458"/>
                </a:cubicBezTo>
                <a:cubicBezTo>
                  <a:pt x="3170" y="1358"/>
                  <a:pt x="3170" y="1292"/>
                  <a:pt x="3203" y="1225"/>
                </a:cubicBezTo>
                <a:cubicBezTo>
                  <a:pt x="3503" y="791"/>
                  <a:pt x="3904" y="458"/>
                  <a:pt x="4504" y="391"/>
                </a:cubicBezTo>
                <a:cubicBezTo>
                  <a:pt x="4538" y="388"/>
                  <a:pt x="4570" y="387"/>
                  <a:pt x="4603" y="387"/>
                </a:cubicBezTo>
                <a:close/>
                <a:moveTo>
                  <a:pt x="4581" y="1"/>
                </a:moveTo>
                <a:cubicBezTo>
                  <a:pt x="4025" y="1"/>
                  <a:pt x="3438" y="292"/>
                  <a:pt x="3003" y="825"/>
                </a:cubicBezTo>
                <a:cubicBezTo>
                  <a:pt x="2970" y="724"/>
                  <a:pt x="2970" y="724"/>
                  <a:pt x="2936" y="724"/>
                </a:cubicBezTo>
                <a:cubicBezTo>
                  <a:pt x="2690" y="384"/>
                  <a:pt x="2368" y="204"/>
                  <a:pt x="2033" y="204"/>
                </a:cubicBezTo>
                <a:cubicBezTo>
                  <a:pt x="1777" y="204"/>
                  <a:pt x="1513" y="308"/>
                  <a:pt x="1268" y="524"/>
                </a:cubicBezTo>
                <a:cubicBezTo>
                  <a:pt x="935" y="791"/>
                  <a:pt x="701" y="1158"/>
                  <a:pt x="601" y="1558"/>
                </a:cubicBezTo>
                <a:cubicBezTo>
                  <a:pt x="1" y="3360"/>
                  <a:pt x="134" y="5128"/>
                  <a:pt x="968" y="6829"/>
                </a:cubicBezTo>
                <a:cubicBezTo>
                  <a:pt x="1302" y="7496"/>
                  <a:pt x="1802" y="8030"/>
                  <a:pt x="2503" y="8330"/>
                </a:cubicBezTo>
                <a:cubicBezTo>
                  <a:pt x="2879" y="8480"/>
                  <a:pt x="3248" y="8551"/>
                  <a:pt x="3608" y="8551"/>
                </a:cubicBezTo>
                <a:cubicBezTo>
                  <a:pt x="4363" y="8551"/>
                  <a:pt x="5072" y="8239"/>
                  <a:pt x="5705" y="7696"/>
                </a:cubicBezTo>
                <a:cubicBezTo>
                  <a:pt x="6939" y="6662"/>
                  <a:pt x="7539" y="5294"/>
                  <a:pt x="8040" y="3827"/>
                </a:cubicBezTo>
                <a:cubicBezTo>
                  <a:pt x="8107" y="3693"/>
                  <a:pt x="8107" y="3627"/>
                  <a:pt x="8107" y="3493"/>
                </a:cubicBezTo>
                <a:cubicBezTo>
                  <a:pt x="8173" y="2626"/>
                  <a:pt x="7640" y="1859"/>
                  <a:pt x="6839" y="1792"/>
                </a:cubicBezTo>
                <a:lnTo>
                  <a:pt x="6205" y="1792"/>
                </a:lnTo>
                <a:cubicBezTo>
                  <a:pt x="6050" y="554"/>
                  <a:pt x="5347" y="1"/>
                  <a:pt x="4581" y="1"/>
                </a:cubicBezTo>
                <a:close/>
              </a:path>
            </a:pathLst>
          </a:custGeom>
          <a:solidFill>
            <a:srgbClr val="FEC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39"/>
          <p:cNvGrpSpPr/>
          <p:nvPr/>
        </p:nvGrpSpPr>
        <p:grpSpPr>
          <a:xfrm>
            <a:off x="7251612" y="3954502"/>
            <a:ext cx="858653" cy="908171"/>
            <a:chOff x="3576050" y="1905050"/>
            <a:chExt cx="306925" cy="324625"/>
          </a:xfrm>
        </p:grpSpPr>
        <p:sp>
          <p:nvSpPr>
            <p:cNvPr id="488" name="Google Shape;488;p39"/>
            <p:cNvSpPr/>
            <p:nvPr/>
          </p:nvSpPr>
          <p:spPr>
            <a:xfrm>
              <a:off x="3576050" y="1905050"/>
              <a:ext cx="306925" cy="324625"/>
            </a:xfrm>
            <a:custGeom>
              <a:avLst/>
              <a:gdLst/>
              <a:ahLst/>
              <a:cxnLst/>
              <a:rect l="l" t="t" r="r" b="b"/>
              <a:pathLst>
                <a:path w="12277" h="12985" extrusionOk="0">
                  <a:moveTo>
                    <a:pt x="8507" y="457"/>
                  </a:moveTo>
                  <a:cubicBezTo>
                    <a:pt x="8603" y="457"/>
                    <a:pt x="8703" y="472"/>
                    <a:pt x="8807" y="504"/>
                  </a:cubicBezTo>
                  <a:cubicBezTo>
                    <a:pt x="9274" y="671"/>
                    <a:pt x="9641" y="1172"/>
                    <a:pt x="9674" y="1739"/>
                  </a:cubicBezTo>
                  <a:cubicBezTo>
                    <a:pt x="9708" y="2506"/>
                    <a:pt x="9508" y="3140"/>
                    <a:pt x="9274" y="3807"/>
                  </a:cubicBezTo>
                  <a:cubicBezTo>
                    <a:pt x="9141" y="4174"/>
                    <a:pt x="8974" y="4541"/>
                    <a:pt x="8774" y="4874"/>
                  </a:cubicBezTo>
                  <a:cubicBezTo>
                    <a:pt x="8640" y="5141"/>
                    <a:pt x="8674" y="5241"/>
                    <a:pt x="8907" y="5375"/>
                  </a:cubicBezTo>
                  <a:cubicBezTo>
                    <a:pt x="9941" y="6008"/>
                    <a:pt x="10675" y="6909"/>
                    <a:pt x="11309" y="7910"/>
                  </a:cubicBezTo>
                  <a:cubicBezTo>
                    <a:pt x="11943" y="8877"/>
                    <a:pt x="11743" y="9844"/>
                    <a:pt x="11109" y="10712"/>
                  </a:cubicBezTo>
                  <a:cubicBezTo>
                    <a:pt x="10275" y="11913"/>
                    <a:pt x="8974" y="12580"/>
                    <a:pt x="7073" y="12580"/>
                  </a:cubicBezTo>
                  <a:cubicBezTo>
                    <a:pt x="6339" y="12546"/>
                    <a:pt x="5338" y="12213"/>
                    <a:pt x="4537" y="11379"/>
                  </a:cubicBezTo>
                  <a:cubicBezTo>
                    <a:pt x="4004" y="10845"/>
                    <a:pt x="3804" y="10178"/>
                    <a:pt x="3870" y="9411"/>
                  </a:cubicBezTo>
                  <a:cubicBezTo>
                    <a:pt x="3937" y="8910"/>
                    <a:pt x="4004" y="8410"/>
                    <a:pt x="4104" y="7910"/>
                  </a:cubicBezTo>
                  <a:cubicBezTo>
                    <a:pt x="4170" y="7576"/>
                    <a:pt x="4137" y="7543"/>
                    <a:pt x="3837" y="7476"/>
                  </a:cubicBezTo>
                  <a:cubicBezTo>
                    <a:pt x="2936" y="7176"/>
                    <a:pt x="2102" y="6742"/>
                    <a:pt x="1302" y="6209"/>
                  </a:cubicBezTo>
                  <a:cubicBezTo>
                    <a:pt x="1235" y="6175"/>
                    <a:pt x="1168" y="6075"/>
                    <a:pt x="1102" y="6042"/>
                  </a:cubicBezTo>
                  <a:cubicBezTo>
                    <a:pt x="301" y="5475"/>
                    <a:pt x="334" y="4874"/>
                    <a:pt x="801" y="4040"/>
                  </a:cubicBezTo>
                  <a:cubicBezTo>
                    <a:pt x="900" y="3868"/>
                    <a:pt x="1108" y="3768"/>
                    <a:pt x="1357" y="3768"/>
                  </a:cubicBezTo>
                  <a:cubicBezTo>
                    <a:pt x="1446" y="3768"/>
                    <a:pt x="1539" y="3781"/>
                    <a:pt x="1635" y="3807"/>
                  </a:cubicBezTo>
                  <a:cubicBezTo>
                    <a:pt x="2302" y="3974"/>
                    <a:pt x="2936" y="4341"/>
                    <a:pt x="3470" y="4808"/>
                  </a:cubicBezTo>
                  <a:cubicBezTo>
                    <a:pt x="3970" y="5208"/>
                    <a:pt x="4437" y="5708"/>
                    <a:pt x="4904" y="6209"/>
                  </a:cubicBezTo>
                  <a:cubicBezTo>
                    <a:pt x="5010" y="6297"/>
                    <a:pt x="5088" y="6338"/>
                    <a:pt x="5167" y="6338"/>
                  </a:cubicBezTo>
                  <a:cubicBezTo>
                    <a:pt x="5238" y="6338"/>
                    <a:pt x="5310" y="6305"/>
                    <a:pt x="5405" y="6242"/>
                  </a:cubicBezTo>
                  <a:cubicBezTo>
                    <a:pt x="5538" y="6142"/>
                    <a:pt x="5705" y="5975"/>
                    <a:pt x="5872" y="5875"/>
                  </a:cubicBezTo>
                  <a:cubicBezTo>
                    <a:pt x="6239" y="5742"/>
                    <a:pt x="6505" y="5641"/>
                    <a:pt x="6839" y="5541"/>
                  </a:cubicBezTo>
                  <a:cubicBezTo>
                    <a:pt x="7139" y="5475"/>
                    <a:pt x="7173" y="5408"/>
                    <a:pt x="7106" y="5141"/>
                  </a:cubicBezTo>
                  <a:cubicBezTo>
                    <a:pt x="6872" y="4407"/>
                    <a:pt x="6772" y="3673"/>
                    <a:pt x="6806" y="2906"/>
                  </a:cubicBezTo>
                  <a:cubicBezTo>
                    <a:pt x="6839" y="2206"/>
                    <a:pt x="7006" y="1539"/>
                    <a:pt x="7506" y="1005"/>
                  </a:cubicBezTo>
                  <a:cubicBezTo>
                    <a:pt x="7775" y="709"/>
                    <a:pt x="8108" y="457"/>
                    <a:pt x="8507" y="457"/>
                  </a:cubicBezTo>
                  <a:close/>
                  <a:moveTo>
                    <a:pt x="8515" y="1"/>
                  </a:moveTo>
                  <a:cubicBezTo>
                    <a:pt x="8226" y="1"/>
                    <a:pt x="7925" y="88"/>
                    <a:pt x="7640" y="271"/>
                  </a:cubicBezTo>
                  <a:cubicBezTo>
                    <a:pt x="7339" y="504"/>
                    <a:pt x="7106" y="771"/>
                    <a:pt x="6906" y="1071"/>
                  </a:cubicBezTo>
                  <a:cubicBezTo>
                    <a:pt x="6305" y="1939"/>
                    <a:pt x="6339" y="2940"/>
                    <a:pt x="6439" y="3940"/>
                  </a:cubicBezTo>
                  <a:cubicBezTo>
                    <a:pt x="6472" y="4341"/>
                    <a:pt x="6572" y="4707"/>
                    <a:pt x="6606" y="5008"/>
                  </a:cubicBezTo>
                  <a:cubicBezTo>
                    <a:pt x="6105" y="5241"/>
                    <a:pt x="5672" y="5508"/>
                    <a:pt x="5305" y="5675"/>
                  </a:cubicBezTo>
                  <a:cubicBezTo>
                    <a:pt x="4938" y="5275"/>
                    <a:pt x="4504" y="4908"/>
                    <a:pt x="4104" y="4574"/>
                  </a:cubicBezTo>
                  <a:cubicBezTo>
                    <a:pt x="3437" y="4040"/>
                    <a:pt x="2736" y="3573"/>
                    <a:pt x="1902" y="3340"/>
                  </a:cubicBezTo>
                  <a:cubicBezTo>
                    <a:pt x="1704" y="3279"/>
                    <a:pt x="1512" y="3239"/>
                    <a:pt x="1331" y="3239"/>
                  </a:cubicBezTo>
                  <a:cubicBezTo>
                    <a:pt x="1116" y="3239"/>
                    <a:pt x="916" y="3295"/>
                    <a:pt x="735" y="3440"/>
                  </a:cubicBezTo>
                  <a:cubicBezTo>
                    <a:pt x="234" y="3907"/>
                    <a:pt x="1" y="4507"/>
                    <a:pt x="68" y="5108"/>
                  </a:cubicBezTo>
                  <a:cubicBezTo>
                    <a:pt x="101" y="5608"/>
                    <a:pt x="434" y="6008"/>
                    <a:pt x="801" y="6342"/>
                  </a:cubicBezTo>
                  <a:cubicBezTo>
                    <a:pt x="1602" y="6942"/>
                    <a:pt x="2469" y="7376"/>
                    <a:pt x="3437" y="7710"/>
                  </a:cubicBezTo>
                  <a:cubicBezTo>
                    <a:pt x="3603" y="7810"/>
                    <a:pt x="3637" y="7876"/>
                    <a:pt x="3603" y="8043"/>
                  </a:cubicBezTo>
                  <a:cubicBezTo>
                    <a:pt x="3503" y="8377"/>
                    <a:pt x="3470" y="8677"/>
                    <a:pt x="3437" y="9011"/>
                  </a:cubicBezTo>
                  <a:cubicBezTo>
                    <a:pt x="3303" y="10178"/>
                    <a:pt x="3603" y="11212"/>
                    <a:pt x="4571" y="11979"/>
                  </a:cubicBezTo>
                  <a:cubicBezTo>
                    <a:pt x="5415" y="12662"/>
                    <a:pt x="6430" y="12984"/>
                    <a:pt x="7444" y="12984"/>
                  </a:cubicBezTo>
                  <a:cubicBezTo>
                    <a:pt x="9155" y="12984"/>
                    <a:pt x="10863" y="12066"/>
                    <a:pt x="11743" y="10412"/>
                  </a:cubicBezTo>
                  <a:cubicBezTo>
                    <a:pt x="12276" y="9411"/>
                    <a:pt x="12243" y="8477"/>
                    <a:pt x="11609" y="7509"/>
                  </a:cubicBezTo>
                  <a:lnTo>
                    <a:pt x="11242" y="7009"/>
                  </a:lnTo>
                  <a:cubicBezTo>
                    <a:pt x="10642" y="6242"/>
                    <a:pt x="10008" y="5541"/>
                    <a:pt x="9241" y="5008"/>
                  </a:cubicBezTo>
                  <a:cubicBezTo>
                    <a:pt x="9474" y="4474"/>
                    <a:pt x="9674" y="3907"/>
                    <a:pt x="9841" y="3340"/>
                  </a:cubicBezTo>
                  <a:cubicBezTo>
                    <a:pt x="10108" y="2673"/>
                    <a:pt x="10241" y="1939"/>
                    <a:pt x="10008" y="1238"/>
                  </a:cubicBezTo>
                  <a:cubicBezTo>
                    <a:pt x="9776" y="450"/>
                    <a:pt x="9174" y="1"/>
                    <a:pt x="85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9"/>
            <p:cNvSpPr/>
            <p:nvPr/>
          </p:nvSpPr>
          <p:spPr>
            <a:xfrm>
              <a:off x="3730325" y="2130100"/>
              <a:ext cx="82600" cy="51100"/>
            </a:xfrm>
            <a:custGeom>
              <a:avLst/>
              <a:gdLst/>
              <a:ahLst/>
              <a:cxnLst/>
              <a:rect l="l" t="t" r="r" b="b"/>
              <a:pathLst>
                <a:path w="3304" h="2044" extrusionOk="0">
                  <a:moveTo>
                    <a:pt x="3061" y="0"/>
                  </a:moveTo>
                  <a:cubicBezTo>
                    <a:pt x="2947" y="0"/>
                    <a:pt x="2892" y="70"/>
                    <a:pt x="2836" y="209"/>
                  </a:cubicBezTo>
                  <a:cubicBezTo>
                    <a:pt x="2641" y="1063"/>
                    <a:pt x="1911" y="1542"/>
                    <a:pt x="1154" y="1542"/>
                  </a:cubicBezTo>
                  <a:cubicBezTo>
                    <a:pt x="876" y="1542"/>
                    <a:pt x="594" y="1477"/>
                    <a:pt x="334" y="1343"/>
                  </a:cubicBezTo>
                  <a:cubicBezTo>
                    <a:pt x="322" y="1336"/>
                    <a:pt x="307" y="1334"/>
                    <a:pt x="289" y="1334"/>
                  </a:cubicBezTo>
                  <a:cubicBezTo>
                    <a:pt x="217" y="1334"/>
                    <a:pt x="109" y="1383"/>
                    <a:pt x="1" y="1410"/>
                  </a:cubicBezTo>
                  <a:cubicBezTo>
                    <a:pt x="101" y="1510"/>
                    <a:pt x="101" y="1676"/>
                    <a:pt x="168" y="1710"/>
                  </a:cubicBezTo>
                  <a:cubicBezTo>
                    <a:pt x="501" y="1843"/>
                    <a:pt x="835" y="1977"/>
                    <a:pt x="1168" y="2043"/>
                  </a:cubicBezTo>
                  <a:lnTo>
                    <a:pt x="1168" y="1977"/>
                  </a:lnTo>
                  <a:cubicBezTo>
                    <a:pt x="1302" y="1977"/>
                    <a:pt x="1435" y="1910"/>
                    <a:pt x="1569" y="1910"/>
                  </a:cubicBezTo>
                  <a:cubicBezTo>
                    <a:pt x="2336" y="1810"/>
                    <a:pt x="3103" y="1076"/>
                    <a:pt x="3270" y="342"/>
                  </a:cubicBezTo>
                  <a:cubicBezTo>
                    <a:pt x="3270" y="209"/>
                    <a:pt x="3303" y="42"/>
                    <a:pt x="3136" y="9"/>
                  </a:cubicBezTo>
                  <a:cubicBezTo>
                    <a:pt x="3109" y="3"/>
                    <a:pt x="3084" y="0"/>
                    <a:pt x="3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9"/>
            <p:cNvSpPr/>
            <p:nvPr/>
          </p:nvSpPr>
          <p:spPr>
            <a:xfrm>
              <a:off x="3772025" y="2082350"/>
              <a:ext cx="24225" cy="34625"/>
            </a:xfrm>
            <a:custGeom>
              <a:avLst/>
              <a:gdLst/>
              <a:ahLst/>
              <a:cxnLst/>
              <a:rect l="l" t="t" r="r" b="b"/>
              <a:pathLst>
                <a:path w="969" h="1385" extrusionOk="0">
                  <a:moveTo>
                    <a:pt x="255" y="0"/>
                  </a:moveTo>
                  <a:cubicBezTo>
                    <a:pt x="201" y="0"/>
                    <a:pt x="151" y="17"/>
                    <a:pt x="134" y="51"/>
                  </a:cubicBezTo>
                  <a:cubicBezTo>
                    <a:pt x="101" y="84"/>
                    <a:pt x="1" y="251"/>
                    <a:pt x="67" y="284"/>
                  </a:cubicBezTo>
                  <a:lnTo>
                    <a:pt x="568" y="1285"/>
                  </a:lnTo>
                  <a:cubicBezTo>
                    <a:pt x="568" y="1318"/>
                    <a:pt x="735" y="1385"/>
                    <a:pt x="801" y="1385"/>
                  </a:cubicBezTo>
                  <a:cubicBezTo>
                    <a:pt x="835" y="1385"/>
                    <a:pt x="901" y="1285"/>
                    <a:pt x="968" y="1218"/>
                  </a:cubicBezTo>
                  <a:cubicBezTo>
                    <a:pt x="768" y="784"/>
                    <a:pt x="601" y="417"/>
                    <a:pt x="401" y="51"/>
                  </a:cubicBezTo>
                  <a:cubicBezTo>
                    <a:pt x="368" y="17"/>
                    <a:pt x="309" y="0"/>
                    <a:pt x="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9"/>
            <p:cNvSpPr/>
            <p:nvPr/>
          </p:nvSpPr>
          <p:spPr>
            <a:xfrm>
              <a:off x="3720325" y="2104450"/>
              <a:ext cx="24200" cy="33825"/>
            </a:xfrm>
            <a:custGeom>
              <a:avLst/>
              <a:gdLst/>
              <a:ahLst/>
              <a:cxnLst/>
              <a:rect l="l" t="t" r="r" b="b"/>
              <a:pathLst>
                <a:path w="968" h="1353" extrusionOk="0">
                  <a:moveTo>
                    <a:pt x="301" y="0"/>
                  </a:moveTo>
                  <a:cubicBezTo>
                    <a:pt x="67" y="0"/>
                    <a:pt x="1" y="167"/>
                    <a:pt x="34" y="334"/>
                  </a:cubicBezTo>
                  <a:cubicBezTo>
                    <a:pt x="167" y="601"/>
                    <a:pt x="301" y="868"/>
                    <a:pt x="468" y="1168"/>
                  </a:cubicBezTo>
                  <a:cubicBezTo>
                    <a:pt x="522" y="1249"/>
                    <a:pt x="598" y="1353"/>
                    <a:pt x="714" y="1353"/>
                  </a:cubicBezTo>
                  <a:cubicBezTo>
                    <a:pt x="741" y="1353"/>
                    <a:pt x="770" y="1347"/>
                    <a:pt x="801" y="1335"/>
                  </a:cubicBezTo>
                  <a:cubicBezTo>
                    <a:pt x="968" y="1235"/>
                    <a:pt x="968" y="1068"/>
                    <a:pt x="868" y="934"/>
                  </a:cubicBezTo>
                  <a:cubicBezTo>
                    <a:pt x="734" y="701"/>
                    <a:pt x="634" y="401"/>
                    <a:pt x="468" y="167"/>
                  </a:cubicBezTo>
                  <a:cubicBezTo>
                    <a:pt x="401" y="67"/>
                    <a:pt x="334" y="34"/>
                    <a:pt x="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39"/>
          <p:cNvSpPr/>
          <p:nvPr/>
        </p:nvSpPr>
        <p:spPr>
          <a:xfrm>
            <a:off x="1037118" y="402825"/>
            <a:ext cx="215282" cy="273352"/>
          </a:xfrm>
          <a:custGeom>
            <a:avLst/>
            <a:gdLst/>
            <a:ahLst/>
            <a:cxnLst/>
            <a:rect l="l" t="t" r="r" b="b"/>
            <a:pathLst>
              <a:path w="2736" h="3474" extrusionOk="0">
                <a:moveTo>
                  <a:pt x="1564" y="0"/>
                </a:moveTo>
                <a:cubicBezTo>
                  <a:pt x="1498" y="0"/>
                  <a:pt x="1436" y="51"/>
                  <a:pt x="1401" y="138"/>
                </a:cubicBezTo>
                <a:lnTo>
                  <a:pt x="1268" y="538"/>
                </a:lnTo>
                <a:cubicBezTo>
                  <a:pt x="1201" y="972"/>
                  <a:pt x="901" y="1239"/>
                  <a:pt x="400" y="1272"/>
                </a:cubicBezTo>
                <a:cubicBezTo>
                  <a:pt x="267" y="1306"/>
                  <a:pt x="134" y="1406"/>
                  <a:pt x="0" y="1439"/>
                </a:cubicBezTo>
                <a:cubicBezTo>
                  <a:pt x="100" y="1539"/>
                  <a:pt x="167" y="1639"/>
                  <a:pt x="300" y="1739"/>
                </a:cubicBezTo>
                <a:cubicBezTo>
                  <a:pt x="834" y="2040"/>
                  <a:pt x="1101" y="2473"/>
                  <a:pt x="1101" y="3107"/>
                </a:cubicBezTo>
                <a:cubicBezTo>
                  <a:pt x="1101" y="3240"/>
                  <a:pt x="1101" y="3307"/>
                  <a:pt x="1134" y="3474"/>
                </a:cubicBezTo>
                <a:cubicBezTo>
                  <a:pt x="1334" y="3107"/>
                  <a:pt x="1468" y="2773"/>
                  <a:pt x="1735" y="2573"/>
                </a:cubicBezTo>
                <a:cubicBezTo>
                  <a:pt x="1968" y="2373"/>
                  <a:pt x="2335" y="2373"/>
                  <a:pt x="2735" y="2240"/>
                </a:cubicBezTo>
                <a:cubicBezTo>
                  <a:pt x="2569" y="2106"/>
                  <a:pt x="2435" y="1973"/>
                  <a:pt x="2302" y="1939"/>
                </a:cubicBezTo>
                <a:cubicBezTo>
                  <a:pt x="1968" y="1673"/>
                  <a:pt x="1801" y="1372"/>
                  <a:pt x="1801" y="972"/>
                </a:cubicBezTo>
                <a:lnTo>
                  <a:pt x="1801" y="538"/>
                </a:lnTo>
                <a:cubicBezTo>
                  <a:pt x="1801" y="405"/>
                  <a:pt x="1768" y="272"/>
                  <a:pt x="1735" y="138"/>
                </a:cubicBezTo>
                <a:cubicBezTo>
                  <a:pt x="1687" y="43"/>
                  <a:pt x="1624" y="0"/>
                  <a:pt x="1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9"/>
          <p:cNvSpPr/>
          <p:nvPr/>
        </p:nvSpPr>
        <p:spPr>
          <a:xfrm>
            <a:off x="8227975" y="3153375"/>
            <a:ext cx="315575" cy="425824"/>
          </a:xfrm>
          <a:custGeom>
            <a:avLst/>
            <a:gdLst/>
            <a:ahLst/>
            <a:cxnLst/>
            <a:rect l="l" t="t" r="r" b="b"/>
            <a:pathLst>
              <a:path w="4004" h="5403" extrusionOk="0">
                <a:moveTo>
                  <a:pt x="1166" y="1"/>
                </a:moveTo>
                <a:cubicBezTo>
                  <a:pt x="1063" y="1"/>
                  <a:pt x="989" y="90"/>
                  <a:pt x="968" y="259"/>
                </a:cubicBezTo>
                <a:cubicBezTo>
                  <a:pt x="934" y="459"/>
                  <a:pt x="968" y="659"/>
                  <a:pt x="1001" y="892"/>
                </a:cubicBezTo>
                <a:cubicBezTo>
                  <a:pt x="1134" y="1560"/>
                  <a:pt x="968" y="2127"/>
                  <a:pt x="501" y="2594"/>
                </a:cubicBezTo>
                <a:cubicBezTo>
                  <a:pt x="434" y="2727"/>
                  <a:pt x="301" y="2794"/>
                  <a:pt x="200" y="2894"/>
                </a:cubicBezTo>
                <a:cubicBezTo>
                  <a:pt x="0" y="3127"/>
                  <a:pt x="100" y="3394"/>
                  <a:pt x="367" y="3428"/>
                </a:cubicBezTo>
                <a:lnTo>
                  <a:pt x="667" y="3428"/>
                </a:lnTo>
                <a:cubicBezTo>
                  <a:pt x="704" y="3425"/>
                  <a:pt x="741" y="3423"/>
                  <a:pt x="776" y="3423"/>
                </a:cubicBezTo>
                <a:cubicBezTo>
                  <a:pt x="1157" y="3423"/>
                  <a:pt x="1455" y="3584"/>
                  <a:pt x="1668" y="3828"/>
                </a:cubicBezTo>
                <a:cubicBezTo>
                  <a:pt x="1835" y="3995"/>
                  <a:pt x="1968" y="4261"/>
                  <a:pt x="2135" y="4462"/>
                </a:cubicBezTo>
                <a:cubicBezTo>
                  <a:pt x="2335" y="4728"/>
                  <a:pt x="2469" y="4962"/>
                  <a:pt x="2669" y="5229"/>
                </a:cubicBezTo>
                <a:cubicBezTo>
                  <a:pt x="2756" y="5315"/>
                  <a:pt x="2892" y="5402"/>
                  <a:pt x="2971" y="5402"/>
                </a:cubicBezTo>
                <a:cubicBezTo>
                  <a:pt x="2983" y="5402"/>
                  <a:pt x="2994" y="5400"/>
                  <a:pt x="3002" y="5396"/>
                </a:cubicBezTo>
                <a:cubicBezTo>
                  <a:pt x="3136" y="5329"/>
                  <a:pt x="3203" y="5162"/>
                  <a:pt x="3203" y="5062"/>
                </a:cubicBezTo>
                <a:cubicBezTo>
                  <a:pt x="3203" y="4728"/>
                  <a:pt x="3169" y="4328"/>
                  <a:pt x="3136" y="3995"/>
                </a:cubicBezTo>
                <a:cubicBezTo>
                  <a:pt x="3103" y="3461"/>
                  <a:pt x="3136" y="2961"/>
                  <a:pt x="3670" y="2627"/>
                </a:cubicBezTo>
                <a:cubicBezTo>
                  <a:pt x="3803" y="2594"/>
                  <a:pt x="3903" y="2427"/>
                  <a:pt x="4003" y="2260"/>
                </a:cubicBezTo>
                <a:cubicBezTo>
                  <a:pt x="3936" y="2127"/>
                  <a:pt x="3836" y="2060"/>
                  <a:pt x="3703" y="1893"/>
                </a:cubicBezTo>
                <a:cubicBezTo>
                  <a:pt x="3603" y="1793"/>
                  <a:pt x="3436" y="1793"/>
                  <a:pt x="3303" y="1793"/>
                </a:cubicBezTo>
                <a:cubicBezTo>
                  <a:pt x="2669" y="1793"/>
                  <a:pt x="2269" y="1560"/>
                  <a:pt x="1968" y="959"/>
                </a:cubicBezTo>
                <a:cubicBezTo>
                  <a:pt x="1868" y="792"/>
                  <a:pt x="1802" y="626"/>
                  <a:pt x="1702" y="492"/>
                </a:cubicBezTo>
                <a:cubicBezTo>
                  <a:pt x="1635" y="392"/>
                  <a:pt x="1501" y="225"/>
                  <a:pt x="1368" y="92"/>
                </a:cubicBezTo>
                <a:cubicBezTo>
                  <a:pt x="1295" y="31"/>
                  <a:pt x="1226" y="1"/>
                  <a:pt x="1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9"/>
          <p:cNvSpPr/>
          <p:nvPr/>
        </p:nvSpPr>
        <p:spPr>
          <a:xfrm>
            <a:off x="2541688" y="4830775"/>
            <a:ext cx="373137" cy="430283"/>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9"/>
          <p:cNvSpPr/>
          <p:nvPr/>
        </p:nvSpPr>
        <p:spPr>
          <a:xfrm>
            <a:off x="5828884" y="2834378"/>
            <a:ext cx="277098" cy="321500"/>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a:off x="2991983" y="324350"/>
            <a:ext cx="991200" cy="430278"/>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9"/>
          <p:cNvGrpSpPr/>
          <p:nvPr/>
        </p:nvGrpSpPr>
        <p:grpSpPr>
          <a:xfrm rot="-193910">
            <a:off x="915353" y="2384059"/>
            <a:ext cx="772717" cy="1697994"/>
            <a:chOff x="1689025" y="479875"/>
            <a:chExt cx="391400" cy="860075"/>
          </a:xfrm>
        </p:grpSpPr>
        <p:sp>
          <p:nvSpPr>
            <p:cNvPr id="498" name="Google Shape;498;p39"/>
            <p:cNvSpPr/>
            <p:nvPr/>
          </p:nvSpPr>
          <p:spPr>
            <a:xfrm>
              <a:off x="1735150" y="794275"/>
              <a:ext cx="345275" cy="545675"/>
            </a:xfrm>
            <a:custGeom>
              <a:avLst/>
              <a:gdLst/>
              <a:ahLst/>
              <a:cxnLst/>
              <a:rect l="l" t="t" r="r" b="b"/>
              <a:pathLst>
                <a:path w="13811" h="21827" extrusionOk="0">
                  <a:moveTo>
                    <a:pt x="3080" y="3794"/>
                  </a:moveTo>
                  <a:cubicBezTo>
                    <a:pt x="3337" y="4586"/>
                    <a:pt x="3374" y="5550"/>
                    <a:pt x="3398" y="6377"/>
                  </a:cubicBezTo>
                  <a:lnTo>
                    <a:pt x="3398" y="6377"/>
                  </a:lnTo>
                  <a:cubicBezTo>
                    <a:pt x="3361" y="5984"/>
                    <a:pt x="3316" y="5593"/>
                    <a:pt x="3244" y="5206"/>
                  </a:cubicBezTo>
                  <a:cubicBezTo>
                    <a:pt x="3183" y="4784"/>
                    <a:pt x="3094" y="4284"/>
                    <a:pt x="3080" y="3794"/>
                  </a:cubicBezTo>
                  <a:close/>
                  <a:moveTo>
                    <a:pt x="11374" y="7895"/>
                  </a:moveTo>
                  <a:cubicBezTo>
                    <a:pt x="11940" y="9171"/>
                    <a:pt x="12421" y="10531"/>
                    <a:pt x="12597" y="11859"/>
                  </a:cubicBezTo>
                  <a:cubicBezTo>
                    <a:pt x="12681" y="12625"/>
                    <a:pt x="12715" y="13478"/>
                    <a:pt x="12671" y="14350"/>
                  </a:cubicBezTo>
                  <a:lnTo>
                    <a:pt x="12671" y="14350"/>
                  </a:lnTo>
                  <a:cubicBezTo>
                    <a:pt x="12649" y="14007"/>
                    <a:pt x="12623" y="13677"/>
                    <a:pt x="12597" y="13366"/>
                  </a:cubicBezTo>
                  <a:cubicBezTo>
                    <a:pt x="12443" y="11492"/>
                    <a:pt x="12030" y="9652"/>
                    <a:pt x="11374" y="7895"/>
                  </a:cubicBezTo>
                  <a:close/>
                  <a:moveTo>
                    <a:pt x="6943" y="752"/>
                  </a:moveTo>
                  <a:cubicBezTo>
                    <a:pt x="7586" y="752"/>
                    <a:pt x="8241" y="804"/>
                    <a:pt x="8872" y="958"/>
                  </a:cubicBezTo>
                  <a:cubicBezTo>
                    <a:pt x="8906" y="967"/>
                    <a:pt x="8935" y="977"/>
                    <a:pt x="8959" y="988"/>
                  </a:cubicBezTo>
                  <a:lnTo>
                    <a:pt x="8959" y="988"/>
                  </a:lnTo>
                  <a:cubicBezTo>
                    <a:pt x="8654" y="1071"/>
                    <a:pt x="8290" y="1140"/>
                    <a:pt x="8161" y="1168"/>
                  </a:cubicBezTo>
                  <a:cubicBezTo>
                    <a:pt x="8098" y="1168"/>
                    <a:pt x="7387" y="1377"/>
                    <a:pt x="7512" y="1565"/>
                  </a:cubicBezTo>
                  <a:cubicBezTo>
                    <a:pt x="7648" y="1769"/>
                    <a:pt x="7771" y="1985"/>
                    <a:pt x="7890" y="2202"/>
                  </a:cubicBezTo>
                  <a:lnTo>
                    <a:pt x="7890" y="2202"/>
                  </a:lnTo>
                  <a:cubicBezTo>
                    <a:pt x="7587" y="2778"/>
                    <a:pt x="8236" y="3852"/>
                    <a:pt x="8454" y="4327"/>
                  </a:cubicBezTo>
                  <a:cubicBezTo>
                    <a:pt x="8998" y="5561"/>
                    <a:pt x="9688" y="6691"/>
                    <a:pt x="10190" y="7947"/>
                  </a:cubicBezTo>
                  <a:cubicBezTo>
                    <a:pt x="11257" y="10625"/>
                    <a:pt x="11571" y="13533"/>
                    <a:pt x="11592" y="16421"/>
                  </a:cubicBezTo>
                  <a:cubicBezTo>
                    <a:pt x="11592" y="17187"/>
                    <a:pt x="11433" y="18487"/>
                    <a:pt x="11037" y="19547"/>
                  </a:cubicBezTo>
                  <a:lnTo>
                    <a:pt x="11037" y="19547"/>
                  </a:lnTo>
                  <a:cubicBezTo>
                    <a:pt x="11000" y="19594"/>
                    <a:pt x="10962" y="19640"/>
                    <a:pt x="10923" y="19685"/>
                  </a:cubicBezTo>
                  <a:cubicBezTo>
                    <a:pt x="10580" y="20077"/>
                    <a:pt x="10207" y="20235"/>
                    <a:pt x="9830" y="20235"/>
                  </a:cubicBezTo>
                  <a:cubicBezTo>
                    <a:pt x="8759" y="20235"/>
                    <a:pt x="7656" y="18957"/>
                    <a:pt x="7115" y="18137"/>
                  </a:cubicBezTo>
                  <a:cubicBezTo>
                    <a:pt x="6233" y="16805"/>
                    <a:pt x="5673" y="15232"/>
                    <a:pt x="5159" y="13713"/>
                  </a:cubicBezTo>
                  <a:lnTo>
                    <a:pt x="5159" y="13713"/>
                  </a:lnTo>
                  <a:cubicBezTo>
                    <a:pt x="5095" y="13360"/>
                    <a:pt x="5036" y="13007"/>
                    <a:pt x="4980" y="12655"/>
                  </a:cubicBezTo>
                  <a:cubicBezTo>
                    <a:pt x="4687" y="10730"/>
                    <a:pt x="4646" y="8826"/>
                    <a:pt x="4541" y="6922"/>
                  </a:cubicBezTo>
                  <a:cubicBezTo>
                    <a:pt x="4478" y="5561"/>
                    <a:pt x="4562" y="3469"/>
                    <a:pt x="3558" y="2360"/>
                  </a:cubicBezTo>
                  <a:cubicBezTo>
                    <a:pt x="3533" y="2335"/>
                    <a:pt x="3496" y="2319"/>
                    <a:pt x="3451" y="2311"/>
                  </a:cubicBezTo>
                  <a:lnTo>
                    <a:pt x="3451" y="2311"/>
                  </a:lnTo>
                  <a:cubicBezTo>
                    <a:pt x="3531" y="2177"/>
                    <a:pt x="3427" y="2135"/>
                    <a:pt x="3267" y="2135"/>
                  </a:cubicBezTo>
                  <a:cubicBezTo>
                    <a:pt x="3026" y="2135"/>
                    <a:pt x="2656" y="2231"/>
                    <a:pt x="2595" y="2256"/>
                  </a:cubicBezTo>
                  <a:cubicBezTo>
                    <a:pt x="2361" y="2372"/>
                    <a:pt x="2144" y="2420"/>
                    <a:pt x="1960" y="2420"/>
                  </a:cubicBezTo>
                  <a:cubicBezTo>
                    <a:pt x="1385" y="2420"/>
                    <a:pt x="1135" y="1955"/>
                    <a:pt x="1737" y="1670"/>
                  </a:cubicBezTo>
                  <a:cubicBezTo>
                    <a:pt x="2177" y="1419"/>
                    <a:pt x="2700" y="1314"/>
                    <a:pt x="3202" y="1188"/>
                  </a:cubicBezTo>
                  <a:cubicBezTo>
                    <a:pt x="4185" y="937"/>
                    <a:pt x="5231" y="812"/>
                    <a:pt x="6257" y="770"/>
                  </a:cubicBezTo>
                  <a:cubicBezTo>
                    <a:pt x="6483" y="759"/>
                    <a:pt x="6712" y="752"/>
                    <a:pt x="6943" y="752"/>
                  </a:cubicBezTo>
                  <a:close/>
                  <a:moveTo>
                    <a:pt x="7487" y="20143"/>
                  </a:moveTo>
                  <a:cubicBezTo>
                    <a:pt x="8026" y="20531"/>
                    <a:pt x="8635" y="20765"/>
                    <a:pt x="9324" y="20765"/>
                  </a:cubicBezTo>
                  <a:cubicBezTo>
                    <a:pt x="9681" y="20765"/>
                    <a:pt x="10060" y="20702"/>
                    <a:pt x="10462" y="20564"/>
                  </a:cubicBezTo>
                  <a:cubicBezTo>
                    <a:pt x="10485" y="20556"/>
                    <a:pt x="10508" y="20548"/>
                    <a:pt x="10531" y="20540"/>
                  </a:cubicBezTo>
                  <a:lnTo>
                    <a:pt x="10531" y="20540"/>
                  </a:lnTo>
                  <a:cubicBezTo>
                    <a:pt x="10217" y="20979"/>
                    <a:pt x="9822" y="21263"/>
                    <a:pt x="9335" y="21263"/>
                  </a:cubicBezTo>
                  <a:cubicBezTo>
                    <a:pt x="8938" y="21263"/>
                    <a:pt x="8479" y="21074"/>
                    <a:pt x="7951" y="20626"/>
                  </a:cubicBezTo>
                  <a:cubicBezTo>
                    <a:pt x="7783" y="20483"/>
                    <a:pt x="7629" y="20320"/>
                    <a:pt x="7487" y="20143"/>
                  </a:cubicBezTo>
                  <a:close/>
                  <a:moveTo>
                    <a:pt x="7868" y="1"/>
                  </a:moveTo>
                  <a:cubicBezTo>
                    <a:pt x="7267" y="1"/>
                    <a:pt x="6671" y="33"/>
                    <a:pt x="6110" y="59"/>
                  </a:cubicBezTo>
                  <a:cubicBezTo>
                    <a:pt x="5066" y="135"/>
                    <a:pt x="3695" y="228"/>
                    <a:pt x="2777" y="854"/>
                  </a:cubicBezTo>
                  <a:lnTo>
                    <a:pt x="2777" y="854"/>
                  </a:lnTo>
                  <a:cubicBezTo>
                    <a:pt x="1772" y="1107"/>
                    <a:pt x="797" y="1498"/>
                    <a:pt x="84" y="2151"/>
                  </a:cubicBezTo>
                  <a:cubicBezTo>
                    <a:pt x="42" y="2214"/>
                    <a:pt x="0" y="2297"/>
                    <a:pt x="63" y="2318"/>
                  </a:cubicBezTo>
                  <a:cubicBezTo>
                    <a:pt x="564" y="2732"/>
                    <a:pt x="1109" y="2908"/>
                    <a:pt x="1671" y="2908"/>
                  </a:cubicBezTo>
                  <a:cubicBezTo>
                    <a:pt x="1835" y="2908"/>
                    <a:pt x="2000" y="2893"/>
                    <a:pt x="2166" y="2864"/>
                  </a:cubicBezTo>
                  <a:lnTo>
                    <a:pt x="2166" y="2864"/>
                  </a:lnTo>
                  <a:cubicBezTo>
                    <a:pt x="1565" y="4312"/>
                    <a:pt x="2291" y="6367"/>
                    <a:pt x="2386" y="7842"/>
                  </a:cubicBezTo>
                  <a:cubicBezTo>
                    <a:pt x="2542" y="9954"/>
                    <a:pt x="3338" y="12030"/>
                    <a:pt x="4040" y="14051"/>
                  </a:cubicBezTo>
                  <a:lnTo>
                    <a:pt x="4040" y="14051"/>
                  </a:lnTo>
                  <a:cubicBezTo>
                    <a:pt x="4400" y="16072"/>
                    <a:pt x="4995" y="18045"/>
                    <a:pt x="5964" y="19831"/>
                  </a:cubicBezTo>
                  <a:cubicBezTo>
                    <a:pt x="6572" y="20915"/>
                    <a:pt x="7596" y="21826"/>
                    <a:pt x="8829" y="21826"/>
                  </a:cubicBezTo>
                  <a:cubicBezTo>
                    <a:pt x="8953" y="21826"/>
                    <a:pt x="9079" y="21817"/>
                    <a:pt x="9207" y="21798"/>
                  </a:cubicBezTo>
                  <a:cubicBezTo>
                    <a:pt x="10840" y="21538"/>
                    <a:pt x="11745" y="20555"/>
                    <a:pt x="12226" y="19282"/>
                  </a:cubicBezTo>
                  <a:lnTo>
                    <a:pt x="12226" y="19282"/>
                  </a:lnTo>
                  <a:cubicBezTo>
                    <a:pt x="13446" y="17701"/>
                    <a:pt x="13692" y="15196"/>
                    <a:pt x="13768" y="13387"/>
                  </a:cubicBezTo>
                  <a:cubicBezTo>
                    <a:pt x="13810" y="11504"/>
                    <a:pt x="13371" y="9893"/>
                    <a:pt x="12659" y="8177"/>
                  </a:cubicBezTo>
                  <a:cubicBezTo>
                    <a:pt x="12178" y="6942"/>
                    <a:pt x="11655" y="5708"/>
                    <a:pt x="10860" y="4641"/>
                  </a:cubicBezTo>
                  <a:cubicBezTo>
                    <a:pt x="10223" y="3792"/>
                    <a:pt x="9676" y="2918"/>
                    <a:pt x="9108" y="2028"/>
                  </a:cubicBezTo>
                  <a:lnTo>
                    <a:pt x="9108" y="2028"/>
                  </a:lnTo>
                  <a:cubicBezTo>
                    <a:pt x="9398" y="1621"/>
                    <a:pt x="10040" y="1252"/>
                    <a:pt x="10295" y="937"/>
                  </a:cubicBezTo>
                  <a:cubicBezTo>
                    <a:pt x="10316" y="875"/>
                    <a:pt x="10400" y="791"/>
                    <a:pt x="10316" y="770"/>
                  </a:cubicBezTo>
                  <a:cubicBezTo>
                    <a:pt x="10314" y="769"/>
                    <a:pt x="10312" y="768"/>
                    <a:pt x="10310" y="767"/>
                  </a:cubicBezTo>
                  <a:lnTo>
                    <a:pt x="10310" y="767"/>
                  </a:lnTo>
                  <a:cubicBezTo>
                    <a:pt x="10378" y="697"/>
                    <a:pt x="10443" y="622"/>
                    <a:pt x="10504" y="540"/>
                  </a:cubicBezTo>
                  <a:cubicBezTo>
                    <a:pt x="10567" y="435"/>
                    <a:pt x="10546" y="372"/>
                    <a:pt x="10441" y="331"/>
                  </a:cubicBezTo>
                  <a:cubicBezTo>
                    <a:pt x="9634" y="70"/>
                    <a:pt x="8746" y="1"/>
                    <a:pt x="7868"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9"/>
            <p:cNvSpPr/>
            <p:nvPr/>
          </p:nvSpPr>
          <p:spPr>
            <a:xfrm>
              <a:off x="1849125" y="1103200"/>
              <a:ext cx="197575" cy="63250"/>
            </a:xfrm>
            <a:custGeom>
              <a:avLst/>
              <a:gdLst/>
              <a:ahLst/>
              <a:cxnLst/>
              <a:rect l="l" t="t" r="r" b="b"/>
              <a:pathLst>
                <a:path w="7903" h="2530" extrusionOk="0">
                  <a:moveTo>
                    <a:pt x="5796" y="1"/>
                  </a:moveTo>
                  <a:cubicBezTo>
                    <a:pt x="5551" y="1"/>
                    <a:pt x="5285" y="60"/>
                    <a:pt x="5066" y="151"/>
                  </a:cubicBezTo>
                  <a:cubicBezTo>
                    <a:pt x="4794" y="256"/>
                    <a:pt x="4480" y="423"/>
                    <a:pt x="4271" y="653"/>
                  </a:cubicBezTo>
                  <a:cubicBezTo>
                    <a:pt x="4024" y="912"/>
                    <a:pt x="4024" y="1074"/>
                    <a:pt x="3980" y="1074"/>
                  </a:cubicBezTo>
                  <a:cubicBezTo>
                    <a:pt x="3942" y="1074"/>
                    <a:pt x="3871" y="955"/>
                    <a:pt x="3581" y="674"/>
                  </a:cubicBezTo>
                  <a:cubicBezTo>
                    <a:pt x="3298" y="396"/>
                    <a:pt x="3007" y="282"/>
                    <a:pt x="2718" y="282"/>
                  </a:cubicBezTo>
                  <a:cubicBezTo>
                    <a:pt x="1681" y="282"/>
                    <a:pt x="664" y="1752"/>
                    <a:pt x="107" y="2390"/>
                  </a:cubicBezTo>
                  <a:cubicBezTo>
                    <a:pt x="0" y="2489"/>
                    <a:pt x="104" y="2529"/>
                    <a:pt x="282" y="2529"/>
                  </a:cubicBezTo>
                  <a:cubicBezTo>
                    <a:pt x="556" y="2529"/>
                    <a:pt x="1006" y="2433"/>
                    <a:pt x="1133" y="2306"/>
                  </a:cubicBezTo>
                  <a:cubicBezTo>
                    <a:pt x="1405" y="1951"/>
                    <a:pt x="1656" y="1616"/>
                    <a:pt x="1928" y="1260"/>
                  </a:cubicBezTo>
                  <a:cubicBezTo>
                    <a:pt x="2090" y="1049"/>
                    <a:pt x="2206" y="970"/>
                    <a:pt x="2313" y="970"/>
                  </a:cubicBezTo>
                  <a:cubicBezTo>
                    <a:pt x="2481" y="970"/>
                    <a:pt x="2630" y="1165"/>
                    <a:pt x="2911" y="1344"/>
                  </a:cubicBezTo>
                  <a:cubicBezTo>
                    <a:pt x="3165" y="1501"/>
                    <a:pt x="3509" y="1567"/>
                    <a:pt x="3843" y="1567"/>
                  </a:cubicBezTo>
                  <a:cubicBezTo>
                    <a:pt x="4088" y="1567"/>
                    <a:pt x="4328" y="1531"/>
                    <a:pt x="4522" y="1469"/>
                  </a:cubicBezTo>
                  <a:cubicBezTo>
                    <a:pt x="5004" y="1302"/>
                    <a:pt x="5045" y="1135"/>
                    <a:pt x="5213" y="674"/>
                  </a:cubicBezTo>
                  <a:cubicBezTo>
                    <a:pt x="5244" y="580"/>
                    <a:pt x="5314" y="545"/>
                    <a:pt x="5406" y="545"/>
                  </a:cubicBezTo>
                  <a:cubicBezTo>
                    <a:pt x="5683" y="545"/>
                    <a:pt x="6159" y="868"/>
                    <a:pt x="6364" y="883"/>
                  </a:cubicBezTo>
                  <a:cubicBezTo>
                    <a:pt x="6461" y="894"/>
                    <a:pt x="6550" y="899"/>
                    <a:pt x="6634" y="899"/>
                  </a:cubicBezTo>
                  <a:cubicBezTo>
                    <a:pt x="6877" y="899"/>
                    <a:pt x="7083" y="856"/>
                    <a:pt x="7347" y="779"/>
                  </a:cubicBezTo>
                  <a:cubicBezTo>
                    <a:pt x="7862" y="613"/>
                    <a:pt x="7902" y="341"/>
                    <a:pt x="7572" y="341"/>
                  </a:cubicBezTo>
                  <a:cubicBezTo>
                    <a:pt x="7486" y="341"/>
                    <a:pt x="7376" y="359"/>
                    <a:pt x="7242" y="402"/>
                  </a:cubicBezTo>
                  <a:cubicBezTo>
                    <a:pt x="7210" y="412"/>
                    <a:pt x="7174" y="417"/>
                    <a:pt x="7136" y="417"/>
                  </a:cubicBezTo>
                  <a:cubicBezTo>
                    <a:pt x="6787" y="417"/>
                    <a:pt x="6243" y="24"/>
                    <a:pt x="5903" y="5"/>
                  </a:cubicBezTo>
                  <a:cubicBezTo>
                    <a:pt x="5868" y="2"/>
                    <a:pt x="5832" y="1"/>
                    <a:pt x="5796"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9"/>
            <p:cNvSpPr/>
            <p:nvPr/>
          </p:nvSpPr>
          <p:spPr>
            <a:xfrm>
              <a:off x="1784175" y="674900"/>
              <a:ext cx="82150" cy="49750"/>
            </a:xfrm>
            <a:custGeom>
              <a:avLst/>
              <a:gdLst/>
              <a:ahLst/>
              <a:cxnLst/>
              <a:rect l="l" t="t" r="r" b="b"/>
              <a:pathLst>
                <a:path w="3286" h="1990" extrusionOk="0">
                  <a:moveTo>
                    <a:pt x="1603" y="420"/>
                  </a:moveTo>
                  <a:cubicBezTo>
                    <a:pt x="1603" y="420"/>
                    <a:pt x="1602" y="421"/>
                    <a:pt x="1598" y="423"/>
                  </a:cubicBezTo>
                  <a:lnTo>
                    <a:pt x="1598" y="423"/>
                  </a:lnTo>
                  <a:cubicBezTo>
                    <a:pt x="1602" y="421"/>
                    <a:pt x="1603" y="420"/>
                    <a:pt x="1603" y="420"/>
                  </a:cubicBezTo>
                  <a:close/>
                  <a:moveTo>
                    <a:pt x="1531" y="494"/>
                  </a:moveTo>
                  <a:cubicBezTo>
                    <a:pt x="1555" y="498"/>
                    <a:pt x="1578" y="502"/>
                    <a:pt x="1597" y="502"/>
                  </a:cubicBezTo>
                  <a:cubicBezTo>
                    <a:pt x="1973" y="607"/>
                    <a:pt x="2099" y="942"/>
                    <a:pt x="2099" y="1277"/>
                  </a:cubicBezTo>
                  <a:cubicBezTo>
                    <a:pt x="2099" y="1325"/>
                    <a:pt x="2092" y="1409"/>
                    <a:pt x="2069" y="1487"/>
                  </a:cubicBezTo>
                  <a:lnTo>
                    <a:pt x="2069" y="1487"/>
                  </a:lnTo>
                  <a:cubicBezTo>
                    <a:pt x="2037" y="1480"/>
                    <a:pt x="2003" y="1472"/>
                    <a:pt x="1973" y="1465"/>
                  </a:cubicBezTo>
                  <a:cubicBezTo>
                    <a:pt x="1681" y="1387"/>
                    <a:pt x="1407" y="1218"/>
                    <a:pt x="1184" y="1026"/>
                  </a:cubicBezTo>
                  <a:lnTo>
                    <a:pt x="1184" y="1026"/>
                  </a:lnTo>
                  <a:cubicBezTo>
                    <a:pt x="1271" y="978"/>
                    <a:pt x="1332" y="921"/>
                    <a:pt x="1345" y="858"/>
                  </a:cubicBezTo>
                  <a:cubicBezTo>
                    <a:pt x="1382" y="730"/>
                    <a:pt x="1435" y="618"/>
                    <a:pt x="1531" y="494"/>
                  </a:cubicBezTo>
                  <a:close/>
                  <a:moveTo>
                    <a:pt x="2038" y="1"/>
                  </a:moveTo>
                  <a:cubicBezTo>
                    <a:pt x="1274" y="1"/>
                    <a:pt x="393" y="411"/>
                    <a:pt x="236" y="1046"/>
                  </a:cubicBezTo>
                  <a:cubicBezTo>
                    <a:pt x="233" y="1069"/>
                    <a:pt x="237" y="1089"/>
                    <a:pt x="249" y="1106"/>
                  </a:cubicBezTo>
                  <a:lnTo>
                    <a:pt x="249" y="1106"/>
                  </a:lnTo>
                  <a:cubicBezTo>
                    <a:pt x="93" y="1193"/>
                    <a:pt x="1" y="1292"/>
                    <a:pt x="69" y="1360"/>
                  </a:cubicBezTo>
                  <a:cubicBezTo>
                    <a:pt x="488" y="1758"/>
                    <a:pt x="1073" y="1988"/>
                    <a:pt x="1638" y="1988"/>
                  </a:cubicBezTo>
                  <a:cubicBezTo>
                    <a:pt x="1664" y="1989"/>
                    <a:pt x="1690" y="1989"/>
                    <a:pt x="1716" y="1989"/>
                  </a:cubicBezTo>
                  <a:cubicBezTo>
                    <a:pt x="2333" y="1989"/>
                    <a:pt x="3107" y="1750"/>
                    <a:pt x="3208" y="1067"/>
                  </a:cubicBezTo>
                  <a:cubicBezTo>
                    <a:pt x="3286" y="315"/>
                    <a:pt x="2707" y="1"/>
                    <a:pt x="2038" y="1"/>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9"/>
            <p:cNvSpPr/>
            <p:nvPr/>
          </p:nvSpPr>
          <p:spPr>
            <a:xfrm>
              <a:off x="1855975" y="551925"/>
              <a:ext cx="102550" cy="71225"/>
            </a:xfrm>
            <a:custGeom>
              <a:avLst/>
              <a:gdLst/>
              <a:ahLst/>
              <a:cxnLst/>
              <a:rect l="l" t="t" r="r" b="b"/>
              <a:pathLst>
                <a:path w="4102" h="2849" extrusionOk="0">
                  <a:moveTo>
                    <a:pt x="1901" y="834"/>
                  </a:moveTo>
                  <a:cubicBezTo>
                    <a:pt x="2026" y="834"/>
                    <a:pt x="2157" y="871"/>
                    <a:pt x="2261" y="923"/>
                  </a:cubicBezTo>
                  <a:cubicBezTo>
                    <a:pt x="2386" y="965"/>
                    <a:pt x="2449" y="1007"/>
                    <a:pt x="2491" y="1069"/>
                  </a:cubicBezTo>
                  <a:cubicBezTo>
                    <a:pt x="2511" y="1110"/>
                    <a:pt x="2512" y="1131"/>
                    <a:pt x="2512" y="1210"/>
                  </a:cubicBezTo>
                  <a:lnTo>
                    <a:pt x="2512" y="1210"/>
                  </a:lnTo>
                  <a:cubicBezTo>
                    <a:pt x="2250" y="1029"/>
                    <a:pt x="1895" y="1002"/>
                    <a:pt x="1573" y="969"/>
                  </a:cubicBezTo>
                  <a:lnTo>
                    <a:pt x="1573" y="969"/>
                  </a:lnTo>
                  <a:cubicBezTo>
                    <a:pt x="1646" y="897"/>
                    <a:pt x="1734" y="846"/>
                    <a:pt x="1821" y="839"/>
                  </a:cubicBezTo>
                  <a:cubicBezTo>
                    <a:pt x="1847" y="835"/>
                    <a:pt x="1874" y="834"/>
                    <a:pt x="1901" y="834"/>
                  </a:cubicBezTo>
                  <a:close/>
                  <a:moveTo>
                    <a:pt x="2302" y="1592"/>
                  </a:moveTo>
                  <a:cubicBezTo>
                    <a:pt x="2299" y="1597"/>
                    <a:pt x="2296" y="1601"/>
                    <a:pt x="2293" y="1606"/>
                  </a:cubicBezTo>
                  <a:lnTo>
                    <a:pt x="2293" y="1606"/>
                  </a:lnTo>
                  <a:cubicBezTo>
                    <a:pt x="2295" y="1602"/>
                    <a:pt x="2299" y="1598"/>
                    <a:pt x="2302" y="1592"/>
                  </a:cubicBezTo>
                  <a:close/>
                  <a:moveTo>
                    <a:pt x="2083" y="0"/>
                  </a:moveTo>
                  <a:cubicBezTo>
                    <a:pt x="1750" y="0"/>
                    <a:pt x="1418" y="79"/>
                    <a:pt x="1131" y="232"/>
                  </a:cubicBezTo>
                  <a:cubicBezTo>
                    <a:pt x="503" y="588"/>
                    <a:pt x="1" y="1362"/>
                    <a:pt x="357" y="2074"/>
                  </a:cubicBezTo>
                  <a:cubicBezTo>
                    <a:pt x="392" y="2144"/>
                    <a:pt x="432" y="2209"/>
                    <a:pt x="476" y="2268"/>
                  </a:cubicBezTo>
                  <a:lnTo>
                    <a:pt x="476" y="2268"/>
                  </a:lnTo>
                  <a:cubicBezTo>
                    <a:pt x="682" y="2684"/>
                    <a:pt x="1079" y="2849"/>
                    <a:pt x="1513" y="2849"/>
                  </a:cubicBezTo>
                  <a:cubicBezTo>
                    <a:pt x="1929" y="2849"/>
                    <a:pt x="2377" y="2697"/>
                    <a:pt x="2721" y="2471"/>
                  </a:cubicBezTo>
                  <a:cubicBezTo>
                    <a:pt x="3432" y="2011"/>
                    <a:pt x="4102" y="965"/>
                    <a:pt x="3202" y="337"/>
                  </a:cubicBezTo>
                  <a:cubicBezTo>
                    <a:pt x="2873" y="110"/>
                    <a:pt x="2477" y="0"/>
                    <a:pt x="2083"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9"/>
            <p:cNvSpPr/>
            <p:nvPr/>
          </p:nvSpPr>
          <p:spPr>
            <a:xfrm>
              <a:off x="1689025" y="479875"/>
              <a:ext cx="134025" cy="91900"/>
            </a:xfrm>
            <a:custGeom>
              <a:avLst/>
              <a:gdLst/>
              <a:ahLst/>
              <a:cxnLst/>
              <a:rect l="l" t="t" r="r" b="b"/>
              <a:pathLst>
                <a:path w="5361" h="3676" extrusionOk="0">
                  <a:moveTo>
                    <a:pt x="2316" y="580"/>
                  </a:moveTo>
                  <a:cubicBezTo>
                    <a:pt x="2365" y="580"/>
                    <a:pt x="2417" y="588"/>
                    <a:pt x="2473" y="603"/>
                  </a:cubicBezTo>
                  <a:cubicBezTo>
                    <a:pt x="3045" y="761"/>
                    <a:pt x="3411" y="1250"/>
                    <a:pt x="3500" y="1790"/>
                  </a:cubicBezTo>
                  <a:lnTo>
                    <a:pt x="3500" y="1790"/>
                  </a:lnTo>
                  <a:cubicBezTo>
                    <a:pt x="3275" y="1739"/>
                    <a:pt x="3038" y="1708"/>
                    <a:pt x="2805" y="1708"/>
                  </a:cubicBezTo>
                  <a:cubicBezTo>
                    <a:pt x="2644" y="1708"/>
                    <a:pt x="2485" y="1723"/>
                    <a:pt x="2334" y="1757"/>
                  </a:cubicBezTo>
                  <a:lnTo>
                    <a:pt x="2334" y="1757"/>
                  </a:lnTo>
                  <a:cubicBezTo>
                    <a:pt x="2394" y="1643"/>
                    <a:pt x="2316" y="1535"/>
                    <a:pt x="2138" y="1503"/>
                  </a:cubicBezTo>
                  <a:cubicBezTo>
                    <a:pt x="2117" y="1501"/>
                    <a:pt x="2095" y="1501"/>
                    <a:pt x="2072" y="1501"/>
                  </a:cubicBezTo>
                  <a:cubicBezTo>
                    <a:pt x="1968" y="1501"/>
                    <a:pt x="1853" y="1518"/>
                    <a:pt x="1739" y="1549"/>
                  </a:cubicBezTo>
                  <a:lnTo>
                    <a:pt x="1739" y="1549"/>
                  </a:lnTo>
                  <a:cubicBezTo>
                    <a:pt x="1747" y="1068"/>
                    <a:pt x="1919" y="580"/>
                    <a:pt x="2316" y="580"/>
                  </a:cubicBezTo>
                  <a:close/>
                  <a:moveTo>
                    <a:pt x="2473" y="2277"/>
                  </a:moveTo>
                  <a:lnTo>
                    <a:pt x="2664" y="2328"/>
                  </a:lnTo>
                  <a:lnTo>
                    <a:pt x="2664" y="2328"/>
                  </a:lnTo>
                  <a:cubicBezTo>
                    <a:pt x="2645" y="2462"/>
                    <a:pt x="2617" y="2590"/>
                    <a:pt x="2557" y="2696"/>
                  </a:cubicBezTo>
                  <a:cubicBezTo>
                    <a:pt x="2538" y="2745"/>
                    <a:pt x="2519" y="2780"/>
                    <a:pt x="2501" y="2805"/>
                  </a:cubicBezTo>
                  <a:lnTo>
                    <a:pt x="2501" y="2805"/>
                  </a:lnTo>
                  <a:cubicBezTo>
                    <a:pt x="2437" y="2789"/>
                    <a:pt x="2375" y="2762"/>
                    <a:pt x="2316" y="2728"/>
                  </a:cubicBezTo>
                  <a:lnTo>
                    <a:pt x="2316" y="2728"/>
                  </a:lnTo>
                  <a:cubicBezTo>
                    <a:pt x="2274" y="2685"/>
                    <a:pt x="2236" y="2640"/>
                    <a:pt x="2202" y="2593"/>
                  </a:cubicBezTo>
                  <a:lnTo>
                    <a:pt x="2202" y="2593"/>
                  </a:lnTo>
                  <a:cubicBezTo>
                    <a:pt x="2335" y="2536"/>
                    <a:pt x="2455" y="2447"/>
                    <a:pt x="2536" y="2319"/>
                  </a:cubicBezTo>
                  <a:cubicBezTo>
                    <a:pt x="2494" y="2319"/>
                    <a:pt x="2473" y="2277"/>
                    <a:pt x="2473" y="2277"/>
                  </a:cubicBezTo>
                  <a:close/>
                  <a:moveTo>
                    <a:pt x="2476" y="2836"/>
                  </a:moveTo>
                  <a:lnTo>
                    <a:pt x="2476" y="2836"/>
                  </a:lnTo>
                  <a:cubicBezTo>
                    <a:pt x="2469" y="2843"/>
                    <a:pt x="2463" y="2848"/>
                    <a:pt x="2457" y="2852"/>
                  </a:cubicBezTo>
                  <a:lnTo>
                    <a:pt x="2457" y="2852"/>
                  </a:lnTo>
                  <a:cubicBezTo>
                    <a:pt x="2454" y="2850"/>
                    <a:pt x="2452" y="2848"/>
                    <a:pt x="2449" y="2846"/>
                  </a:cubicBezTo>
                  <a:lnTo>
                    <a:pt x="2449" y="2846"/>
                  </a:lnTo>
                  <a:cubicBezTo>
                    <a:pt x="2456" y="2843"/>
                    <a:pt x="2464" y="2839"/>
                    <a:pt x="2476" y="2836"/>
                  </a:cubicBezTo>
                  <a:close/>
                  <a:moveTo>
                    <a:pt x="2675" y="0"/>
                  </a:moveTo>
                  <a:cubicBezTo>
                    <a:pt x="1265" y="0"/>
                    <a:pt x="0" y="1515"/>
                    <a:pt x="883" y="2800"/>
                  </a:cubicBezTo>
                  <a:cubicBezTo>
                    <a:pt x="968" y="2928"/>
                    <a:pt x="1074" y="3036"/>
                    <a:pt x="1195" y="3125"/>
                  </a:cubicBezTo>
                  <a:lnTo>
                    <a:pt x="1195" y="3125"/>
                  </a:lnTo>
                  <a:cubicBezTo>
                    <a:pt x="1308" y="3260"/>
                    <a:pt x="1457" y="3378"/>
                    <a:pt x="1636" y="3470"/>
                  </a:cubicBezTo>
                  <a:cubicBezTo>
                    <a:pt x="1925" y="3610"/>
                    <a:pt x="2237" y="3675"/>
                    <a:pt x="2549" y="3675"/>
                  </a:cubicBezTo>
                  <a:cubicBezTo>
                    <a:pt x="3075" y="3675"/>
                    <a:pt x="3602" y="3492"/>
                    <a:pt x="4022" y="3177"/>
                  </a:cubicBezTo>
                  <a:cubicBezTo>
                    <a:pt x="5361" y="2173"/>
                    <a:pt x="4461" y="290"/>
                    <a:pt x="3059" y="39"/>
                  </a:cubicBezTo>
                  <a:cubicBezTo>
                    <a:pt x="2931" y="13"/>
                    <a:pt x="2802" y="0"/>
                    <a:pt x="2675" y="0"/>
                  </a:cubicBezTo>
                  <a:close/>
                </a:path>
              </a:pathLst>
            </a:custGeom>
            <a:solidFill>
              <a:srgbClr val="B1A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Google Shape;843;p50" descr="Text&#10;&#10;Description automatically generated">
            <a:extLst>
              <a:ext uri="{FF2B5EF4-FFF2-40B4-BE49-F238E27FC236}">
                <a16:creationId xmlns:a16="http://schemas.microsoft.com/office/drawing/2014/main" id="{76A528D5-A8EA-5DEF-30B5-9278840B4182}"/>
              </a:ext>
            </a:extLst>
          </p:cNvPr>
          <p:cNvPicPr preferRelativeResize="0"/>
          <p:nvPr/>
        </p:nvPicPr>
        <p:blipFill>
          <a:blip r:embed="rId3">
            <a:alphaModFix/>
          </a:blip>
          <a:stretch>
            <a:fillRect/>
          </a:stretch>
        </p:blipFill>
        <p:spPr>
          <a:xfrm>
            <a:off x="168807" y="4408747"/>
            <a:ext cx="1196892" cy="548177"/>
          </a:xfrm>
          <a:prstGeom prst="rect">
            <a:avLst/>
          </a:prstGeom>
          <a:noFill/>
          <a:ln>
            <a:noFill/>
          </a:ln>
        </p:spPr>
      </p:pic>
      <p:pic>
        <p:nvPicPr>
          <p:cNvPr id="2" name="Picture 3" descr="Logo&#10;&#10;Description automatically generated">
            <a:extLst>
              <a:ext uri="{FF2B5EF4-FFF2-40B4-BE49-F238E27FC236}">
                <a16:creationId xmlns:a16="http://schemas.microsoft.com/office/drawing/2014/main" id="{FF45A750-98B6-8F37-B1C3-F2D7D40BF29E}"/>
              </a:ext>
            </a:extLst>
          </p:cNvPr>
          <p:cNvPicPr>
            <a:picLocks noChangeAspect="1"/>
          </p:cNvPicPr>
          <p:nvPr/>
        </p:nvPicPr>
        <p:blipFill>
          <a:blip r:embed="rId4"/>
          <a:stretch>
            <a:fillRect/>
          </a:stretch>
        </p:blipFill>
        <p:spPr>
          <a:xfrm>
            <a:off x="6255379" y="158005"/>
            <a:ext cx="2743200" cy="5961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7" name="Google Shape;417;p36"/>
          <p:cNvSpPr txBox="1"/>
          <p:nvPr/>
        </p:nvSpPr>
        <p:spPr>
          <a:xfrm>
            <a:off x="1308437" y="1234714"/>
            <a:ext cx="6527126" cy="69246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a:solidFill>
                  <a:schemeClr val="bg2"/>
                </a:solidFill>
                <a:latin typeface="Love Ya Like A Sister"/>
                <a:ea typeface="Love Ya Like A Sister"/>
                <a:cs typeface="Love Ya Like A Sister"/>
                <a:sym typeface="Love Ya Like A Sister"/>
              </a:rPr>
              <a:t>Lets Jump into our topic!</a:t>
            </a:r>
            <a:endParaRPr sz="3300">
              <a:solidFill>
                <a:schemeClr val="bg2"/>
              </a:solidFill>
              <a:latin typeface="Love Ya Like A Sister"/>
              <a:ea typeface="Love Ya Like A Sister"/>
              <a:cs typeface="Love Ya Like A Sister"/>
              <a:sym typeface="Love Ya Like A Sister"/>
            </a:endParaRPr>
          </a:p>
        </p:txBody>
      </p:sp>
      <p:sp>
        <p:nvSpPr>
          <p:cNvPr id="418" name="Google Shape;418;p36"/>
          <p:cNvSpPr txBox="1"/>
          <p:nvPr/>
        </p:nvSpPr>
        <p:spPr>
          <a:xfrm>
            <a:off x="1571700" y="2915100"/>
            <a:ext cx="6000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solidFill>
                <a:schemeClr val="dk1"/>
              </a:solidFill>
              <a:latin typeface="Love Ya Like A Sister"/>
              <a:ea typeface="Love Ya Like A Sister"/>
              <a:cs typeface="Love Ya Like A Sister"/>
              <a:sym typeface="Love Ya Like A Sister"/>
            </a:endParaRPr>
          </a:p>
        </p:txBody>
      </p:sp>
      <p:pic>
        <p:nvPicPr>
          <p:cNvPr id="419" name="Google Shape;419;p36"/>
          <p:cNvPicPr preferRelativeResize="0"/>
          <p:nvPr/>
        </p:nvPicPr>
        <p:blipFill>
          <a:blip r:embed="rId3">
            <a:alphaModFix/>
          </a:blip>
          <a:stretch>
            <a:fillRect/>
          </a:stretch>
        </p:blipFill>
        <p:spPr>
          <a:xfrm>
            <a:off x="5987567" y="199547"/>
            <a:ext cx="2932275" cy="629989"/>
          </a:xfrm>
          <a:prstGeom prst="rect">
            <a:avLst/>
          </a:prstGeom>
          <a:noFill/>
          <a:ln>
            <a:noFill/>
          </a:ln>
        </p:spPr>
      </p:pic>
      <p:pic>
        <p:nvPicPr>
          <p:cNvPr id="3" name="Picture 2" descr="Children jumping rope in park">
            <a:extLst>
              <a:ext uri="{FF2B5EF4-FFF2-40B4-BE49-F238E27FC236}">
                <a16:creationId xmlns:a16="http://schemas.microsoft.com/office/drawing/2014/main" id="{D43DBD0C-3118-10CE-5C19-424CEB515C2E}"/>
              </a:ext>
            </a:extLst>
          </p:cNvPr>
          <p:cNvPicPr>
            <a:picLocks noChangeAspect="1"/>
          </p:cNvPicPr>
          <p:nvPr/>
        </p:nvPicPr>
        <p:blipFill>
          <a:blip r:embed="rId4"/>
          <a:stretch>
            <a:fillRect/>
          </a:stretch>
        </p:blipFill>
        <p:spPr>
          <a:xfrm>
            <a:off x="2677665" y="2170049"/>
            <a:ext cx="3341196" cy="2228702"/>
          </a:xfrm>
          <a:prstGeom prst="rect">
            <a:avLst/>
          </a:prstGeom>
          <a:effectLst>
            <a:softEdge rad="63500"/>
          </a:effectLst>
        </p:spPr>
      </p:pic>
      <p:pic>
        <p:nvPicPr>
          <p:cNvPr id="5" name="Google Shape;843;p50" descr="Text&#10;&#10;Description automatically generated">
            <a:extLst>
              <a:ext uri="{FF2B5EF4-FFF2-40B4-BE49-F238E27FC236}">
                <a16:creationId xmlns:a16="http://schemas.microsoft.com/office/drawing/2014/main" id="{2A06F8F8-4E7D-F252-4D9C-D9C325D1565A}"/>
              </a:ext>
            </a:extLst>
          </p:cNvPr>
          <p:cNvPicPr preferRelativeResize="0"/>
          <p:nvPr/>
        </p:nvPicPr>
        <p:blipFill>
          <a:blip r:embed="rId5">
            <a:alphaModFix/>
          </a:blip>
          <a:stretch>
            <a:fillRect/>
          </a:stretch>
        </p:blipFill>
        <p:spPr>
          <a:xfrm>
            <a:off x="168807" y="4408747"/>
            <a:ext cx="1196892" cy="548177"/>
          </a:xfrm>
          <a:prstGeom prst="rect">
            <a:avLst/>
          </a:prstGeom>
          <a:noFill/>
          <a:ln>
            <a:noFill/>
          </a:ln>
        </p:spPr>
      </p:pic>
      <p:pic>
        <p:nvPicPr>
          <p:cNvPr id="2" name="Picture 3" descr="Logo&#10;&#10;Description automatically generated">
            <a:extLst>
              <a:ext uri="{FF2B5EF4-FFF2-40B4-BE49-F238E27FC236}">
                <a16:creationId xmlns:a16="http://schemas.microsoft.com/office/drawing/2014/main" id="{4CC1ADC4-658F-D382-6ADE-4AEB4919554E}"/>
              </a:ext>
            </a:extLst>
          </p:cNvPr>
          <p:cNvPicPr>
            <a:picLocks noChangeAspect="1"/>
          </p:cNvPicPr>
          <p:nvPr/>
        </p:nvPicPr>
        <p:blipFill>
          <a:blip r:embed="rId6"/>
          <a:stretch>
            <a:fillRect/>
          </a:stretch>
        </p:blipFill>
        <p:spPr>
          <a:xfrm>
            <a:off x="791008" y="291996"/>
            <a:ext cx="2743200" cy="596103"/>
          </a:xfrm>
          <a:prstGeom prst="rect">
            <a:avLst/>
          </a:prstGeom>
        </p:spPr>
      </p:pic>
      <p:sp>
        <p:nvSpPr>
          <p:cNvPr id="4" name="TextBox 3">
            <a:extLst>
              <a:ext uri="{FF2B5EF4-FFF2-40B4-BE49-F238E27FC236}">
                <a16:creationId xmlns:a16="http://schemas.microsoft.com/office/drawing/2014/main" id="{0FB7F7CC-6404-2658-919B-980A38A55694}"/>
              </a:ext>
            </a:extLst>
          </p:cNvPr>
          <p:cNvSpPr txBox="1"/>
          <p:nvPr/>
        </p:nvSpPr>
        <p:spPr>
          <a:xfrm>
            <a:off x="3154940" y="439535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FFFFFF"/>
                </a:solidFill>
                <a:latin typeface="Coming Soon"/>
              </a:rPr>
              <a:t>Image from Microsoft PPT Stock Images​</a:t>
            </a:r>
            <a:endParaRPr lang="en-US"/>
          </a:p>
        </p:txBody>
      </p:sp>
    </p:spTree>
    <p:extLst>
      <p:ext uri="{BB962C8B-B14F-4D97-AF65-F5344CB8AC3E}">
        <p14:creationId xmlns:p14="http://schemas.microsoft.com/office/powerpoint/2010/main" val="269082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0"/>
          <p:cNvSpPr txBox="1">
            <a:spLocks noGrp="1"/>
          </p:cNvSpPr>
          <p:nvPr>
            <p:ph type="title"/>
          </p:nvPr>
        </p:nvSpPr>
        <p:spPr>
          <a:xfrm>
            <a:off x="772375" y="2142324"/>
            <a:ext cx="5067600" cy="151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300"/>
              <a:t>What is one of your favorite memories from early childhood?</a:t>
            </a:r>
            <a:endParaRPr sz="3300"/>
          </a:p>
        </p:txBody>
      </p:sp>
      <p:sp>
        <p:nvSpPr>
          <p:cNvPr id="509" name="Google Shape;509;p40"/>
          <p:cNvSpPr txBox="1">
            <a:spLocks noGrp="1"/>
          </p:cNvSpPr>
          <p:nvPr>
            <p:ph type="title" idx="2"/>
          </p:nvPr>
        </p:nvSpPr>
        <p:spPr>
          <a:xfrm>
            <a:off x="842799" y="1210900"/>
            <a:ext cx="2282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Think:</a:t>
            </a:r>
            <a:endParaRPr/>
          </a:p>
        </p:txBody>
      </p:sp>
      <p:sp>
        <p:nvSpPr>
          <p:cNvPr id="510" name="Google Shape;510;p40"/>
          <p:cNvSpPr/>
          <p:nvPr/>
        </p:nvSpPr>
        <p:spPr>
          <a:xfrm>
            <a:off x="8185138" y="925775"/>
            <a:ext cx="491278" cy="523417"/>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40"/>
          <p:cNvGrpSpPr/>
          <p:nvPr/>
        </p:nvGrpSpPr>
        <p:grpSpPr>
          <a:xfrm>
            <a:off x="7739905" y="3905590"/>
            <a:ext cx="491281" cy="555315"/>
            <a:chOff x="3629425" y="2357975"/>
            <a:chExt cx="184325" cy="208350"/>
          </a:xfrm>
        </p:grpSpPr>
        <p:sp>
          <p:nvSpPr>
            <p:cNvPr id="512" name="Google Shape;512;p40"/>
            <p:cNvSpPr/>
            <p:nvPr/>
          </p:nvSpPr>
          <p:spPr>
            <a:xfrm>
              <a:off x="3717000" y="2432025"/>
              <a:ext cx="96750" cy="134300"/>
            </a:xfrm>
            <a:custGeom>
              <a:avLst/>
              <a:gdLst/>
              <a:ahLst/>
              <a:cxnLst/>
              <a:rect l="l" t="t" r="r" b="b"/>
              <a:pathLst>
                <a:path w="3870" h="5372" extrusionOk="0">
                  <a:moveTo>
                    <a:pt x="1033" y="0"/>
                  </a:moveTo>
                  <a:cubicBezTo>
                    <a:pt x="1021" y="0"/>
                    <a:pt x="1010" y="2"/>
                    <a:pt x="1001" y="7"/>
                  </a:cubicBezTo>
                  <a:cubicBezTo>
                    <a:pt x="901" y="74"/>
                    <a:pt x="834" y="240"/>
                    <a:pt x="834" y="340"/>
                  </a:cubicBezTo>
                  <a:cubicBezTo>
                    <a:pt x="801" y="507"/>
                    <a:pt x="834" y="674"/>
                    <a:pt x="867" y="841"/>
                  </a:cubicBezTo>
                  <a:cubicBezTo>
                    <a:pt x="1034" y="1641"/>
                    <a:pt x="801" y="2242"/>
                    <a:pt x="200" y="2775"/>
                  </a:cubicBezTo>
                  <a:cubicBezTo>
                    <a:pt x="67" y="2842"/>
                    <a:pt x="0" y="3076"/>
                    <a:pt x="0" y="3176"/>
                  </a:cubicBezTo>
                  <a:cubicBezTo>
                    <a:pt x="34" y="3409"/>
                    <a:pt x="234" y="3409"/>
                    <a:pt x="467" y="3409"/>
                  </a:cubicBezTo>
                  <a:lnTo>
                    <a:pt x="534" y="3409"/>
                  </a:lnTo>
                  <a:cubicBezTo>
                    <a:pt x="594" y="3401"/>
                    <a:pt x="651" y="3397"/>
                    <a:pt x="707" y="3397"/>
                  </a:cubicBezTo>
                  <a:cubicBezTo>
                    <a:pt x="1086" y="3397"/>
                    <a:pt x="1373" y="3590"/>
                    <a:pt x="1635" y="3910"/>
                  </a:cubicBezTo>
                  <a:cubicBezTo>
                    <a:pt x="1801" y="4110"/>
                    <a:pt x="1902" y="4343"/>
                    <a:pt x="2068" y="4610"/>
                  </a:cubicBezTo>
                  <a:cubicBezTo>
                    <a:pt x="2235" y="4810"/>
                    <a:pt x="2402" y="5044"/>
                    <a:pt x="2635" y="5277"/>
                  </a:cubicBezTo>
                  <a:cubicBezTo>
                    <a:pt x="2674" y="5342"/>
                    <a:pt x="2724" y="5372"/>
                    <a:pt x="2775" y="5372"/>
                  </a:cubicBezTo>
                  <a:cubicBezTo>
                    <a:pt x="2855" y="5372"/>
                    <a:pt x="2941" y="5299"/>
                    <a:pt x="3002" y="5177"/>
                  </a:cubicBezTo>
                  <a:cubicBezTo>
                    <a:pt x="3036" y="5110"/>
                    <a:pt x="3069" y="4977"/>
                    <a:pt x="3069" y="4910"/>
                  </a:cubicBezTo>
                  <a:cubicBezTo>
                    <a:pt x="3069" y="4577"/>
                    <a:pt x="3036" y="4277"/>
                    <a:pt x="3002" y="3976"/>
                  </a:cubicBezTo>
                  <a:cubicBezTo>
                    <a:pt x="2902" y="3443"/>
                    <a:pt x="3002" y="2909"/>
                    <a:pt x="3536" y="2575"/>
                  </a:cubicBezTo>
                  <a:cubicBezTo>
                    <a:pt x="3669" y="2475"/>
                    <a:pt x="3736" y="2308"/>
                    <a:pt x="3870" y="2142"/>
                  </a:cubicBezTo>
                  <a:cubicBezTo>
                    <a:pt x="3703" y="2008"/>
                    <a:pt x="3636" y="1908"/>
                    <a:pt x="3536" y="1808"/>
                  </a:cubicBezTo>
                  <a:cubicBezTo>
                    <a:pt x="3436" y="1775"/>
                    <a:pt x="3202" y="1775"/>
                    <a:pt x="3036" y="1775"/>
                  </a:cubicBezTo>
                  <a:cubicBezTo>
                    <a:pt x="2602" y="1775"/>
                    <a:pt x="2302" y="1575"/>
                    <a:pt x="2035" y="1241"/>
                  </a:cubicBezTo>
                  <a:cubicBezTo>
                    <a:pt x="1935" y="1074"/>
                    <a:pt x="1835" y="907"/>
                    <a:pt x="1768" y="741"/>
                  </a:cubicBezTo>
                  <a:cubicBezTo>
                    <a:pt x="1635" y="507"/>
                    <a:pt x="1501" y="307"/>
                    <a:pt x="1334" y="140"/>
                  </a:cubicBezTo>
                  <a:cubicBezTo>
                    <a:pt x="1248" y="83"/>
                    <a:pt x="1112" y="0"/>
                    <a:pt x="10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629425" y="2357975"/>
              <a:ext cx="58400" cy="83400"/>
            </a:xfrm>
            <a:custGeom>
              <a:avLst/>
              <a:gdLst/>
              <a:ahLst/>
              <a:cxnLst/>
              <a:rect l="l" t="t" r="r" b="b"/>
              <a:pathLst>
                <a:path w="2336" h="3336" extrusionOk="0">
                  <a:moveTo>
                    <a:pt x="601" y="0"/>
                  </a:moveTo>
                  <a:cubicBezTo>
                    <a:pt x="601" y="200"/>
                    <a:pt x="501" y="334"/>
                    <a:pt x="534" y="467"/>
                  </a:cubicBezTo>
                  <a:cubicBezTo>
                    <a:pt x="634" y="934"/>
                    <a:pt x="501" y="1334"/>
                    <a:pt x="167" y="1668"/>
                  </a:cubicBezTo>
                  <a:cubicBezTo>
                    <a:pt x="101" y="1768"/>
                    <a:pt x="34" y="1901"/>
                    <a:pt x="1" y="2035"/>
                  </a:cubicBezTo>
                  <a:cubicBezTo>
                    <a:pt x="134" y="2068"/>
                    <a:pt x="201" y="2135"/>
                    <a:pt x="334" y="2202"/>
                  </a:cubicBezTo>
                  <a:cubicBezTo>
                    <a:pt x="411" y="2184"/>
                    <a:pt x="481" y="2176"/>
                    <a:pt x="544" y="2176"/>
                  </a:cubicBezTo>
                  <a:cubicBezTo>
                    <a:pt x="839" y="2176"/>
                    <a:pt x="1003" y="2355"/>
                    <a:pt x="1168" y="2602"/>
                  </a:cubicBezTo>
                  <a:cubicBezTo>
                    <a:pt x="1302" y="2802"/>
                    <a:pt x="1435" y="3002"/>
                    <a:pt x="1535" y="3169"/>
                  </a:cubicBezTo>
                  <a:cubicBezTo>
                    <a:pt x="1602" y="3269"/>
                    <a:pt x="1702" y="3302"/>
                    <a:pt x="1802" y="3336"/>
                  </a:cubicBezTo>
                  <a:cubicBezTo>
                    <a:pt x="1835" y="3236"/>
                    <a:pt x="1935" y="3136"/>
                    <a:pt x="1935" y="3002"/>
                  </a:cubicBezTo>
                  <a:cubicBezTo>
                    <a:pt x="1935" y="2802"/>
                    <a:pt x="1869" y="2569"/>
                    <a:pt x="1835" y="2335"/>
                  </a:cubicBezTo>
                  <a:cubicBezTo>
                    <a:pt x="1835" y="2068"/>
                    <a:pt x="1869" y="1868"/>
                    <a:pt x="2136" y="1635"/>
                  </a:cubicBezTo>
                  <a:cubicBezTo>
                    <a:pt x="2202" y="1568"/>
                    <a:pt x="2269" y="1434"/>
                    <a:pt x="2336" y="1301"/>
                  </a:cubicBezTo>
                  <a:cubicBezTo>
                    <a:pt x="2202" y="1234"/>
                    <a:pt x="2102" y="1134"/>
                    <a:pt x="1969" y="1134"/>
                  </a:cubicBezTo>
                  <a:cubicBezTo>
                    <a:pt x="1535" y="1134"/>
                    <a:pt x="1302" y="934"/>
                    <a:pt x="1135" y="600"/>
                  </a:cubicBezTo>
                  <a:cubicBezTo>
                    <a:pt x="1101" y="500"/>
                    <a:pt x="1035" y="400"/>
                    <a:pt x="968" y="300"/>
                  </a:cubicBezTo>
                  <a:cubicBezTo>
                    <a:pt x="835" y="200"/>
                    <a:pt x="701" y="100"/>
                    <a:pt x="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40"/>
          <p:cNvSpPr/>
          <p:nvPr/>
        </p:nvSpPr>
        <p:spPr>
          <a:xfrm rot="128642">
            <a:off x="4750050" y="4620026"/>
            <a:ext cx="863865" cy="374991"/>
          </a:xfrm>
          <a:custGeom>
            <a:avLst/>
            <a:gdLst/>
            <a:ahLst/>
            <a:cxnLst/>
            <a:rect l="l" t="t" r="r" b="b"/>
            <a:pathLst>
              <a:path w="10675" h="4634" extrusionOk="0">
                <a:moveTo>
                  <a:pt x="8976" y="1"/>
                </a:moveTo>
                <a:cubicBezTo>
                  <a:pt x="8837" y="1"/>
                  <a:pt x="8692" y="22"/>
                  <a:pt x="8540" y="64"/>
                </a:cubicBezTo>
                <a:cubicBezTo>
                  <a:pt x="7839" y="264"/>
                  <a:pt x="7239" y="598"/>
                  <a:pt x="6905" y="1365"/>
                </a:cubicBezTo>
                <a:cubicBezTo>
                  <a:pt x="6460" y="994"/>
                  <a:pt x="5978" y="788"/>
                  <a:pt x="5459" y="788"/>
                </a:cubicBezTo>
                <a:cubicBezTo>
                  <a:pt x="5279" y="788"/>
                  <a:pt x="5093" y="813"/>
                  <a:pt x="4904" y="865"/>
                </a:cubicBezTo>
                <a:cubicBezTo>
                  <a:pt x="4170" y="1098"/>
                  <a:pt x="3736" y="1698"/>
                  <a:pt x="3503" y="2466"/>
                </a:cubicBezTo>
                <a:cubicBezTo>
                  <a:pt x="3403" y="2432"/>
                  <a:pt x="3369" y="2399"/>
                  <a:pt x="3336" y="2366"/>
                </a:cubicBezTo>
                <a:cubicBezTo>
                  <a:pt x="2922" y="1997"/>
                  <a:pt x="2440" y="1828"/>
                  <a:pt x="1974" y="1828"/>
                </a:cubicBezTo>
                <a:cubicBezTo>
                  <a:pt x="1090" y="1828"/>
                  <a:pt x="264" y="2440"/>
                  <a:pt x="67" y="3466"/>
                </a:cubicBezTo>
                <a:cubicBezTo>
                  <a:pt x="0" y="3800"/>
                  <a:pt x="134" y="4200"/>
                  <a:pt x="167" y="4534"/>
                </a:cubicBezTo>
                <a:cubicBezTo>
                  <a:pt x="167" y="4567"/>
                  <a:pt x="334" y="4634"/>
                  <a:pt x="401" y="4634"/>
                </a:cubicBezTo>
                <a:cubicBezTo>
                  <a:pt x="467" y="4634"/>
                  <a:pt x="534" y="4467"/>
                  <a:pt x="534" y="4400"/>
                </a:cubicBezTo>
                <a:cubicBezTo>
                  <a:pt x="534" y="4267"/>
                  <a:pt x="467" y="4200"/>
                  <a:pt x="467" y="4067"/>
                </a:cubicBezTo>
                <a:cubicBezTo>
                  <a:pt x="258" y="3138"/>
                  <a:pt x="1043" y="2264"/>
                  <a:pt x="1978" y="2264"/>
                </a:cubicBezTo>
                <a:cubicBezTo>
                  <a:pt x="2085" y="2264"/>
                  <a:pt x="2193" y="2275"/>
                  <a:pt x="2302" y="2299"/>
                </a:cubicBezTo>
                <a:cubicBezTo>
                  <a:pt x="2802" y="2432"/>
                  <a:pt x="3169" y="2733"/>
                  <a:pt x="3403" y="3233"/>
                </a:cubicBezTo>
                <a:cubicBezTo>
                  <a:pt x="3470" y="3300"/>
                  <a:pt x="3570" y="3433"/>
                  <a:pt x="3670" y="3433"/>
                </a:cubicBezTo>
                <a:cubicBezTo>
                  <a:pt x="3836" y="3433"/>
                  <a:pt x="3836" y="3266"/>
                  <a:pt x="3836" y="3099"/>
                </a:cubicBezTo>
                <a:lnTo>
                  <a:pt x="3836" y="2966"/>
                </a:lnTo>
                <a:cubicBezTo>
                  <a:pt x="3870" y="2199"/>
                  <a:pt x="4404" y="1398"/>
                  <a:pt x="5171" y="1231"/>
                </a:cubicBezTo>
                <a:cubicBezTo>
                  <a:pt x="5288" y="1205"/>
                  <a:pt x="5406" y="1192"/>
                  <a:pt x="5523" y="1192"/>
                </a:cubicBezTo>
                <a:cubicBezTo>
                  <a:pt x="6139" y="1192"/>
                  <a:pt x="6730" y="1554"/>
                  <a:pt x="7039" y="2199"/>
                </a:cubicBezTo>
                <a:cubicBezTo>
                  <a:pt x="7120" y="2280"/>
                  <a:pt x="7179" y="2384"/>
                  <a:pt x="7288" y="2384"/>
                </a:cubicBezTo>
                <a:cubicBezTo>
                  <a:pt x="7313" y="2384"/>
                  <a:pt x="7341" y="2378"/>
                  <a:pt x="7372" y="2366"/>
                </a:cubicBezTo>
                <a:cubicBezTo>
                  <a:pt x="7539" y="2299"/>
                  <a:pt x="7539" y="2132"/>
                  <a:pt x="7472" y="2032"/>
                </a:cubicBezTo>
                <a:cubicBezTo>
                  <a:pt x="7306" y="1698"/>
                  <a:pt x="7372" y="1398"/>
                  <a:pt x="7572" y="1131"/>
                </a:cubicBezTo>
                <a:cubicBezTo>
                  <a:pt x="7873" y="798"/>
                  <a:pt x="8240" y="598"/>
                  <a:pt x="8707" y="464"/>
                </a:cubicBezTo>
                <a:cubicBezTo>
                  <a:pt x="8768" y="453"/>
                  <a:pt x="8830" y="448"/>
                  <a:pt x="8892" y="448"/>
                </a:cubicBezTo>
                <a:cubicBezTo>
                  <a:pt x="9202" y="448"/>
                  <a:pt x="9513" y="587"/>
                  <a:pt x="9707" y="865"/>
                </a:cubicBezTo>
                <a:cubicBezTo>
                  <a:pt x="9874" y="1098"/>
                  <a:pt x="10041" y="1398"/>
                  <a:pt x="10208" y="1632"/>
                </a:cubicBezTo>
                <a:cubicBezTo>
                  <a:pt x="10308" y="1732"/>
                  <a:pt x="10408" y="1765"/>
                  <a:pt x="10508" y="1765"/>
                </a:cubicBezTo>
                <a:cubicBezTo>
                  <a:pt x="10675" y="1732"/>
                  <a:pt x="10675" y="1565"/>
                  <a:pt x="10575" y="1432"/>
                </a:cubicBezTo>
                <a:cubicBezTo>
                  <a:pt x="10408" y="1098"/>
                  <a:pt x="10241" y="798"/>
                  <a:pt x="10008" y="531"/>
                </a:cubicBezTo>
                <a:cubicBezTo>
                  <a:pt x="9734" y="182"/>
                  <a:pt x="9385" y="1"/>
                  <a:pt x="8976" y="1"/>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023827" y="662335"/>
            <a:ext cx="320452" cy="379417"/>
          </a:xfrm>
          <a:custGeom>
            <a:avLst/>
            <a:gdLst/>
            <a:ahLst/>
            <a:cxnLst/>
            <a:rect l="l" t="t" r="r" b="b"/>
            <a:pathLst>
              <a:path w="3270" h="3872" extrusionOk="0">
                <a:moveTo>
                  <a:pt x="1152" y="1"/>
                </a:moveTo>
                <a:cubicBezTo>
                  <a:pt x="1070" y="1"/>
                  <a:pt x="1011" y="82"/>
                  <a:pt x="968" y="236"/>
                </a:cubicBezTo>
                <a:lnTo>
                  <a:pt x="968" y="703"/>
                </a:lnTo>
                <a:cubicBezTo>
                  <a:pt x="1068" y="1236"/>
                  <a:pt x="868" y="1670"/>
                  <a:pt x="300" y="1903"/>
                </a:cubicBezTo>
                <a:cubicBezTo>
                  <a:pt x="200" y="2004"/>
                  <a:pt x="100" y="2104"/>
                  <a:pt x="0" y="2237"/>
                </a:cubicBezTo>
                <a:cubicBezTo>
                  <a:pt x="100" y="2270"/>
                  <a:pt x="267" y="2404"/>
                  <a:pt x="401" y="2404"/>
                </a:cubicBezTo>
                <a:cubicBezTo>
                  <a:pt x="1101" y="2504"/>
                  <a:pt x="1601" y="2871"/>
                  <a:pt x="1868" y="3538"/>
                </a:cubicBezTo>
                <a:cubicBezTo>
                  <a:pt x="1902" y="3671"/>
                  <a:pt x="1968" y="3738"/>
                  <a:pt x="2068" y="3872"/>
                </a:cubicBezTo>
                <a:lnTo>
                  <a:pt x="2168" y="3872"/>
                </a:lnTo>
                <a:cubicBezTo>
                  <a:pt x="2168" y="3738"/>
                  <a:pt x="2202" y="3571"/>
                  <a:pt x="2202" y="3438"/>
                </a:cubicBezTo>
                <a:cubicBezTo>
                  <a:pt x="2102" y="2871"/>
                  <a:pt x="2402" y="2504"/>
                  <a:pt x="2902" y="2237"/>
                </a:cubicBezTo>
                <a:lnTo>
                  <a:pt x="3269" y="2004"/>
                </a:lnTo>
                <a:cubicBezTo>
                  <a:pt x="3269" y="1937"/>
                  <a:pt x="3269" y="1903"/>
                  <a:pt x="3136" y="1903"/>
                </a:cubicBezTo>
                <a:cubicBezTo>
                  <a:pt x="3036" y="1803"/>
                  <a:pt x="2902" y="1770"/>
                  <a:pt x="2736" y="1737"/>
                </a:cubicBezTo>
                <a:cubicBezTo>
                  <a:pt x="2269" y="1603"/>
                  <a:pt x="1935" y="1336"/>
                  <a:pt x="1735" y="869"/>
                </a:cubicBezTo>
                <a:cubicBezTo>
                  <a:pt x="1701" y="703"/>
                  <a:pt x="1668" y="536"/>
                  <a:pt x="1568" y="402"/>
                </a:cubicBezTo>
                <a:cubicBezTo>
                  <a:pt x="1535" y="269"/>
                  <a:pt x="1435" y="136"/>
                  <a:pt x="1301" y="69"/>
                </a:cubicBezTo>
                <a:cubicBezTo>
                  <a:pt x="1244" y="23"/>
                  <a:pt x="1195"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1983294" y="3850696"/>
            <a:ext cx="320449" cy="390751"/>
          </a:xfrm>
          <a:custGeom>
            <a:avLst/>
            <a:gdLst/>
            <a:ahLst/>
            <a:cxnLst/>
            <a:rect l="l" t="t" r="r" b="b"/>
            <a:pathLst>
              <a:path w="2603" h="3174" extrusionOk="0">
                <a:moveTo>
                  <a:pt x="1435" y="668"/>
                </a:moveTo>
                <a:cubicBezTo>
                  <a:pt x="1435" y="1102"/>
                  <a:pt x="1535" y="1502"/>
                  <a:pt x="1868" y="1802"/>
                </a:cubicBezTo>
                <a:cubicBezTo>
                  <a:pt x="1635" y="1936"/>
                  <a:pt x="1435" y="2069"/>
                  <a:pt x="1268" y="2136"/>
                </a:cubicBezTo>
                <a:cubicBezTo>
                  <a:pt x="1101" y="1902"/>
                  <a:pt x="934" y="1635"/>
                  <a:pt x="734" y="1402"/>
                </a:cubicBezTo>
                <a:cubicBezTo>
                  <a:pt x="1134" y="1335"/>
                  <a:pt x="1368" y="1102"/>
                  <a:pt x="1435" y="668"/>
                </a:cubicBezTo>
                <a:close/>
                <a:moveTo>
                  <a:pt x="1435" y="1"/>
                </a:moveTo>
                <a:cubicBezTo>
                  <a:pt x="1201" y="68"/>
                  <a:pt x="1101" y="268"/>
                  <a:pt x="1134" y="501"/>
                </a:cubicBezTo>
                <a:cubicBezTo>
                  <a:pt x="1068" y="868"/>
                  <a:pt x="834" y="1035"/>
                  <a:pt x="467" y="1102"/>
                </a:cubicBezTo>
                <a:cubicBezTo>
                  <a:pt x="334" y="1135"/>
                  <a:pt x="134" y="1268"/>
                  <a:pt x="100" y="1368"/>
                </a:cubicBezTo>
                <a:cubicBezTo>
                  <a:pt x="0" y="1535"/>
                  <a:pt x="167" y="1669"/>
                  <a:pt x="334" y="1769"/>
                </a:cubicBezTo>
                <a:cubicBezTo>
                  <a:pt x="734" y="1969"/>
                  <a:pt x="934" y="2302"/>
                  <a:pt x="934" y="2769"/>
                </a:cubicBezTo>
                <a:cubicBezTo>
                  <a:pt x="934" y="2936"/>
                  <a:pt x="934" y="3136"/>
                  <a:pt x="1134" y="3170"/>
                </a:cubicBezTo>
                <a:cubicBezTo>
                  <a:pt x="1149" y="3172"/>
                  <a:pt x="1164" y="3173"/>
                  <a:pt x="1178" y="3173"/>
                </a:cubicBezTo>
                <a:cubicBezTo>
                  <a:pt x="1349" y="3173"/>
                  <a:pt x="1440" y="2991"/>
                  <a:pt x="1501" y="2836"/>
                </a:cubicBezTo>
                <a:cubicBezTo>
                  <a:pt x="1568" y="2803"/>
                  <a:pt x="1568" y="2803"/>
                  <a:pt x="1568" y="2769"/>
                </a:cubicBezTo>
                <a:cubicBezTo>
                  <a:pt x="1601" y="2436"/>
                  <a:pt x="1802" y="2336"/>
                  <a:pt x="2102" y="2302"/>
                </a:cubicBezTo>
                <a:cubicBezTo>
                  <a:pt x="2118" y="2286"/>
                  <a:pt x="2152" y="2286"/>
                  <a:pt x="2185" y="2286"/>
                </a:cubicBezTo>
                <a:cubicBezTo>
                  <a:pt x="2218" y="2286"/>
                  <a:pt x="2252" y="2286"/>
                  <a:pt x="2269" y="2269"/>
                </a:cubicBezTo>
                <a:cubicBezTo>
                  <a:pt x="2402" y="2169"/>
                  <a:pt x="2502" y="2102"/>
                  <a:pt x="2569" y="2002"/>
                </a:cubicBezTo>
                <a:cubicBezTo>
                  <a:pt x="2602" y="1969"/>
                  <a:pt x="2469" y="1802"/>
                  <a:pt x="2435" y="1735"/>
                </a:cubicBezTo>
                <a:cubicBezTo>
                  <a:pt x="2402" y="1635"/>
                  <a:pt x="2269" y="1635"/>
                  <a:pt x="2235" y="1535"/>
                </a:cubicBezTo>
                <a:cubicBezTo>
                  <a:pt x="2102" y="1402"/>
                  <a:pt x="1968" y="1235"/>
                  <a:pt x="1935" y="1068"/>
                </a:cubicBezTo>
                <a:cubicBezTo>
                  <a:pt x="1902" y="901"/>
                  <a:pt x="1902" y="668"/>
                  <a:pt x="1902" y="501"/>
                </a:cubicBezTo>
                <a:cubicBezTo>
                  <a:pt x="1868" y="234"/>
                  <a:pt x="1668" y="1"/>
                  <a:pt x="1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125013" y="662325"/>
            <a:ext cx="772762" cy="724291"/>
          </a:xfrm>
          <a:custGeom>
            <a:avLst/>
            <a:gdLst/>
            <a:ahLst/>
            <a:cxnLst/>
            <a:rect l="l" t="t" r="r" b="b"/>
            <a:pathLst>
              <a:path w="10809" h="10131" extrusionOk="0">
                <a:moveTo>
                  <a:pt x="6005" y="2569"/>
                </a:moveTo>
                <a:lnTo>
                  <a:pt x="6005" y="2569"/>
                </a:lnTo>
                <a:cubicBezTo>
                  <a:pt x="6138" y="2969"/>
                  <a:pt x="6071" y="3370"/>
                  <a:pt x="5838" y="3703"/>
                </a:cubicBezTo>
                <a:cubicBezTo>
                  <a:pt x="5671" y="3370"/>
                  <a:pt x="5704" y="2869"/>
                  <a:pt x="6005" y="2569"/>
                </a:cubicBezTo>
                <a:close/>
                <a:moveTo>
                  <a:pt x="3136" y="4204"/>
                </a:moveTo>
                <a:cubicBezTo>
                  <a:pt x="3503" y="4237"/>
                  <a:pt x="3736" y="4437"/>
                  <a:pt x="3903" y="4737"/>
                </a:cubicBezTo>
                <a:cubicBezTo>
                  <a:pt x="3903" y="4771"/>
                  <a:pt x="3870" y="4771"/>
                  <a:pt x="3870" y="4804"/>
                </a:cubicBezTo>
                <a:cubicBezTo>
                  <a:pt x="3636" y="4637"/>
                  <a:pt x="3336" y="4437"/>
                  <a:pt x="3069" y="4270"/>
                </a:cubicBezTo>
                <a:cubicBezTo>
                  <a:pt x="3069" y="4237"/>
                  <a:pt x="3136" y="4237"/>
                  <a:pt x="3136" y="4204"/>
                </a:cubicBezTo>
                <a:close/>
                <a:moveTo>
                  <a:pt x="8006" y="5438"/>
                </a:moveTo>
                <a:cubicBezTo>
                  <a:pt x="8240" y="5471"/>
                  <a:pt x="8473" y="5538"/>
                  <a:pt x="8740" y="5605"/>
                </a:cubicBezTo>
                <a:cubicBezTo>
                  <a:pt x="8625" y="5677"/>
                  <a:pt x="8516" y="5711"/>
                  <a:pt x="8410" y="5711"/>
                </a:cubicBezTo>
                <a:cubicBezTo>
                  <a:pt x="8271" y="5711"/>
                  <a:pt x="8139" y="5651"/>
                  <a:pt x="8006" y="5538"/>
                </a:cubicBezTo>
                <a:lnTo>
                  <a:pt x="8006" y="5438"/>
                </a:lnTo>
                <a:close/>
                <a:moveTo>
                  <a:pt x="4120" y="6547"/>
                </a:moveTo>
                <a:cubicBezTo>
                  <a:pt x="4195" y="6547"/>
                  <a:pt x="4270" y="6555"/>
                  <a:pt x="4337" y="6572"/>
                </a:cubicBezTo>
                <a:cubicBezTo>
                  <a:pt x="4537" y="6639"/>
                  <a:pt x="4637" y="6805"/>
                  <a:pt x="4537" y="7039"/>
                </a:cubicBezTo>
                <a:cubicBezTo>
                  <a:pt x="4470" y="7272"/>
                  <a:pt x="4203" y="7406"/>
                  <a:pt x="3970" y="7439"/>
                </a:cubicBezTo>
                <a:cubicBezTo>
                  <a:pt x="3636" y="7473"/>
                  <a:pt x="3336" y="7473"/>
                  <a:pt x="2969" y="7539"/>
                </a:cubicBezTo>
                <a:cubicBezTo>
                  <a:pt x="3169" y="7039"/>
                  <a:pt x="3470" y="6705"/>
                  <a:pt x="3903" y="6572"/>
                </a:cubicBezTo>
                <a:cubicBezTo>
                  <a:pt x="3970" y="6555"/>
                  <a:pt x="4045" y="6547"/>
                  <a:pt x="4120" y="6547"/>
                </a:cubicBezTo>
                <a:close/>
                <a:moveTo>
                  <a:pt x="6805" y="7072"/>
                </a:moveTo>
                <a:cubicBezTo>
                  <a:pt x="6872" y="7072"/>
                  <a:pt x="7005" y="7106"/>
                  <a:pt x="7005" y="7139"/>
                </a:cubicBezTo>
                <a:cubicBezTo>
                  <a:pt x="7039" y="7239"/>
                  <a:pt x="7072" y="7339"/>
                  <a:pt x="7039" y="7473"/>
                </a:cubicBezTo>
                <a:cubicBezTo>
                  <a:pt x="7005" y="7606"/>
                  <a:pt x="6905" y="7739"/>
                  <a:pt x="6839" y="7873"/>
                </a:cubicBezTo>
                <a:lnTo>
                  <a:pt x="6739" y="7873"/>
                </a:lnTo>
                <a:cubicBezTo>
                  <a:pt x="6705" y="7639"/>
                  <a:pt x="6672" y="7439"/>
                  <a:pt x="6705" y="7239"/>
                </a:cubicBezTo>
                <a:cubicBezTo>
                  <a:pt x="6705" y="7206"/>
                  <a:pt x="6739" y="7072"/>
                  <a:pt x="6805" y="7072"/>
                </a:cubicBezTo>
                <a:close/>
                <a:moveTo>
                  <a:pt x="3689" y="459"/>
                </a:moveTo>
                <a:cubicBezTo>
                  <a:pt x="3873" y="459"/>
                  <a:pt x="4067" y="495"/>
                  <a:pt x="4270" y="568"/>
                </a:cubicBezTo>
                <a:cubicBezTo>
                  <a:pt x="4937" y="801"/>
                  <a:pt x="5371" y="1301"/>
                  <a:pt x="5671" y="1935"/>
                </a:cubicBezTo>
                <a:cubicBezTo>
                  <a:pt x="5671" y="1969"/>
                  <a:pt x="5604" y="2102"/>
                  <a:pt x="5571" y="2202"/>
                </a:cubicBezTo>
                <a:cubicBezTo>
                  <a:pt x="5271" y="2636"/>
                  <a:pt x="5071" y="3103"/>
                  <a:pt x="5237" y="3636"/>
                </a:cubicBezTo>
                <a:cubicBezTo>
                  <a:pt x="5338" y="3870"/>
                  <a:pt x="5438" y="4103"/>
                  <a:pt x="5604" y="4204"/>
                </a:cubicBezTo>
                <a:cubicBezTo>
                  <a:pt x="5636" y="4211"/>
                  <a:pt x="5666" y="4215"/>
                  <a:pt x="5695" y="4215"/>
                </a:cubicBezTo>
                <a:cubicBezTo>
                  <a:pt x="5910" y="4215"/>
                  <a:pt x="6054" y="4009"/>
                  <a:pt x="6171" y="3803"/>
                </a:cubicBezTo>
                <a:cubicBezTo>
                  <a:pt x="6505" y="3370"/>
                  <a:pt x="6438" y="2869"/>
                  <a:pt x="6272" y="2369"/>
                </a:cubicBezTo>
                <a:cubicBezTo>
                  <a:pt x="6205" y="2202"/>
                  <a:pt x="6238" y="2069"/>
                  <a:pt x="6405" y="1969"/>
                </a:cubicBezTo>
                <a:cubicBezTo>
                  <a:pt x="6852" y="1677"/>
                  <a:pt x="7345" y="1542"/>
                  <a:pt x="7824" y="1542"/>
                </a:cubicBezTo>
                <a:cubicBezTo>
                  <a:pt x="8879" y="1542"/>
                  <a:pt x="9866" y="2201"/>
                  <a:pt x="10141" y="3303"/>
                </a:cubicBezTo>
                <a:cubicBezTo>
                  <a:pt x="10308" y="4070"/>
                  <a:pt x="9974" y="4937"/>
                  <a:pt x="9340" y="5371"/>
                </a:cubicBezTo>
                <a:cubicBezTo>
                  <a:pt x="9324" y="5388"/>
                  <a:pt x="9282" y="5396"/>
                  <a:pt x="9232" y="5396"/>
                </a:cubicBezTo>
                <a:cubicBezTo>
                  <a:pt x="9182" y="5396"/>
                  <a:pt x="9124" y="5388"/>
                  <a:pt x="9074" y="5371"/>
                </a:cubicBezTo>
                <a:cubicBezTo>
                  <a:pt x="8707" y="5138"/>
                  <a:pt x="8306" y="5037"/>
                  <a:pt x="7839" y="5037"/>
                </a:cubicBezTo>
                <a:cubicBezTo>
                  <a:pt x="7472" y="5037"/>
                  <a:pt x="7339" y="5171"/>
                  <a:pt x="7472" y="5538"/>
                </a:cubicBezTo>
                <a:cubicBezTo>
                  <a:pt x="7572" y="5938"/>
                  <a:pt x="7873" y="6072"/>
                  <a:pt x="8240" y="6105"/>
                </a:cubicBezTo>
                <a:cubicBezTo>
                  <a:pt x="8473" y="6105"/>
                  <a:pt x="8707" y="6072"/>
                  <a:pt x="8940" y="6038"/>
                </a:cubicBezTo>
                <a:cubicBezTo>
                  <a:pt x="9023" y="6011"/>
                  <a:pt x="9083" y="5994"/>
                  <a:pt x="9134" y="5994"/>
                </a:cubicBezTo>
                <a:cubicBezTo>
                  <a:pt x="9207" y="5994"/>
                  <a:pt x="9262" y="6027"/>
                  <a:pt x="9340" y="6105"/>
                </a:cubicBezTo>
                <a:cubicBezTo>
                  <a:pt x="10208" y="7039"/>
                  <a:pt x="10041" y="8740"/>
                  <a:pt x="9007" y="9474"/>
                </a:cubicBezTo>
                <a:cubicBezTo>
                  <a:pt x="8762" y="9658"/>
                  <a:pt x="8510" y="9743"/>
                  <a:pt x="8268" y="9743"/>
                </a:cubicBezTo>
                <a:cubicBezTo>
                  <a:pt x="7981" y="9743"/>
                  <a:pt x="7707" y="9624"/>
                  <a:pt x="7472" y="9407"/>
                </a:cubicBezTo>
                <a:lnTo>
                  <a:pt x="7072" y="8907"/>
                </a:lnTo>
                <a:cubicBezTo>
                  <a:pt x="6872" y="8607"/>
                  <a:pt x="6839" y="8373"/>
                  <a:pt x="7105" y="8073"/>
                </a:cubicBezTo>
                <a:cubicBezTo>
                  <a:pt x="7372" y="7873"/>
                  <a:pt x="7472" y="7573"/>
                  <a:pt x="7472" y="7239"/>
                </a:cubicBezTo>
                <a:cubicBezTo>
                  <a:pt x="7406" y="6905"/>
                  <a:pt x="7139" y="6572"/>
                  <a:pt x="6739" y="6572"/>
                </a:cubicBezTo>
                <a:cubicBezTo>
                  <a:pt x="6405" y="6572"/>
                  <a:pt x="6171" y="6872"/>
                  <a:pt x="6205" y="7272"/>
                </a:cubicBezTo>
                <a:cubicBezTo>
                  <a:pt x="6238" y="7573"/>
                  <a:pt x="6305" y="7806"/>
                  <a:pt x="6338" y="8106"/>
                </a:cubicBezTo>
                <a:cubicBezTo>
                  <a:pt x="6338" y="8206"/>
                  <a:pt x="6338" y="8306"/>
                  <a:pt x="6238" y="8407"/>
                </a:cubicBezTo>
                <a:cubicBezTo>
                  <a:pt x="5805" y="8874"/>
                  <a:pt x="5304" y="9240"/>
                  <a:pt x="4637" y="9374"/>
                </a:cubicBezTo>
                <a:cubicBezTo>
                  <a:pt x="4577" y="9381"/>
                  <a:pt x="4517" y="9384"/>
                  <a:pt x="4457" y="9384"/>
                </a:cubicBezTo>
                <a:cubicBezTo>
                  <a:pt x="3624" y="9384"/>
                  <a:pt x="2871" y="8749"/>
                  <a:pt x="2902" y="7940"/>
                </a:cubicBezTo>
                <a:cubicBezTo>
                  <a:pt x="3336" y="7940"/>
                  <a:pt x="3703" y="7940"/>
                  <a:pt x="3937" y="7806"/>
                </a:cubicBezTo>
                <a:cubicBezTo>
                  <a:pt x="4337" y="7773"/>
                  <a:pt x="4604" y="7573"/>
                  <a:pt x="4770" y="7239"/>
                </a:cubicBezTo>
                <a:cubicBezTo>
                  <a:pt x="5071" y="6705"/>
                  <a:pt x="4737" y="6105"/>
                  <a:pt x="4103" y="6072"/>
                </a:cubicBezTo>
                <a:cubicBezTo>
                  <a:pt x="4080" y="6070"/>
                  <a:pt x="4057" y="6070"/>
                  <a:pt x="4033" y="6070"/>
                </a:cubicBezTo>
                <a:cubicBezTo>
                  <a:pt x="3454" y="6070"/>
                  <a:pt x="2856" y="6464"/>
                  <a:pt x="2536" y="7106"/>
                </a:cubicBezTo>
                <a:cubicBezTo>
                  <a:pt x="2502" y="7206"/>
                  <a:pt x="2435" y="7272"/>
                  <a:pt x="2402" y="7406"/>
                </a:cubicBezTo>
                <a:cubicBezTo>
                  <a:pt x="1835" y="7306"/>
                  <a:pt x="1368" y="7139"/>
                  <a:pt x="934" y="6739"/>
                </a:cubicBezTo>
                <a:cubicBezTo>
                  <a:pt x="267" y="6038"/>
                  <a:pt x="334" y="5238"/>
                  <a:pt x="1034" y="4604"/>
                </a:cubicBezTo>
                <a:cubicBezTo>
                  <a:pt x="1368" y="4370"/>
                  <a:pt x="1768" y="4137"/>
                  <a:pt x="2202" y="4103"/>
                </a:cubicBezTo>
                <a:cubicBezTo>
                  <a:pt x="2269" y="4103"/>
                  <a:pt x="2402" y="4204"/>
                  <a:pt x="2502" y="4237"/>
                </a:cubicBezTo>
                <a:cubicBezTo>
                  <a:pt x="2769" y="4437"/>
                  <a:pt x="3036" y="4737"/>
                  <a:pt x="3269" y="4937"/>
                </a:cubicBezTo>
                <a:cubicBezTo>
                  <a:pt x="3403" y="5037"/>
                  <a:pt x="3536" y="5104"/>
                  <a:pt x="3670" y="5138"/>
                </a:cubicBezTo>
                <a:cubicBezTo>
                  <a:pt x="3775" y="5190"/>
                  <a:pt x="3881" y="5234"/>
                  <a:pt x="3981" y="5234"/>
                </a:cubicBezTo>
                <a:cubicBezTo>
                  <a:pt x="4072" y="5234"/>
                  <a:pt x="4158" y="5199"/>
                  <a:pt x="4237" y="5104"/>
                </a:cubicBezTo>
                <a:cubicBezTo>
                  <a:pt x="4404" y="4937"/>
                  <a:pt x="4337" y="4737"/>
                  <a:pt x="4237" y="4537"/>
                </a:cubicBezTo>
                <a:cubicBezTo>
                  <a:pt x="4003" y="3970"/>
                  <a:pt x="3503" y="3737"/>
                  <a:pt x="2902" y="3703"/>
                </a:cubicBezTo>
                <a:cubicBezTo>
                  <a:pt x="2702" y="3703"/>
                  <a:pt x="2602" y="3603"/>
                  <a:pt x="2536" y="3436"/>
                </a:cubicBezTo>
                <a:cubicBezTo>
                  <a:pt x="2235" y="2769"/>
                  <a:pt x="2169" y="2102"/>
                  <a:pt x="2402" y="1435"/>
                </a:cubicBezTo>
                <a:cubicBezTo>
                  <a:pt x="2655" y="804"/>
                  <a:pt x="3117" y="459"/>
                  <a:pt x="3689" y="459"/>
                </a:cubicBezTo>
                <a:close/>
                <a:moveTo>
                  <a:pt x="3803" y="0"/>
                </a:moveTo>
                <a:cubicBezTo>
                  <a:pt x="2958" y="0"/>
                  <a:pt x="2210" y="591"/>
                  <a:pt x="1968" y="1602"/>
                </a:cubicBezTo>
                <a:cubicBezTo>
                  <a:pt x="1802" y="2269"/>
                  <a:pt x="1868" y="2903"/>
                  <a:pt x="2135" y="3470"/>
                </a:cubicBezTo>
                <a:cubicBezTo>
                  <a:pt x="2135" y="3570"/>
                  <a:pt x="2169" y="3636"/>
                  <a:pt x="2202" y="3737"/>
                </a:cubicBezTo>
                <a:cubicBezTo>
                  <a:pt x="1668" y="3837"/>
                  <a:pt x="1201" y="4003"/>
                  <a:pt x="834" y="4337"/>
                </a:cubicBezTo>
                <a:cubicBezTo>
                  <a:pt x="201" y="4904"/>
                  <a:pt x="0" y="5638"/>
                  <a:pt x="234" y="6338"/>
                </a:cubicBezTo>
                <a:cubicBezTo>
                  <a:pt x="467" y="6905"/>
                  <a:pt x="834" y="7306"/>
                  <a:pt x="1368" y="7573"/>
                </a:cubicBezTo>
                <a:cubicBezTo>
                  <a:pt x="1702" y="7739"/>
                  <a:pt x="2069" y="7806"/>
                  <a:pt x="2469" y="7940"/>
                </a:cubicBezTo>
                <a:cubicBezTo>
                  <a:pt x="2536" y="8573"/>
                  <a:pt x="2702" y="8974"/>
                  <a:pt x="3069" y="9307"/>
                </a:cubicBezTo>
                <a:cubicBezTo>
                  <a:pt x="3453" y="9630"/>
                  <a:pt x="3947" y="9807"/>
                  <a:pt x="4462" y="9807"/>
                </a:cubicBezTo>
                <a:cubicBezTo>
                  <a:pt x="4798" y="9807"/>
                  <a:pt x="5142" y="9732"/>
                  <a:pt x="5471" y="9574"/>
                </a:cubicBezTo>
                <a:cubicBezTo>
                  <a:pt x="5838" y="9341"/>
                  <a:pt x="6171" y="9107"/>
                  <a:pt x="6538" y="8874"/>
                </a:cubicBezTo>
                <a:cubicBezTo>
                  <a:pt x="6705" y="9074"/>
                  <a:pt x="6805" y="9307"/>
                  <a:pt x="6972" y="9474"/>
                </a:cubicBezTo>
                <a:cubicBezTo>
                  <a:pt x="7341" y="9913"/>
                  <a:pt x="7802" y="10130"/>
                  <a:pt x="8273" y="10130"/>
                </a:cubicBezTo>
                <a:cubicBezTo>
                  <a:pt x="8697" y="10130"/>
                  <a:pt x="9128" y="9955"/>
                  <a:pt x="9507" y="9607"/>
                </a:cubicBezTo>
                <a:cubicBezTo>
                  <a:pt x="10141" y="9007"/>
                  <a:pt x="10374" y="8273"/>
                  <a:pt x="10341" y="7439"/>
                </a:cubicBezTo>
                <a:cubicBezTo>
                  <a:pt x="10341" y="6772"/>
                  <a:pt x="10074" y="6172"/>
                  <a:pt x="9641" y="5671"/>
                </a:cubicBezTo>
                <a:cubicBezTo>
                  <a:pt x="9707" y="5638"/>
                  <a:pt x="9807" y="5571"/>
                  <a:pt x="9841" y="5504"/>
                </a:cubicBezTo>
                <a:cubicBezTo>
                  <a:pt x="10508" y="4904"/>
                  <a:pt x="10808" y="4103"/>
                  <a:pt x="10575" y="3169"/>
                </a:cubicBezTo>
                <a:cubicBezTo>
                  <a:pt x="10298" y="1857"/>
                  <a:pt x="9164" y="1069"/>
                  <a:pt x="7938" y="1069"/>
                </a:cubicBezTo>
                <a:cubicBezTo>
                  <a:pt x="7389" y="1069"/>
                  <a:pt x="6821" y="1227"/>
                  <a:pt x="6305" y="1568"/>
                </a:cubicBezTo>
                <a:cubicBezTo>
                  <a:pt x="6238" y="1602"/>
                  <a:pt x="6171" y="1635"/>
                  <a:pt x="6171" y="1635"/>
                </a:cubicBezTo>
                <a:cubicBezTo>
                  <a:pt x="5805" y="1268"/>
                  <a:pt x="5504" y="801"/>
                  <a:pt x="5137" y="501"/>
                </a:cubicBezTo>
                <a:cubicBezTo>
                  <a:pt x="4705" y="159"/>
                  <a:pt x="4241" y="0"/>
                  <a:pt x="3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40"/>
          <p:cNvGrpSpPr/>
          <p:nvPr/>
        </p:nvGrpSpPr>
        <p:grpSpPr>
          <a:xfrm>
            <a:off x="5839973" y="1943245"/>
            <a:ext cx="1509157" cy="1616161"/>
            <a:chOff x="2473750" y="566225"/>
            <a:chExt cx="750675" cy="803900"/>
          </a:xfrm>
        </p:grpSpPr>
        <p:sp>
          <p:nvSpPr>
            <p:cNvPr id="519" name="Google Shape;519;p40"/>
            <p:cNvSpPr/>
            <p:nvPr/>
          </p:nvSpPr>
          <p:spPr>
            <a:xfrm>
              <a:off x="2596825" y="653175"/>
              <a:ext cx="513025" cy="322950"/>
            </a:xfrm>
            <a:custGeom>
              <a:avLst/>
              <a:gdLst/>
              <a:ahLst/>
              <a:cxnLst/>
              <a:rect l="l" t="t" r="r" b="b"/>
              <a:pathLst>
                <a:path w="20521" h="12918" extrusionOk="0">
                  <a:moveTo>
                    <a:pt x="14977" y="859"/>
                  </a:moveTo>
                  <a:cubicBezTo>
                    <a:pt x="15922" y="859"/>
                    <a:pt x="16872" y="913"/>
                    <a:pt x="17830" y="1041"/>
                  </a:cubicBezTo>
                  <a:lnTo>
                    <a:pt x="17830" y="1041"/>
                  </a:lnTo>
                  <a:cubicBezTo>
                    <a:pt x="17946" y="3634"/>
                    <a:pt x="19075" y="6318"/>
                    <a:pt x="18428" y="8904"/>
                  </a:cubicBezTo>
                  <a:cubicBezTo>
                    <a:pt x="17696" y="11770"/>
                    <a:pt x="13218" y="10996"/>
                    <a:pt x="11042" y="11289"/>
                  </a:cubicBezTo>
                  <a:cubicBezTo>
                    <a:pt x="9439" y="11482"/>
                    <a:pt x="7667" y="12012"/>
                    <a:pt x="5958" y="12012"/>
                  </a:cubicBezTo>
                  <a:cubicBezTo>
                    <a:pt x="5258" y="12012"/>
                    <a:pt x="4570" y="11924"/>
                    <a:pt x="3907" y="11687"/>
                  </a:cubicBezTo>
                  <a:cubicBezTo>
                    <a:pt x="643" y="10494"/>
                    <a:pt x="1899" y="5744"/>
                    <a:pt x="1941" y="3171"/>
                  </a:cubicBezTo>
                  <a:cubicBezTo>
                    <a:pt x="1964" y="2970"/>
                    <a:pt x="1974" y="2769"/>
                    <a:pt x="1983" y="2569"/>
                  </a:cubicBezTo>
                  <a:lnTo>
                    <a:pt x="1983" y="2569"/>
                  </a:lnTo>
                  <a:cubicBezTo>
                    <a:pt x="6329" y="2039"/>
                    <a:pt x="10593" y="859"/>
                    <a:pt x="14977" y="859"/>
                  </a:cubicBezTo>
                  <a:close/>
                  <a:moveTo>
                    <a:pt x="15239" y="1"/>
                  </a:moveTo>
                  <a:cubicBezTo>
                    <a:pt x="10702" y="1"/>
                    <a:pt x="6286" y="1274"/>
                    <a:pt x="1731" y="1769"/>
                  </a:cubicBezTo>
                  <a:cubicBezTo>
                    <a:pt x="1480" y="1790"/>
                    <a:pt x="1208" y="1999"/>
                    <a:pt x="1208" y="2292"/>
                  </a:cubicBezTo>
                  <a:cubicBezTo>
                    <a:pt x="1208" y="2665"/>
                    <a:pt x="1188" y="3039"/>
                    <a:pt x="1167" y="3372"/>
                  </a:cubicBezTo>
                  <a:lnTo>
                    <a:pt x="1167" y="3372"/>
                  </a:lnTo>
                  <a:cubicBezTo>
                    <a:pt x="1167" y="3374"/>
                    <a:pt x="1167" y="3377"/>
                    <a:pt x="1166" y="3380"/>
                  </a:cubicBezTo>
                  <a:cubicBezTo>
                    <a:pt x="1166" y="3380"/>
                    <a:pt x="1166" y="3380"/>
                    <a:pt x="1166" y="3380"/>
                  </a:cubicBezTo>
                  <a:lnTo>
                    <a:pt x="1166" y="3380"/>
                  </a:lnTo>
                  <a:cubicBezTo>
                    <a:pt x="1166" y="3386"/>
                    <a:pt x="1166" y="3392"/>
                    <a:pt x="1166" y="3398"/>
                  </a:cubicBezTo>
                  <a:lnTo>
                    <a:pt x="1166" y="3398"/>
                  </a:lnTo>
                  <a:cubicBezTo>
                    <a:pt x="1099" y="6305"/>
                    <a:pt x="1" y="10289"/>
                    <a:pt x="2924" y="12231"/>
                  </a:cubicBezTo>
                  <a:cubicBezTo>
                    <a:pt x="3692" y="12741"/>
                    <a:pt x="4611" y="12918"/>
                    <a:pt x="5583" y="12918"/>
                  </a:cubicBezTo>
                  <a:cubicBezTo>
                    <a:pt x="7443" y="12918"/>
                    <a:pt x="9497" y="12269"/>
                    <a:pt x="11063" y="12063"/>
                  </a:cubicBezTo>
                  <a:cubicBezTo>
                    <a:pt x="13658" y="11749"/>
                    <a:pt x="16964" y="12398"/>
                    <a:pt x="18679" y="9929"/>
                  </a:cubicBezTo>
                  <a:cubicBezTo>
                    <a:pt x="20521" y="7314"/>
                    <a:pt x="18659" y="3401"/>
                    <a:pt x="18617" y="534"/>
                  </a:cubicBezTo>
                  <a:cubicBezTo>
                    <a:pt x="18617" y="346"/>
                    <a:pt x="18533" y="242"/>
                    <a:pt x="18345" y="221"/>
                  </a:cubicBezTo>
                  <a:cubicBezTo>
                    <a:pt x="17301" y="66"/>
                    <a:pt x="16267" y="1"/>
                    <a:pt x="15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2562675" y="899500"/>
              <a:ext cx="629300" cy="470625"/>
            </a:xfrm>
            <a:custGeom>
              <a:avLst/>
              <a:gdLst/>
              <a:ahLst/>
              <a:cxnLst/>
              <a:rect l="l" t="t" r="r" b="b"/>
              <a:pathLst>
                <a:path w="25172" h="18825" extrusionOk="0">
                  <a:moveTo>
                    <a:pt x="19512" y="0"/>
                  </a:moveTo>
                  <a:cubicBezTo>
                    <a:pt x="19228" y="0"/>
                    <a:pt x="18860" y="436"/>
                    <a:pt x="19020" y="725"/>
                  </a:cubicBezTo>
                  <a:cubicBezTo>
                    <a:pt x="20443" y="3277"/>
                    <a:pt x="21154" y="6165"/>
                    <a:pt x="22075" y="8906"/>
                  </a:cubicBezTo>
                  <a:cubicBezTo>
                    <a:pt x="22766" y="10998"/>
                    <a:pt x="24084" y="13321"/>
                    <a:pt x="24126" y="15581"/>
                  </a:cubicBezTo>
                  <a:cubicBezTo>
                    <a:pt x="24155" y="17193"/>
                    <a:pt x="21679" y="17470"/>
                    <a:pt x="19725" y="17470"/>
                  </a:cubicBezTo>
                  <a:cubicBezTo>
                    <a:pt x="18890" y="17470"/>
                    <a:pt x="18151" y="17420"/>
                    <a:pt x="17744" y="17401"/>
                  </a:cubicBezTo>
                  <a:cubicBezTo>
                    <a:pt x="17502" y="17392"/>
                    <a:pt x="17262" y="17387"/>
                    <a:pt x="17022" y="17387"/>
                  </a:cubicBezTo>
                  <a:cubicBezTo>
                    <a:pt x="15619" y="17387"/>
                    <a:pt x="14238" y="17533"/>
                    <a:pt x="12827" y="17694"/>
                  </a:cubicBezTo>
                  <a:cubicBezTo>
                    <a:pt x="11153" y="17868"/>
                    <a:pt x="9450" y="18028"/>
                    <a:pt x="7766" y="18028"/>
                  </a:cubicBezTo>
                  <a:cubicBezTo>
                    <a:pt x="7430" y="18028"/>
                    <a:pt x="7094" y="18022"/>
                    <a:pt x="6759" y="18008"/>
                  </a:cubicBezTo>
                  <a:cubicBezTo>
                    <a:pt x="5085" y="17924"/>
                    <a:pt x="2972" y="17673"/>
                    <a:pt x="1842" y="16250"/>
                  </a:cubicBezTo>
                  <a:cubicBezTo>
                    <a:pt x="335" y="14325"/>
                    <a:pt x="1926" y="10852"/>
                    <a:pt x="2616" y="8864"/>
                  </a:cubicBezTo>
                  <a:cubicBezTo>
                    <a:pt x="3474" y="6374"/>
                    <a:pt x="4436" y="3780"/>
                    <a:pt x="3913" y="1122"/>
                  </a:cubicBezTo>
                  <a:cubicBezTo>
                    <a:pt x="3874" y="944"/>
                    <a:pt x="3772" y="874"/>
                    <a:pt x="3653" y="874"/>
                  </a:cubicBezTo>
                  <a:cubicBezTo>
                    <a:pt x="3394" y="874"/>
                    <a:pt x="3054" y="1206"/>
                    <a:pt x="3097" y="1478"/>
                  </a:cubicBezTo>
                  <a:cubicBezTo>
                    <a:pt x="3788" y="4910"/>
                    <a:pt x="1884" y="8299"/>
                    <a:pt x="963" y="11521"/>
                  </a:cubicBezTo>
                  <a:cubicBezTo>
                    <a:pt x="440" y="13404"/>
                    <a:pt x="1" y="15748"/>
                    <a:pt x="1528" y="17275"/>
                  </a:cubicBezTo>
                  <a:cubicBezTo>
                    <a:pt x="2825" y="18552"/>
                    <a:pt x="5022" y="18719"/>
                    <a:pt x="6738" y="18803"/>
                  </a:cubicBezTo>
                  <a:cubicBezTo>
                    <a:pt x="7065" y="18818"/>
                    <a:pt x="7393" y="18825"/>
                    <a:pt x="7720" y="18825"/>
                  </a:cubicBezTo>
                  <a:cubicBezTo>
                    <a:pt x="9673" y="18825"/>
                    <a:pt x="11624" y="18581"/>
                    <a:pt x="13559" y="18384"/>
                  </a:cubicBezTo>
                  <a:cubicBezTo>
                    <a:pt x="14725" y="18263"/>
                    <a:pt x="15862" y="18247"/>
                    <a:pt x="17003" y="18247"/>
                  </a:cubicBezTo>
                  <a:cubicBezTo>
                    <a:pt x="17404" y="18247"/>
                    <a:pt x="17804" y="18249"/>
                    <a:pt x="18207" y="18249"/>
                  </a:cubicBezTo>
                  <a:cubicBezTo>
                    <a:pt x="18635" y="18249"/>
                    <a:pt x="19066" y="18247"/>
                    <a:pt x="19501" y="18238"/>
                  </a:cubicBezTo>
                  <a:cubicBezTo>
                    <a:pt x="21426" y="18217"/>
                    <a:pt x="23812" y="17903"/>
                    <a:pt x="24774" y="15978"/>
                  </a:cubicBezTo>
                  <a:cubicBezTo>
                    <a:pt x="25172" y="15183"/>
                    <a:pt x="24753" y="14011"/>
                    <a:pt x="24523" y="13258"/>
                  </a:cubicBezTo>
                  <a:cubicBezTo>
                    <a:pt x="24188" y="12107"/>
                    <a:pt x="23770" y="10915"/>
                    <a:pt x="23310" y="9806"/>
                  </a:cubicBezTo>
                  <a:cubicBezTo>
                    <a:pt x="22117" y="6709"/>
                    <a:pt x="21426" y="3424"/>
                    <a:pt x="19920" y="453"/>
                  </a:cubicBezTo>
                  <a:cubicBezTo>
                    <a:pt x="19857" y="348"/>
                    <a:pt x="19815" y="244"/>
                    <a:pt x="19732" y="139"/>
                  </a:cubicBezTo>
                  <a:cubicBezTo>
                    <a:pt x="19678" y="41"/>
                    <a:pt x="19599" y="0"/>
                    <a:pt x="19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043725" y="677650"/>
              <a:ext cx="180700" cy="621375"/>
            </a:xfrm>
            <a:custGeom>
              <a:avLst/>
              <a:gdLst/>
              <a:ahLst/>
              <a:cxnLst/>
              <a:rect l="l" t="t" r="r" b="b"/>
              <a:pathLst>
                <a:path w="7228" h="24855" extrusionOk="0">
                  <a:moveTo>
                    <a:pt x="690" y="0"/>
                  </a:moveTo>
                  <a:cubicBezTo>
                    <a:pt x="384" y="0"/>
                    <a:pt x="0" y="534"/>
                    <a:pt x="259" y="811"/>
                  </a:cubicBezTo>
                  <a:cubicBezTo>
                    <a:pt x="1410" y="2004"/>
                    <a:pt x="2017" y="3677"/>
                    <a:pt x="2582" y="5226"/>
                  </a:cubicBezTo>
                  <a:cubicBezTo>
                    <a:pt x="3314" y="7213"/>
                    <a:pt x="3858" y="9264"/>
                    <a:pt x="4528" y="11231"/>
                  </a:cubicBezTo>
                  <a:cubicBezTo>
                    <a:pt x="5114" y="13177"/>
                    <a:pt x="6013" y="15039"/>
                    <a:pt x="6306" y="17069"/>
                  </a:cubicBezTo>
                  <a:cubicBezTo>
                    <a:pt x="6662" y="19642"/>
                    <a:pt x="5804" y="22153"/>
                    <a:pt x="4884" y="24475"/>
                  </a:cubicBezTo>
                  <a:cubicBezTo>
                    <a:pt x="4787" y="24744"/>
                    <a:pt x="4903" y="24855"/>
                    <a:pt x="5071" y="24855"/>
                  </a:cubicBezTo>
                  <a:cubicBezTo>
                    <a:pt x="5268" y="24855"/>
                    <a:pt x="5537" y="24702"/>
                    <a:pt x="5616" y="24475"/>
                  </a:cubicBezTo>
                  <a:cubicBezTo>
                    <a:pt x="6495" y="22237"/>
                    <a:pt x="7227" y="19977"/>
                    <a:pt x="7143" y="17550"/>
                  </a:cubicBezTo>
                  <a:cubicBezTo>
                    <a:pt x="7060" y="15164"/>
                    <a:pt x="6013" y="13051"/>
                    <a:pt x="5281" y="10833"/>
                  </a:cubicBezTo>
                  <a:cubicBezTo>
                    <a:pt x="4653" y="8866"/>
                    <a:pt x="4109" y="6900"/>
                    <a:pt x="3419" y="4975"/>
                  </a:cubicBezTo>
                  <a:cubicBezTo>
                    <a:pt x="2812" y="3259"/>
                    <a:pt x="2143" y="1439"/>
                    <a:pt x="866" y="79"/>
                  </a:cubicBezTo>
                  <a:cubicBezTo>
                    <a:pt x="815" y="24"/>
                    <a:pt x="754" y="0"/>
                    <a:pt x="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2473750" y="852425"/>
              <a:ext cx="199025" cy="447525"/>
            </a:xfrm>
            <a:custGeom>
              <a:avLst/>
              <a:gdLst/>
              <a:ahLst/>
              <a:cxnLst/>
              <a:rect l="l" t="t" r="r" b="b"/>
              <a:pathLst>
                <a:path w="7961" h="17901" extrusionOk="0">
                  <a:moveTo>
                    <a:pt x="6243" y="1974"/>
                  </a:moveTo>
                  <a:cubicBezTo>
                    <a:pt x="6538" y="2678"/>
                    <a:pt x="6758" y="3397"/>
                    <a:pt x="6864" y="4198"/>
                  </a:cubicBezTo>
                  <a:cubicBezTo>
                    <a:pt x="7094" y="5997"/>
                    <a:pt x="6445" y="7671"/>
                    <a:pt x="5880" y="9345"/>
                  </a:cubicBezTo>
                  <a:cubicBezTo>
                    <a:pt x="5142" y="11508"/>
                    <a:pt x="4432" y="13784"/>
                    <a:pt x="4166" y="16081"/>
                  </a:cubicBezTo>
                  <a:lnTo>
                    <a:pt x="4166" y="16081"/>
                  </a:lnTo>
                  <a:cubicBezTo>
                    <a:pt x="1838" y="11408"/>
                    <a:pt x="5422" y="6813"/>
                    <a:pt x="6243" y="1974"/>
                  </a:cubicBezTo>
                  <a:close/>
                  <a:moveTo>
                    <a:pt x="6121" y="0"/>
                  </a:moveTo>
                  <a:cubicBezTo>
                    <a:pt x="6047" y="0"/>
                    <a:pt x="5968" y="30"/>
                    <a:pt x="5894" y="79"/>
                  </a:cubicBezTo>
                  <a:lnTo>
                    <a:pt x="5894" y="79"/>
                  </a:lnTo>
                  <a:cubicBezTo>
                    <a:pt x="5729" y="170"/>
                    <a:pt x="5587" y="339"/>
                    <a:pt x="5587" y="515"/>
                  </a:cubicBezTo>
                  <a:cubicBezTo>
                    <a:pt x="5462" y="6500"/>
                    <a:pt x="1" y="11961"/>
                    <a:pt x="4081" y="17777"/>
                  </a:cubicBezTo>
                  <a:cubicBezTo>
                    <a:pt x="4141" y="17865"/>
                    <a:pt x="4219" y="17901"/>
                    <a:pt x="4303" y="17901"/>
                  </a:cubicBezTo>
                  <a:cubicBezTo>
                    <a:pt x="4540" y="17901"/>
                    <a:pt x="4819" y="17612"/>
                    <a:pt x="4834" y="17380"/>
                  </a:cubicBezTo>
                  <a:cubicBezTo>
                    <a:pt x="4876" y="14304"/>
                    <a:pt x="5922" y="11228"/>
                    <a:pt x="6947" y="8362"/>
                  </a:cubicBezTo>
                  <a:cubicBezTo>
                    <a:pt x="7960" y="5468"/>
                    <a:pt x="7809" y="2922"/>
                    <a:pt x="6394" y="238"/>
                  </a:cubicBezTo>
                  <a:lnTo>
                    <a:pt x="6394" y="238"/>
                  </a:lnTo>
                  <a:cubicBezTo>
                    <a:pt x="6370" y="118"/>
                    <a:pt x="6307" y="51"/>
                    <a:pt x="6227" y="24"/>
                  </a:cubicBezTo>
                  <a:lnTo>
                    <a:pt x="6227" y="24"/>
                  </a:lnTo>
                  <a:cubicBezTo>
                    <a:pt x="6194" y="8"/>
                    <a:pt x="6158"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2813750" y="942725"/>
              <a:ext cx="106225" cy="188250"/>
            </a:xfrm>
            <a:custGeom>
              <a:avLst/>
              <a:gdLst/>
              <a:ahLst/>
              <a:cxnLst/>
              <a:rect l="l" t="t" r="r" b="b"/>
              <a:pathLst>
                <a:path w="4249" h="7530" extrusionOk="0">
                  <a:moveTo>
                    <a:pt x="3495" y="398"/>
                  </a:moveTo>
                  <a:lnTo>
                    <a:pt x="3495" y="398"/>
                  </a:lnTo>
                  <a:cubicBezTo>
                    <a:pt x="3098" y="460"/>
                    <a:pt x="3412" y="2155"/>
                    <a:pt x="3453" y="2490"/>
                  </a:cubicBezTo>
                  <a:cubicBezTo>
                    <a:pt x="3558" y="3620"/>
                    <a:pt x="3684" y="4792"/>
                    <a:pt x="3391" y="5901"/>
                  </a:cubicBezTo>
                  <a:cubicBezTo>
                    <a:pt x="3253" y="6481"/>
                    <a:pt x="2647" y="7029"/>
                    <a:pt x="2069" y="7029"/>
                  </a:cubicBezTo>
                  <a:cubicBezTo>
                    <a:pt x="1855" y="7029"/>
                    <a:pt x="1646" y="6954"/>
                    <a:pt x="1466" y="6779"/>
                  </a:cubicBezTo>
                  <a:cubicBezTo>
                    <a:pt x="943" y="6277"/>
                    <a:pt x="796" y="5377"/>
                    <a:pt x="671" y="4708"/>
                  </a:cubicBezTo>
                  <a:cubicBezTo>
                    <a:pt x="434" y="3428"/>
                    <a:pt x="383" y="2130"/>
                    <a:pt x="378" y="847"/>
                  </a:cubicBezTo>
                  <a:lnTo>
                    <a:pt x="378" y="847"/>
                  </a:lnTo>
                  <a:cubicBezTo>
                    <a:pt x="1417" y="693"/>
                    <a:pt x="2456" y="554"/>
                    <a:pt x="3495" y="398"/>
                  </a:cubicBezTo>
                  <a:close/>
                  <a:moveTo>
                    <a:pt x="3558" y="0"/>
                  </a:moveTo>
                  <a:cubicBezTo>
                    <a:pt x="2455" y="164"/>
                    <a:pt x="1372" y="307"/>
                    <a:pt x="289" y="470"/>
                  </a:cubicBezTo>
                  <a:lnTo>
                    <a:pt x="289" y="470"/>
                  </a:lnTo>
                  <a:cubicBezTo>
                    <a:pt x="281" y="468"/>
                    <a:pt x="273" y="467"/>
                    <a:pt x="265" y="467"/>
                  </a:cubicBezTo>
                  <a:cubicBezTo>
                    <a:pt x="240" y="467"/>
                    <a:pt x="212" y="474"/>
                    <a:pt x="185" y="486"/>
                  </a:cubicBezTo>
                  <a:lnTo>
                    <a:pt x="185" y="486"/>
                  </a:lnTo>
                  <a:cubicBezTo>
                    <a:pt x="117" y="504"/>
                    <a:pt x="62" y="563"/>
                    <a:pt x="32" y="631"/>
                  </a:cubicBezTo>
                  <a:lnTo>
                    <a:pt x="32" y="631"/>
                  </a:lnTo>
                  <a:cubicBezTo>
                    <a:pt x="13" y="668"/>
                    <a:pt x="1" y="709"/>
                    <a:pt x="1" y="753"/>
                  </a:cubicBezTo>
                  <a:cubicBezTo>
                    <a:pt x="1" y="2009"/>
                    <a:pt x="43" y="3243"/>
                    <a:pt x="210" y="4478"/>
                  </a:cubicBezTo>
                  <a:cubicBezTo>
                    <a:pt x="336" y="5461"/>
                    <a:pt x="545" y="7072"/>
                    <a:pt x="1633" y="7470"/>
                  </a:cubicBezTo>
                  <a:cubicBezTo>
                    <a:pt x="1753" y="7511"/>
                    <a:pt x="1872" y="7529"/>
                    <a:pt x="1988" y="7529"/>
                  </a:cubicBezTo>
                  <a:cubicBezTo>
                    <a:pt x="2885" y="7529"/>
                    <a:pt x="3642" y="6414"/>
                    <a:pt x="3809" y="5691"/>
                  </a:cubicBezTo>
                  <a:cubicBezTo>
                    <a:pt x="4248" y="3850"/>
                    <a:pt x="3558" y="1967"/>
                    <a:pt x="3725" y="167"/>
                  </a:cubicBezTo>
                  <a:cubicBezTo>
                    <a:pt x="3725" y="63"/>
                    <a:pt x="3663" y="0"/>
                    <a:pt x="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2698675" y="1163450"/>
              <a:ext cx="392875" cy="130325"/>
            </a:xfrm>
            <a:custGeom>
              <a:avLst/>
              <a:gdLst/>
              <a:ahLst/>
              <a:cxnLst/>
              <a:rect l="l" t="t" r="r" b="b"/>
              <a:pathLst>
                <a:path w="15715" h="5213" extrusionOk="0">
                  <a:moveTo>
                    <a:pt x="14674" y="421"/>
                  </a:moveTo>
                  <a:lnTo>
                    <a:pt x="14674" y="421"/>
                  </a:lnTo>
                  <a:cubicBezTo>
                    <a:pt x="14718" y="1209"/>
                    <a:pt x="14808" y="1855"/>
                    <a:pt x="15129" y="2616"/>
                  </a:cubicBezTo>
                  <a:cubicBezTo>
                    <a:pt x="15693" y="3955"/>
                    <a:pt x="13936" y="3976"/>
                    <a:pt x="13120" y="4060"/>
                  </a:cubicBezTo>
                  <a:cubicBezTo>
                    <a:pt x="11676" y="4186"/>
                    <a:pt x="10191" y="4123"/>
                    <a:pt x="8726" y="4207"/>
                  </a:cubicBezTo>
                  <a:cubicBezTo>
                    <a:pt x="6738" y="4311"/>
                    <a:pt x="4771" y="4625"/>
                    <a:pt x="2784" y="4751"/>
                  </a:cubicBezTo>
                  <a:cubicBezTo>
                    <a:pt x="2653" y="4760"/>
                    <a:pt x="2522" y="4765"/>
                    <a:pt x="2392" y="4765"/>
                  </a:cubicBezTo>
                  <a:cubicBezTo>
                    <a:pt x="1340" y="4765"/>
                    <a:pt x="384" y="4425"/>
                    <a:pt x="440" y="3139"/>
                  </a:cubicBezTo>
                  <a:cubicBezTo>
                    <a:pt x="459" y="2513"/>
                    <a:pt x="445" y="1935"/>
                    <a:pt x="441" y="1334"/>
                  </a:cubicBezTo>
                  <a:lnTo>
                    <a:pt x="441" y="1334"/>
                  </a:lnTo>
                  <a:cubicBezTo>
                    <a:pt x="2735" y="1116"/>
                    <a:pt x="5030" y="1186"/>
                    <a:pt x="7324" y="984"/>
                  </a:cubicBezTo>
                  <a:cubicBezTo>
                    <a:pt x="9774" y="760"/>
                    <a:pt x="12224" y="455"/>
                    <a:pt x="14674" y="421"/>
                  </a:cubicBezTo>
                  <a:close/>
                  <a:moveTo>
                    <a:pt x="14919" y="1"/>
                  </a:moveTo>
                  <a:cubicBezTo>
                    <a:pt x="14913" y="1"/>
                    <a:pt x="14907" y="1"/>
                    <a:pt x="14900" y="2"/>
                  </a:cubicBezTo>
                  <a:lnTo>
                    <a:pt x="14900" y="2"/>
                  </a:lnTo>
                  <a:cubicBezTo>
                    <a:pt x="12564" y="28"/>
                    <a:pt x="10248" y="296"/>
                    <a:pt x="7952" y="524"/>
                  </a:cubicBezTo>
                  <a:cubicBezTo>
                    <a:pt x="5399" y="775"/>
                    <a:pt x="2846" y="691"/>
                    <a:pt x="315" y="942"/>
                  </a:cubicBezTo>
                  <a:cubicBezTo>
                    <a:pt x="303" y="944"/>
                    <a:pt x="291" y="947"/>
                    <a:pt x="280" y="951"/>
                  </a:cubicBezTo>
                  <a:lnTo>
                    <a:pt x="280" y="951"/>
                  </a:lnTo>
                  <a:cubicBezTo>
                    <a:pt x="169" y="970"/>
                    <a:pt x="43" y="1075"/>
                    <a:pt x="43" y="1194"/>
                  </a:cubicBezTo>
                  <a:cubicBezTo>
                    <a:pt x="43" y="1989"/>
                    <a:pt x="1" y="2826"/>
                    <a:pt x="22" y="3600"/>
                  </a:cubicBezTo>
                  <a:cubicBezTo>
                    <a:pt x="64" y="4437"/>
                    <a:pt x="461" y="4834"/>
                    <a:pt x="1256" y="5064"/>
                  </a:cubicBezTo>
                  <a:cubicBezTo>
                    <a:pt x="1576" y="5174"/>
                    <a:pt x="1919" y="5213"/>
                    <a:pt x="2269" y="5213"/>
                  </a:cubicBezTo>
                  <a:cubicBezTo>
                    <a:pt x="2858" y="5213"/>
                    <a:pt x="3467" y="5101"/>
                    <a:pt x="4018" y="5023"/>
                  </a:cubicBezTo>
                  <a:cubicBezTo>
                    <a:pt x="5880" y="4751"/>
                    <a:pt x="7743" y="4646"/>
                    <a:pt x="9584" y="4583"/>
                  </a:cubicBezTo>
                  <a:cubicBezTo>
                    <a:pt x="11300" y="4499"/>
                    <a:pt x="13204" y="4709"/>
                    <a:pt x="14794" y="4102"/>
                  </a:cubicBezTo>
                  <a:cubicBezTo>
                    <a:pt x="15191" y="3955"/>
                    <a:pt x="15484" y="3683"/>
                    <a:pt x="15631" y="3286"/>
                  </a:cubicBezTo>
                  <a:cubicBezTo>
                    <a:pt x="15714" y="3118"/>
                    <a:pt x="15631" y="2763"/>
                    <a:pt x="15589" y="2616"/>
                  </a:cubicBezTo>
                  <a:cubicBezTo>
                    <a:pt x="15292" y="1785"/>
                    <a:pt x="15126" y="1104"/>
                    <a:pt x="15074" y="253"/>
                  </a:cubicBezTo>
                  <a:lnTo>
                    <a:pt x="15074" y="253"/>
                  </a:lnTo>
                  <a:cubicBezTo>
                    <a:pt x="15132" y="136"/>
                    <a:pt x="15125" y="1"/>
                    <a:pt x="14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2713325" y="1193425"/>
              <a:ext cx="22000" cy="30225"/>
            </a:xfrm>
            <a:custGeom>
              <a:avLst/>
              <a:gdLst/>
              <a:ahLst/>
              <a:cxnLst/>
              <a:rect l="l" t="t" r="r" b="b"/>
              <a:pathLst>
                <a:path w="880" h="1209" extrusionOk="0">
                  <a:moveTo>
                    <a:pt x="606" y="1"/>
                  </a:moveTo>
                  <a:cubicBezTo>
                    <a:pt x="574" y="1"/>
                    <a:pt x="539" y="5"/>
                    <a:pt x="503" y="15"/>
                  </a:cubicBezTo>
                  <a:cubicBezTo>
                    <a:pt x="294" y="78"/>
                    <a:pt x="63" y="308"/>
                    <a:pt x="63" y="518"/>
                  </a:cubicBezTo>
                  <a:lnTo>
                    <a:pt x="63" y="685"/>
                  </a:lnTo>
                  <a:lnTo>
                    <a:pt x="63" y="769"/>
                  </a:lnTo>
                  <a:lnTo>
                    <a:pt x="63" y="790"/>
                  </a:lnTo>
                  <a:cubicBezTo>
                    <a:pt x="1" y="957"/>
                    <a:pt x="63" y="1208"/>
                    <a:pt x="294" y="1208"/>
                  </a:cubicBezTo>
                  <a:cubicBezTo>
                    <a:pt x="524" y="1208"/>
                    <a:pt x="733" y="999"/>
                    <a:pt x="796" y="790"/>
                  </a:cubicBezTo>
                  <a:cubicBezTo>
                    <a:pt x="838" y="622"/>
                    <a:pt x="879" y="476"/>
                    <a:pt x="879" y="308"/>
                  </a:cubicBezTo>
                  <a:cubicBezTo>
                    <a:pt x="879" y="132"/>
                    <a:pt x="776" y="1"/>
                    <a:pt x="6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2717525" y="1218350"/>
              <a:ext cx="19375" cy="27850"/>
            </a:xfrm>
            <a:custGeom>
              <a:avLst/>
              <a:gdLst/>
              <a:ahLst/>
              <a:cxnLst/>
              <a:rect l="l" t="t" r="r" b="b"/>
              <a:pathLst>
                <a:path w="775" h="1114" extrusionOk="0">
                  <a:moveTo>
                    <a:pt x="533" y="1"/>
                  </a:moveTo>
                  <a:cubicBezTo>
                    <a:pt x="498" y="1"/>
                    <a:pt x="460" y="8"/>
                    <a:pt x="419" y="23"/>
                  </a:cubicBezTo>
                  <a:cubicBezTo>
                    <a:pt x="209" y="44"/>
                    <a:pt x="0" y="295"/>
                    <a:pt x="0" y="525"/>
                  </a:cubicBezTo>
                  <a:lnTo>
                    <a:pt x="0" y="818"/>
                  </a:lnTo>
                  <a:cubicBezTo>
                    <a:pt x="0" y="986"/>
                    <a:pt x="81" y="1114"/>
                    <a:pt x="233" y="1114"/>
                  </a:cubicBezTo>
                  <a:cubicBezTo>
                    <a:pt x="270" y="1114"/>
                    <a:pt x="311" y="1106"/>
                    <a:pt x="356" y="1090"/>
                  </a:cubicBezTo>
                  <a:cubicBezTo>
                    <a:pt x="565" y="1048"/>
                    <a:pt x="774" y="818"/>
                    <a:pt x="774" y="588"/>
                  </a:cubicBezTo>
                  <a:lnTo>
                    <a:pt x="774" y="316"/>
                  </a:lnTo>
                  <a:cubicBezTo>
                    <a:pt x="774" y="144"/>
                    <a:pt x="690" y="1"/>
                    <a:pt x="5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2720650" y="1240650"/>
              <a:ext cx="25125" cy="29625"/>
            </a:xfrm>
            <a:custGeom>
              <a:avLst/>
              <a:gdLst/>
              <a:ahLst/>
              <a:cxnLst/>
              <a:rect l="l" t="t" r="r" b="b"/>
              <a:pathLst>
                <a:path w="1005" h="1185" extrusionOk="0">
                  <a:moveTo>
                    <a:pt x="555" y="0"/>
                  </a:moveTo>
                  <a:cubicBezTo>
                    <a:pt x="479" y="0"/>
                    <a:pt x="398" y="20"/>
                    <a:pt x="335" y="51"/>
                  </a:cubicBezTo>
                  <a:cubicBezTo>
                    <a:pt x="105" y="198"/>
                    <a:pt x="1" y="407"/>
                    <a:pt x="1" y="658"/>
                  </a:cubicBezTo>
                  <a:cubicBezTo>
                    <a:pt x="1" y="826"/>
                    <a:pt x="105" y="993"/>
                    <a:pt x="231" y="1119"/>
                  </a:cubicBezTo>
                  <a:cubicBezTo>
                    <a:pt x="278" y="1166"/>
                    <a:pt x="335" y="1185"/>
                    <a:pt x="395" y="1185"/>
                  </a:cubicBezTo>
                  <a:cubicBezTo>
                    <a:pt x="548" y="1185"/>
                    <a:pt x="721" y="1062"/>
                    <a:pt x="796" y="972"/>
                  </a:cubicBezTo>
                  <a:cubicBezTo>
                    <a:pt x="921" y="805"/>
                    <a:pt x="1005" y="575"/>
                    <a:pt x="838" y="386"/>
                  </a:cubicBezTo>
                  <a:cubicBezTo>
                    <a:pt x="796" y="344"/>
                    <a:pt x="796" y="282"/>
                    <a:pt x="796" y="198"/>
                  </a:cubicBezTo>
                  <a:cubicBezTo>
                    <a:pt x="796" y="54"/>
                    <a:pt x="682" y="0"/>
                    <a:pt x="5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2738950" y="1254150"/>
              <a:ext cx="36125" cy="21800"/>
            </a:xfrm>
            <a:custGeom>
              <a:avLst/>
              <a:gdLst/>
              <a:ahLst/>
              <a:cxnLst/>
              <a:rect l="l" t="t" r="r" b="b"/>
              <a:pathLst>
                <a:path w="1445" h="872" extrusionOk="0">
                  <a:moveTo>
                    <a:pt x="570" y="0"/>
                  </a:moveTo>
                  <a:cubicBezTo>
                    <a:pt x="381" y="0"/>
                    <a:pt x="216" y="143"/>
                    <a:pt x="126" y="286"/>
                  </a:cubicBezTo>
                  <a:cubicBezTo>
                    <a:pt x="64" y="453"/>
                    <a:pt x="1" y="767"/>
                    <a:pt x="231" y="809"/>
                  </a:cubicBezTo>
                  <a:cubicBezTo>
                    <a:pt x="440" y="871"/>
                    <a:pt x="650" y="871"/>
                    <a:pt x="901" y="871"/>
                  </a:cubicBezTo>
                  <a:cubicBezTo>
                    <a:pt x="1131" y="871"/>
                    <a:pt x="1340" y="662"/>
                    <a:pt x="1382" y="453"/>
                  </a:cubicBezTo>
                  <a:cubicBezTo>
                    <a:pt x="1445" y="265"/>
                    <a:pt x="1382" y="35"/>
                    <a:pt x="1152" y="35"/>
                  </a:cubicBezTo>
                  <a:cubicBezTo>
                    <a:pt x="1005" y="35"/>
                    <a:pt x="838" y="35"/>
                    <a:pt x="670" y="14"/>
                  </a:cubicBezTo>
                  <a:cubicBezTo>
                    <a:pt x="637" y="4"/>
                    <a:pt x="603" y="0"/>
                    <a:pt x="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2787600" y="1256650"/>
              <a:ext cx="39075" cy="21400"/>
            </a:xfrm>
            <a:custGeom>
              <a:avLst/>
              <a:gdLst/>
              <a:ahLst/>
              <a:cxnLst/>
              <a:rect l="l" t="t" r="r" b="b"/>
              <a:pathLst>
                <a:path w="1563" h="856" extrusionOk="0">
                  <a:moveTo>
                    <a:pt x="1289" y="0"/>
                  </a:moveTo>
                  <a:cubicBezTo>
                    <a:pt x="1252" y="0"/>
                    <a:pt x="1213" y="6"/>
                    <a:pt x="1173" y="18"/>
                  </a:cubicBezTo>
                  <a:cubicBezTo>
                    <a:pt x="963" y="39"/>
                    <a:pt x="775" y="39"/>
                    <a:pt x="566" y="39"/>
                  </a:cubicBezTo>
                  <a:cubicBezTo>
                    <a:pt x="336" y="39"/>
                    <a:pt x="126" y="248"/>
                    <a:pt x="64" y="458"/>
                  </a:cubicBezTo>
                  <a:cubicBezTo>
                    <a:pt x="1" y="604"/>
                    <a:pt x="64" y="855"/>
                    <a:pt x="315" y="855"/>
                  </a:cubicBezTo>
                  <a:cubicBezTo>
                    <a:pt x="566" y="855"/>
                    <a:pt x="838" y="855"/>
                    <a:pt x="1110" y="792"/>
                  </a:cubicBezTo>
                  <a:cubicBezTo>
                    <a:pt x="1319" y="751"/>
                    <a:pt x="1528" y="499"/>
                    <a:pt x="1528" y="290"/>
                  </a:cubicBezTo>
                  <a:cubicBezTo>
                    <a:pt x="1562" y="104"/>
                    <a:pt x="1446"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2833125" y="1252900"/>
              <a:ext cx="34550" cy="20950"/>
            </a:xfrm>
            <a:custGeom>
              <a:avLst/>
              <a:gdLst/>
              <a:ahLst/>
              <a:cxnLst/>
              <a:rect l="l" t="t" r="r" b="b"/>
              <a:pathLst>
                <a:path w="1382" h="838" extrusionOk="0">
                  <a:moveTo>
                    <a:pt x="544" y="1"/>
                  </a:moveTo>
                  <a:cubicBezTo>
                    <a:pt x="314" y="1"/>
                    <a:pt x="105" y="210"/>
                    <a:pt x="63" y="419"/>
                  </a:cubicBezTo>
                  <a:cubicBezTo>
                    <a:pt x="0" y="608"/>
                    <a:pt x="84" y="838"/>
                    <a:pt x="293" y="838"/>
                  </a:cubicBezTo>
                  <a:lnTo>
                    <a:pt x="837" y="838"/>
                  </a:lnTo>
                  <a:cubicBezTo>
                    <a:pt x="1067" y="838"/>
                    <a:pt x="1276" y="629"/>
                    <a:pt x="1339" y="419"/>
                  </a:cubicBezTo>
                  <a:cubicBezTo>
                    <a:pt x="1381" y="231"/>
                    <a:pt x="1339" y="1"/>
                    <a:pt x="1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2878100" y="1251875"/>
              <a:ext cx="31400" cy="21975"/>
            </a:xfrm>
            <a:custGeom>
              <a:avLst/>
              <a:gdLst/>
              <a:ahLst/>
              <a:cxnLst/>
              <a:rect l="l" t="t" r="r" b="b"/>
              <a:pathLst>
                <a:path w="1256" h="879" extrusionOk="0">
                  <a:moveTo>
                    <a:pt x="584" y="0"/>
                  </a:moveTo>
                  <a:cubicBezTo>
                    <a:pt x="407" y="0"/>
                    <a:pt x="230" y="154"/>
                    <a:pt x="126" y="293"/>
                  </a:cubicBezTo>
                  <a:cubicBezTo>
                    <a:pt x="63" y="460"/>
                    <a:pt x="1" y="753"/>
                    <a:pt x="252" y="816"/>
                  </a:cubicBezTo>
                  <a:cubicBezTo>
                    <a:pt x="398" y="879"/>
                    <a:pt x="566" y="879"/>
                    <a:pt x="712" y="879"/>
                  </a:cubicBezTo>
                  <a:cubicBezTo>
                    <a:pt x="942" y="879"/>
                    <a:pt x="1151" y="670"/>
                    <a:pt x="1214" y="460"/>
                  </a:cubicBezTo>
                  <a:cubicBezTo>
                    <a:pt x="1256" y="272"/>
                    <a:pt x="1214" y="42"/>
                    <a:pt x="984" y="42"/>
                  </a:cubicBezTo>
                  <a:cubicBezTo>
                    <a:pt x="838" y="42"/>
                    <a:pt x="796" y="42"/>
                    <a:pt x="691" y="21"/>
                  </a:cubicBezTo>
                  <a:cubicBezTo>
                    <a:pt x="656" y="7"/>
                    <a:pt x="620" y="0"/>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2926750" y="1249775"/>
              <a:ext cx="39775" cy="20950"/>
            </a:xfrm>
            <a:custGeom>
              <a:avLst/>
              <a:gdLst/>
              <a:ahLst/>
              <a:cxnLst/>
              <a:rect l="l" t="t" r="r" b="b"/>
              <a:pathLst>
                <a:path w="1591" h="838" extrusionOk="0">
                  <a:moveTo>
                    <a:pt x="544" y="0"/>
                  </a:moveTo>
                  <a:cubicBezTo>
                    <a:pt x="314" y="0"/>
                    <a:pt x="105" y="210"/>
                    <a:pt x="42" y="419"/>
                  </a:cubicBezTo>
                  <a:cubicBezTo>
                    <a:pt x="0" y="607"/>
                    <a:pt x="84" y="837"/>
                    <a:pt x="293" y="837"/>
                  </a:cubicBezTo>
                  <a:lnTo>
                    <a:pt x="1047" y="837"/>
                  </a:lnTo>
                  <a:cubicBezTo>
                    <a:pt x="1277" y="837"/>
                    <a:pt x="1486" y="628"/>
                    <a:pt x="1528" y="419"/>
                  </a:cubicBezTo>
                  <a:cubicBezTo>
                    <a:pt x="1591" y="230"/>
                    <a:pt x="1528" y="0"/>
                    <a:pt x="1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2984825" y="1244125"/>
              <a:ext cx="33925" cy="20975"/>
            </a:xfrm>
            <a:custGeom>
              <a:avLst/>
              <a:gdLst/>
              <a:ahLst/>
              <a:cxnLst/>
              <a:rect l="l" t="t" r="r" b="b"/>
              <a:pathLst>
                <a:path w="1357" h="839" extrusionOk="0">
                  <a:moveTo>
                    <a:pt x="1068" y="1"/>
                  </a:moveTo>
                  <a:cubicBezTo>
                    <a:pt x="1034" y="1"/>
                    <a:pt x="999" y="6"/>
                    <a:pt x="962" y="17"/>
                  </a:cubicBezTo>
                  <a:cubicBezTo>
                    <a:pt x="900" y="38"/>
                    <a:pt x="900" y="38"/>
                    <a:pt x="816" y="38"/>
                  </a:cubicBezTo>
                  <a:cubicBezTo>
                    <a:pt x="732" y="38"/>
                    <a:pt x="711" y="38"/>
                    <a:pt x="649" y="17"/>
                  </a:cubicBezTo>
                  <a:cubicBezTo>
                    <a:pt x="615" y="8"/>
                    <a:pt x="582" y="4"/>
                    <a:pt x="549" y="4"/>
                  </a:cubicBezTo>
                  <a:cubicBezTo>
                    <a:pt x="360" y="4"/>
                    <a:pt x="194" y="149"/>
                    <a:pt x="105" y="310"/>
                  </a:cubicBezTo>
                  <a:cubicBezTo>
                    <a:pt x="63" y="436"/>
                    <a:pt x="0" y="749"/>
                    <a:pt x="209" y="791"/>
                  </a:cubicBezTo>
                  <a:cubicBezTo>
                    <a:pt x="324" y="823"/>
                    <a:pt x="445" y="838"/>
                    <a:pt x="565" y="838"/>
                  </a:cubicBezTo>
                  <a:cubicBezTo>
                    <a:pt x="685" y="838"/>
                    <a:pt x="806" y="823"/>
                    <a:pt x="921" y="791"/>
                  </a:cubicBezTo>
                  <a:cubicBezTo>
                    <a:pt x="1130" y="749"/>
                    <a:pt x="1339" y="519"/>
                    <a:pt x="1339" y="310"/>
                  </a:cubicBezTo>
                  <a:cubicBezTo>
                    <a:pt x="1356" y="120"/>
                    <a:pt x="1231" y="1"/>
                    <a:pt x="1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040250" y="1232700"/>
              <a:ext cx="31950" cy="23375"/>
            </a:xfrm>
            <a:custGeom>
              <a:avLst/>
              <a:gdLst/>
              <a:ahLst/>
              <a:cxnLst/>
              <a:rect l="l" t="t" r="r" b="b"/>
              <a:pathLst>
                <a:path w="1278" h="935" extrusionOk="0">
                  <a:moveTo>
                    <a:pt x="979" y="0"/>
                  </a:moveTo>
                  <a:cubicBezTo>
                    <a:pt x="913" y="0"/>
                    <a:pt x="847" y="19"/>
                    <a:pt x="796" y="56"/>
                  </a:cubicBezTo>
                  <a:cubicBezTo>
                    <a:pt x="761" y="73"/>
                    <a:pt x="740" y="76"/>
                    <a:pt x="722" y="89"/>
                  </a:cubicBezTo>
                  <a:lnTo>
                    <a:pt x="722" y="89"/>
                  </a:lnTo>
                  <a:cubicBezTo>
                    <a:pt x="710" y="93"/>
                    <a:pt x="698" y="97"/>
                    <a:pt x="691" y="97"/>
                  </a:cubicBezTo>
                  <a:lnTo>
                    <a:pt x="545" y="97"/>
                  </a:lnTo>
                  <a:cubicBezTo>
                    <a:pt x="315" y="97"/>
                    <a:pt x="106" y="307"/>
                    <a:pt x="64" y="516"/>
                  </a:cubicBezTo>
                  <a:cubicBezTo>
                    <a:pt x="1" y="704"/>
                    <a:pt x="64" y="934"/>
                    <a:pt x="294" y="934"/>
                  </a:cubicBezTo>
                  <a:cubicBezTo>
                    <a:pt x="503" y="934"/>
                    <a:pt x="712" y="913"/>
                    <a:pt x="922" y="788"/>
                  </a:cubicBezTo>
                  <a:cubicBezTo>
                    <a:pt x="1110" y="683"/>
                    <a:pt x="1277" y="474"/>
                    <a:pt x="1235" y="202"/>
                  </a:cubicBezTo>
                  <a:cubicBezTo>
                    <a:pt x="1222" y="66"/>
                    <a:pt x="1102" y="0"/>
                    <a:pt x="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042875" y="1205525"/>
              <a:ext cx="26175" cy="26275"/>
            </a:xfrm>
            <a:custGeom>
              <a:avLst/>
              <a:gdLst/>
              <a:ahLst/>
              <a:cxnLst/>
              <a:rect l="l" t="t" r="r" b="b"/>
              <a:pathLst>
                <a:path w="1047" h="1051" extrusionOk="0">
                  <a:moveTo>
                    <a:pt x="607" y="0"/>
                  </a:moveTo>
                  <a:cubicBezTo>
                    <a:pt x="455" y="0"/>
                    <a:pt x="284" y="132"/>
                    <a:pt x="210" y="222"/>
                  </a:cubicBezTo>
                  <a:cubicBezTo>
                    <a:pt x="64" y="410"/>
                    <a:pt x="1" y="639"/>
                    <a:pt x="166" y="806"/>
                  </a:cubicBezTo>
                  <a:lnTo>
                    <a:pt x="166" y="806"/>
                  </a:lnTo>
                  <a:cubicBezTo>
                    <a:pt x="178" y="824"/>
                    <a:pt x="195" y="852"/>
                    <a:pt x="192" y="852"/>
                  </a:cubicBezTo>
                  <a:cubicBezTo>
                    <a:pt x="191" y="852"/>
                    <a:pt x="190" y="851"/>
                    <a:pt x="189" y="850"/>
                  </a:cubicBezTo>
                  <a:lnTo>
                    <a:pt x="189" y="850"/>
                  </a:lnTo>
                  <a:cubicBezTo>
                    <a:pt x="210" y="891"/>
                    <a:pt x="273" y="933"/>
                    <a:pt x="293" y="975"/>
                  </a:cubicBezTo>
                  <a:cubicBezTo>
                    <a:pt x="341" y="1029"/>
                    <a:pt x="398" y="1050"/>
                    <a:pt x="457" y="1050"/>
                  </a:cubicBezTo>
                  <a:cubicBezTo>
                    <a:pt x="603" y="1050"/>
                    <a:pt x="763" y="918"/>
                    <a:pt x="837" y="829"/>
                  </a:cubicBezTo>
                  <a:cubicBezTo>
                    <a:pt x="984" y="661"/>
                    <a:pt x="1047" y="431"/>
                    <a:pt x="900" y="243"/>
                  </a:cubicBezTo>
                  <a:lnTo>
                    <a:pt x="900" y="243"/>
                  </a:lnTo>
                  <a:cubicBezTo>
                    <a:pt x="904" y="256"/>
                    <a:pt x="904" y="261"/>
                    <a:pt x="902" y="261"/>
                  </a:cubicBezTo>
                  <a:cubicBezTo>
                    <a:pt x="892" y="261"/>
                    <a:pt x="851" y="199"/>
                    <a:pt x="855" y="199"/>
                  </a:cubicBezTo>
                  <a:lnTo>
                    <a:pt x="855" y="199"/>
                  </a:lnTo>
                  <a:cubicBezTo>
                    <a:pt x="856" y="199"/>
                    <a:pt x="857" y="199"/>
                    <a:pt x="858" y="201"/>
                  </a:cubicBezTo>
                  <a:cubicBezTo>
                    <a:pt x="837" y="138"/>
                    <a:pt x="796" y="117"/>
                    <a:pt x="775" y="75"/>
                  </a:cubicBezTo>
                  <a:cubicBezTo>
                    <a:pt x="727" y="22"/>
                    <a:pt x="668" y="0"/>
                    <a:pt x="6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033975" y="1175600"/>
              <a:ext cx="22525" cy="28925"/>
            </a:xfrm>
            <a:custGeom>
              <a:avLst/>
              <a:gdLst/>
              <a:ahLst/>
              <a:cxnLst/>
              <a:rect l="l" t="t" r="r" b="b"/>
              <a:pathLst>
                <a:path w="901" h="1157" extrusionOk="0">
                  <a:moveTo>
                    <a:pt x="556" y="1"/>
                  </a:moveTo>
                  <a:cubicBezTo>
                    <a:pt x="439" y="1"/>
                    <a:pt x="303" y="61"/>
                    <a:pt x="231" y="122"/>
                  </a:cubicBezTo>
                  <a:cubicBezTo>
                    <a:pt x="105" y="268"/>
                    <a:pt x="1" y="498"/>
                    <a:pt x="85" y="708"/>
                  </a:cubicBezTo>
                  <a:cubicBezTo>
                    <a:pt x="105" y="812"/>
                    <a:pt x="126" y="854"/>
                    <a:pt x="126" y="959"/>
                  </a:cubicBezTo>
                  <a:cubicBezTo>
                    <a:pt x="126" y="1102"/>
                    <a:pt x="240" y="1156"/>
                    <a:pt x="362" y="1156"/>
                  </a:cubicBezTo>
                  <a:cubicBezTo>
                    <a:pt x="435" y="1156"/>
                    <a:pt x="511" y="1137"/>
                    <a:pt x="566" y="1105"/>
                  </a:cubicBezTo>
                  <a:cubicBezTo>
                    <a:pt x="775" y="1000"/>
                    <a:pt x="901" y="770"/>
                    <a:pt x="880" y="540"/>
                  </a:cubicBezTo>
                  <a:cubicBezTo>
                    <a:pt x="880" y="394"/>
                    <a:pt x="796" y="247"/>
                    <a:pt x="754" y="122"/>
                  </a:cubicBezTo>
                  <a:cubicBezTo>
                    <a:pt x="719" y="33"/>
                    <a:pt x="642" y="1"/>
                    <a:pt x="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2774550" y="566225"/>
              <a:ext cx="149575" cy="124425"/>
            </a:xfrm>
            <a:custGeom>
              <a:avLst/>
              <a:gdLst/>
              <a:ahLst/>
              <a:cxnLst/>
              <a:rect l="l" t="t" r="r" b="b"/>
              <a:pathLst>
                <a:path w="5983" h="4977" extrusionOk="0">
                  <a:moveTo>
                    <a:pt x="3600" y="827"/>
                  </a:moveTo>
                  <a:cubicBezTo>
                    <a:pt x="4743" y="827"/>
                    <a:pt x="5087" y="2402"/>
                    <a:pt x="5155" y="3477"/>
                  </a:cubicBezTo>
                  <a:lnTo>
                    <a:pt x="5155" y="3477"/>
                  </a:lnTo>
                  <a:cubicBezTo>
                    <a:pt x="5008" y="3485"/>
                    <a:pt x="4864" y="3498"/>
                    <a:pt x="4723" y="3499"/>
                  </a:cubicBezTo>
                  <a:lnTo>
                    <a:pt x="4723" y="3499"/>
                  </a:lnTo>
                  <a:cubicBezTo>
                    <a:pt x="4594" y="2658"/>
                    <a:pt x="4263" y="1942"/>
                    <a:pt x="3463" y="1942"/>
                  </a:cubicBezTo>
                  <a:cubicBezTo>
                    <a:pt x="3310" y="1942"/>
                    <a:pt x="3139" y="1968"/>
                    <a:pt x="2950" y="2025"/>
                  </a:cubicBezTo>
                  <a:cubicBezTo>
                    <a:pt x="2010" y="2291"/>
                    <a:pt x="1251" y="3128"/>
                    <a:pt x="1092" y="4077"/>
                  </a:cubicBezTo>
                  <a:lnTo>
                    <a:pt x="1092" y="4077"/>
                  </a:lnTo>
                  <a:cubicBezTo>
                    <a:pt x="1015" y="4088"/>
                    <a:pt x="940" y="4098"/>
                    <a:pt x="864" y="4107"/>
                  </a:cubicBezTo>
                  <a:lnTo>
                    <a:pt x="864" y="4107"/>
                  </a:lnTo>
                  <a:cubicBezTo>
                    <a:pt x="1157" y="2782"/>
                    <a:pt x="1820" y="1201"/>
                    <a:pt x="3243" y="874"/>
                  </a:cubicBezTo>
                  <a:cubicBezTo>
                    <a:pt x="3370" y="842"/>
                    <a:pt x="3488" y="827"/>
                    <a:pt x="3600" y="827"/>
                  </a:cubicBezTo>
                  <a:close/>
                  <a:moveTo>
                    <a:pt x="3846" y="1"/>
                  </a:moveTo>
                  <a:cubicBezTo>
                    <a:pt x="3721" y="1"/>
                    <a:pt x="3590" y="12"/>
                    <a:pt x="3452" y="37"/>
                  </a:cubicBezTo>
                  <a:cubicBezTo>
                    <a:pt x="1360" y="393"/>
                    <a:pt x="334" y="2799"/>
                    <a:pt x="21" y="4661"/>
                  </a:cubicBezTo>
                  <a:cubicBezTo>
                    <a:pt x="1" y="4800"/>
                    <a:pt x="113" y="4977"/>
                    <a:pt x="249" y="4977"/>
                  </a:cubicBezTo>
                  <a:cubicBezTo>
                    <a:pt x="257" y="4977"/>
                    <a:pt x="264" y="4976"/>
                    <a:pt x="272" y="4975"/>
                  </a:cubicBezTo>
                  <a:cubicBezTo>
                    <a:pt x="627" y="4912"/>
                    <a:pt x="962" y="4870"/>
                    <a:pt x="1297" y="4849"/>
                  </a:cubicBezTo>
                  <a:cubicBezTo>
                    <a:pt x="1339" y="4843"/>
                    <a:pt x="1380" y="4828"/>
                    <a:pt x="1420" y="4806"/>
                  </a:cubicBezTo>
                  <a:lnTo>
                    <a:pt x="1420" y="4806"/>
                  </a:lnTo>
                  <a:cubicBezTo>
                    <a:pt x="1640" y="4719"/>
                    <a:pt x="1876" y="4457"/>
                    <a:pt x="1841" y="4222"/>
                  </a:cubicBezTo>
                  <a:cubicBezTo>
                    <a:pt x="1802" y="3521"/>
                    <a:pt x="2524" y="2765"/>
                    <a:pt x="3232" y="2765"/>
                  </a:cubicBezTo>
                  <a:cubicBezTo>
                    <a:pt x="3285" y="2765"/>
                    <a:pt x="3337" y="2769"/>
                    <a:pt x="3389" y="2778"/>
                  </a:cubicBezTo>
                  <a:cubicBezTo>
                    <a:pt x="3871" y="2862"/>
                    <a:pt x="3912" y="3740"/>
                    <a:pt x="3975" y="4117"/>
                  </a:cubicBezTo>
                  <a:cubicBezTo>
                    <a:pt x="3996" y="4243"/>
                    <a:pt x="4101" y="4326"/>
                    <a:pt x="4226" y="4326"/>
                  </a:cubicBezTo>
                  <a:cubicBezTo>
                    <a:pt x="4300" y="4334"/>
                    <a:pt x="4373" y="4336"/>
                    <a:pt x="4445" y="4336"/>
                  </a:cubicBezTo>
                  <a:cubicBezTo>
                    <a:pt x="4685" y="4336"/>
                    <a:pt x="4918" y="4306"/>
                    <a:pt x="5150" y="4306"/>
                  </a:cubicBezTo>
                  <a:cubicBezTo>
                    <a:pt x="5247" y="4306"/>
                    <a:pt x="5343" y="4311"/>
                    <a:pt x="5440" y="4326"/>
                  </a:cubicBezTo>
                  <a:cubicBezTo>
                    <a:pt x="5447" y="4327"/>
                    <a:pt x="5455" y="4327"/>
                    <a:pt x="5462" y="4327"/>
                  </a:cubicBezTo>
                  <a:cubicBezTo>
                    <a:pt x="5688" y="4327"/>
                    <a:pt x="5963" y="4026"/>
                    <a:pt x="5963" y="3803"/>
                  </a:cubicBezTo>
                  <a:cubicBezTo>
                    <a:pt x="5982" y="2395"/>
                    <a:pt x="5618" y="1"/>
                    <a:pt x="3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2726200" y="766950"/>
              <a:ext cx="257350" cy="39350"/>
            </a:xfrm>
            <a:custGeom>
              <a:avLst/>
              <a:gdLst/>
              <a:ahLst/>
              <a:cxnLst/>
              <a:rect l="l" t="t" r="r" b="b"/>
              <a:pathLst>
                <a:path w="10294" h="1574" extrusionOk="0">
                  <a:moveTo>
                    <a:pt x="10050" y="0"/>
                  </a:moveTo>
                  <a:cubicBezTo>
                    <a:pt x="10044" y="0"/>
                    <a:pt x="10038" y="0"/>
                    <a:pt x="10031" y="1"/>
                  </a:cubicBezTo>
                  <a:cubicBezTo>
                    <a:pt x="7203" y="220"/>
                    <a:pt x="4455" y="1155"/>
                    <a:pt x="1634" y="1155"/>
                  </a:cubicBezTo>
                  <a:cubicBezTo>
                    <a:pt x="1219" y="1155"/>
                    <a:pt x="803" y="1134"/>
                    <a:pt x="385" y="1089"/>
                  </a:cubicBezTo>
                  <a:cubicBezTo>
                    <a:pt x="375" y="1087"/>
                    <a:pt x="366" y="1086"/>
                    <a:pt x="356" y="1086"/>
                  </a:cubicBezTo>
                  <a:cubicBezTo>
                    <a:pt x="159" y="1086"/>
                    <a:pt x="1" y="1467"/>
                    <a:pt x="260" y="1507"/>
                  </a:cubicBezTo>
                  <a:cubicBezTo>
                    <a:pt x="684" y="1553"/>
                    <a:pt x="1106" y="1574"/>
                    <a:pt x="1526" y="1574"/>
                  </a:cubicBezTo>
                  <a:cubicBezTo>
                    <a:pt x="4345" y="1574"/>
                    <a:pt x="7102" y="656"/>
                    <a:pt x="9906" y="419"/>
                  </a:cubicBezTo>
                  <a:cubicBezTo>
                    <a:pt x="10110" y="399"/>
                    <a:pt x="10294" y="0"/>
                    <a:pt x="10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2751000" y="783075"/>
              <a:ext cx="9425" cy="31625"/>
            </a:xfrm>
            <a:custGeom>
              <a:avLst/>
              <a:gdLst/>
              <a:ahLst/>
              <a:cxnLst/>
              <a:rect l="l" t="t" r="r" b="b"/>
              <a:pathLst>
                <a:path w="377" h="1265" extrusionOk="0">
                  <a:moveTo>
                    <a:pt x="260" y="0"/>
                  </a:moveTo>
                  <a:cubicBezTo>
                    <a:pt x="150" y="0"/>
                    <a:pt x="0" y="124"/>
                    <a:pt x="0" y="255"/>
                  </a:cubicBezTo>
                  <a:lnTo>
                    <a:pt x="0" y="1113"/>
                  </a:lnTo>
                  <a:cubicBezTo>
                    <a:pt x="0" y="1222"/>
                    <a:pt x="52" y="1264"/>
                    <a:pt x="117" y="1264"/>
                  </a:cubicBezTo>
                  <a:cubicBezTo>
                    <a:pt x="227" y="1264"/>
                    <a:pt x="377" y="1141"/>
                    <a:pt x="377" y="1009"/>
                  </a:cubicBezTo>
                  <a:lnTo>
                    <a:pt x="377" y="151"/>
                  </a:lnTo>
                  <a:cubicBezTo>
                    <a:pt x="377" y="43"/>
                    <a:pt x="325"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2770450" y="782650"/>
              <a:ext cx="15625" cy="37450"/>
            </a:xfrm>
            <a:custGeom>
              <a:avLst/>
              <a:gdLst/>
              <a:ahLst/>
              <a:cxnLst/>
              <a:rect l="l" t="t" r="r" b="b"/>
              <a:pathLst>
                <a:path w="625" h="1498" extrusionOk="0">
                  <a:moveTo>
                    <a:pt x="498" y="0"/>
                  </a:moveTo>
                  <a:cubicBezTo>
                    <a:pt x="373" y="0"/>
                    <a:pt x="268" y="105"/>
                    <a:pt x="226" y="210"/>
                  </a:cubicBezTo>
                  <a:cubicBezTo>
                    <a:pt x="101" y="586"/>
                    <a:pt x="101" y="942"/>
                    <a:pt x="17" y="1340"/>
                  </a:cubicBezTo>
                  <a:cubicBezTo>
                    <a:pt x="0" y="1425"/>
                    <a:pt x="67" y="1497"/>
                    <a:pt x="150" y="1497"/>
                  </a:cubicBezTo>
                  <a:cubicBezTo>
                    <a:pt x="168" y="1497"/>
                    <a:pt x="187" y="1494"/>
                    <a:pt x="206" y="1486"/>
                  </a:cubicBezTo>
                  <a:cubicBezTo>
                    <a:pt x="310" y="1465"/>
                    <a:pt x="394" y="1361"/>
                    <a:pt x="415" y="1235"/>
                  </a:cubicBezTo>
                  <a:cubicBezTo>
                    <a:pt x="457" y="900"/>
                    <a:pt x="457" y="565"/>
                    <a:pt x="603" y="210"/>
                  </a:cubicBezTo>
                  <a:cubicBezTo>
                    <a:pt x="624" y="105"/>
                    <a:pt x="603" y="0"/>
                    <a:pt x="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2793350" y="786200"/>
              <a:ext cx="9975" cy="35025"/>
            </a:xfrm>
            <a:custGeom>
              <a:avLst/>
              <a:gdLst/>
              <a:ahLst/>
              <a:cxnLst/>
              <a:rect l="l" t="t" r="r" b="b"/>
              <a:pathLst>
                <a:path w="399" h="1401" extrusionOk="0">
                  <a:moveTo>
                    <a:pt x="276" y="1"/>
                  </a:moveTo>
                  <a:cubicBezTo>
                    <a:pt x="159" y="1"/>
                    <a:pt x="1" y="124"/>
                    <a:pt x="1" y="256"/>
                  </a:cubicBezTo>
                  <a:lnTo>
                    <a:pt x="1" y="1260"/>
                  </a:lnTo>
                  <a:cubicBezTo>
                    <a:pt x="1" y="1360"/>
                    <a:pt x="55" y="1401"/>
                    <a:pt x="122" y="1401"/>
                  </a:cubicBezTo>
                  <a:cubicBezTo>
                    <a:pt x="239" y="1401"/>
                    <a:pt x="399" y="1280"/>
                    <a:pt x="399" y="1135"/>
                  </a:cubicBezTo>
                  <a:lnTo>
                    <a:pt x="399" y="151"/>
                  </a:lnTo>
                  <a:cubicBezTo>
                    <a:pt x="399" y="43"/>
                    <a:pt x="344"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2822650" y="781725"/>
              <a:ext cx="9975" cy="33500"/>
            </a:xfrm>
            <a:custGeom>
              <a:avLst/>
              <a:gdLst/>
              <a:ahLst/>
              <a:cxnLst/>
              <a:rect l="l" t="t" r="r" b="b"/>
              <a:pathLst>
                <a:path w="399" h="1340" extrusionOk="0">
                  <a:moveTo>
                    <a:pt x="274" y="0"/>
                  </a:moveTo>
                  <a:cubicBezTo>
                    <a:pt x="157" y="0"/>
                    <a:pt x="1" y="115"/>
                    <a:pt x="1" y="247"/>
                  </a:cubicBezTo>
                  <a:lnTo>
                    <a:pt x="1" y="1188"/>
                  </a:lnTo>
                  <a:cubicBezTo>
                    <a:pt x="1" y="1297"/>
                    <a:pt x="55" y="1339"/>
                    <a:pt x="124" y="1339"/>
                  </a:cubicBezTo>
                  <a:cubicBezTo>
                    <a:pt x="240" y="1339"/>
                    <a:pt x="398" y="1216"/>
                    <a:pt x="398" y="1084"/>
                  </a:cubicBezTo>
                  <a:lnTo>
                    <a:pt x="398" y="142"/>
                  </a:lnTo>
                  <a:cubicBezTo>
                    <a:pt x="398" y="41"/>
                    <a:pt x="343"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2846200" y="780450"/>
              <a:ext cx="9950" cy="31625"/>
            </a:xfrm>
            <a:custGeom>
              <a:avLst/>
              <a:gdLst/>
              <a:ahLst/>
              <a:cxnLst/>
              <a:rect l="l" t="t" r="r" b="b"/>
              <a:pathLst>
                <a:path w="398" h="1265" extrusionOk="0">
                  <a:moveTo>
                    <a:pt x="275" y="0"/>
                  </a:moveTo>
                  <a:cubicBezTo>
                    <a:pt x="158" y="0"/>
                    <a:pt x="0" y="124"/>
                    <a:pt x="0" y="256"/>
                  </a:cubicBezTo>
                  <a:lnTo>
                    <a:pt x="0" y="1114"/>
                  </a:lnTo>
                  <a:cubicBezTo>
                    <a:pt x="0" y="1222"/>
                    <a:pt x="55" y="1265"/>
                    <a:pt x="123" y="1265"/>
                  </a:cubicBezTo>
                  <a:cubicBezTo>
                    <a:pt x="240" y="1265"/>
                    <a:pt x="398" y="1141"/>
                    <a:pt x="398" y="1009"/>
                  </a:cubicBezTo>
                  <a:lnTo>
                    <a:pt x="398" y="151"/>
                  </a:lnTo>
                  <a:cubicBezTo>
                    <a:pt x="398" y="43"/>
                    <a:pt x="343" y="0"/>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2875475" y="773650"/>
              <a:ext cx="11925" cy="37150"/>
            </a:xfrm>
            <a:custGeom>
              <a:avLst/>
              <a:gdLst/>
              <a:ahLst/>
              <a:cxnLst/>
              <a:rect l="l" t="t" r="r" b="b"/>
              <a:pathLst>
                <a:path w="477" h="1486" extrusionOk="0">
                  <a:moveTo>
                    <a:pt x="313" y="1"/>
                  </a:moveTo>
                  <a:cubicBezTo>
                    <a:pt x="300" y="1"/>
                    <a:pt x="286" y="2"/>
                    <a:pt x="273" y="5"/>
                  </a:cubicBezTo>
                  <a:cubicBezTo>
                    <a:pt x="168" y="47"/>
                    <a:pt x="85" y="151"/>
                    <a:pt x="64" y="256"/>
                  </a:cubicBezTo>
                  <a:cubicBezTo>
                    <a:pt x="1" y="612"/>
                    <a:pt x="1" y="967"/>
                    <a:pt x="1" y="1344"/>
                  </a:cubicBezTo>
                  <a:cubicBezTo>
                    <a:pt x="1" y="1445"/>
                    <a:pt x="56" y="1486"/>
                    <a:pt x="125" y="1486"/>
                  </a:cubicBezTo>
                  <a:cubicBezTo>
                    <a:pt x="242" y="1486"/>
                    <a:pt x="399" y="1371"/>
                    <a:pt x="399" y="1239"/>
                  </a:cubicBezTo>
                  <a:cubicBezTo>
                    <a:pt x="399" y="863"/>
                    <a:pt x="399" y="528"/>
                    <a:pt x="440" y="151"/>
                  </a:cubicBezTo>
                  <a:cubicBezTo>
                    <a:pt x="477" y="60"/>
                    <a:pt x="402" y="1"/>
                    <a:pt x="3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2902675" y="767725"/>
              <a:ext cx="11450" cy="38725"/>
            </a:xfrm>
            <a:custGeom>
              <a:avLst/>
              <a:gdLst/>
              <a:ahLst/>
              <a:cxnLst/>
              <a:rect l="l" t="t" r="r" b="b"/>
              <a:pathLst>
                <a:path w="458" h="1549" extrusionOk="0">
                  <a:moveTo>
                    <a:pt x="308" y="1"/>
                  </a:moveTo>
                  <a:cubicBezTo>
                    <a:pt x="290" y="1"/>
                    <a:pt x="271" y="4"/>
                    <a:pt x="252" y="12"/>
                  </a:cubicBezTo>
                  <a:cubicBezTo>
                    <a:pt x="147" y="33"/>
                    <a:pt x="64" y="137"/>
                    <a:pt x="43" y="263"/>
                  </a:cubicBezTo>
                  <a:cubicBezTo>
                    <a:pt x="1" y="660"/>
                    <a:pt x="1" y="1058"/>
                    <a:pt x="43" y="1434"/>
                  </a:cubicBezTo>
                  <a:cubicBezTo>
                    <a:pt x="62" y="1516"/>
                    <a:pt x="107" y="1549"/>
                    <a:pt x="161" y="1549"/>
                  </a:cubicBezTo>
                  <a:cubicBezTo>
                    <a:pt x="285" y="1549"/>
                    <a:pt x="455" y="1372"/>
                    <a:pt x="440" y="1225"/>
                  </a:cubicBezTo>
                  <a:cubicBezTo>
                    <a:pt x="378" y="869"/>
                    <a:pt x="378" y="535"/>
                    <a:pt x="440" y="158"/>
                  </a:cubicBezTo>
                  <a:cubicBezTo>
                    <a:pt x="458" y="72"/>
                    <a:pt x="390" y="1"/>
                    <a:pt x="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2932550" y="763050"/>
              <a:ext cx="12000" cy="36975"/>
            </a:xfrm>
            <a:custGeom>
              <a:avLst/>
              <a:gdLst/>
              <a:ahLst/>
              <a:cxnLst/>
              <a:rect l="l" t="t" r="r" b="b"/>
              <a:pathLst>
                <a:path w="480" h="1479" extrusionOk="0">
                  <a:moveTo>
                    <a:pt x="317" y="0"/>
                  </a:moveTo>
                  <a:cubicBezTo>
                    <a:pt x="194" y="0"/>
                    <a:pt x="5" y="172"/>
                    <a:pt x="20" y="303"/>
                  </a:cubicBezTo>
                  <a:cubicBezTo>
                    <a:pt x="82" y="638"/>
                    <a:pt x="82" y="973"/>
                    <a:pt x="20" y="1308"/>
                  </a:cubicBezTo>
                  <a:cubicBezTo>
                    <a:pt x="1" y="1401"/>
                    <a:pt x="83" y="1478"/>
                    <a:pt x="175" y="1478"/>
                  </a:cubicBezTo>
                  <a:cubicBezTo>
                    <a:pt x="186" y="1478"/>
                    <a:pt x="197" y="1477"/>
                    <a:pt x="208" y="1475"/>
                  </a:cubicBezTo>
                  <a:cubicBezTo>
                    <a:pt x="312" y="1454"/>
                    <a:pt x="396" y="1349"/>
                    <a:pt x="417" y="1203"/>
                  </a:cubicBezTo>
                  <a:cubicBezTo>
                    <a:pt x="480" y="847"/>
                    <a:pt x="480" y="471"/>
                    <a:pt x="417" y="115"/>
                  </a:cubicBezTo>
                  <a:cubicBezTo>
                    <a:pt x="411" y="33"/>
                    <a:pt x="370" y="0"/>
                    <a:pt x="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2945575" y="767550"/>
              <a:ext cx="43175" cy="60475"/>
            </a:xfrm>
            <a:custGeom>
              <a:avLst/>
              <a:gdLst/>
              <a:ahLst/>
              <a:cxnLst/>
              <a:rect l="l" t="t" r="r" b="b"/>
              <a:pathLst>
                <a:path w="1727" h="2419" extrusionOk="0">
                  <a:moveTo>
                    <a:pt x="953" y="469"/>
                  </a:moveTo>
                  <a:cubicBezTo>
                    <a:pt x="1239" y="469"/>
                    <a:pt x="1252" y="1585"/>
                    <a:pt x="1214" y="1734"/>
                  </a:cubicBezTo>
                  <a:cubicBezTo>
                    <a:pt x="1176" y="1876"/>
                    <a:pt x="1145" y="1954"/>
                    <a:pt x="1078" y="1954"/>
                  </a:cubicBezTo>
                  <a:cubicBezTo>
                    <a:pt x="1036" y="1954"/>
                    <a:pt x="981" y="1924"/>
                    <a:pt x="900" y="1860"/>
                  </a:cubicBezTo>
                  <a:cubicBezTo>
                    <a:pt x="522" y="1560"/>
                    <a:pt x="571" y="1046"/>
                    <a:pt x="691" y="596"/>
                  </a:cubicBezTo>
                  <a:lnTo>
                    <a:pt x="691" y="596"/>
                  </a:lnTo>
                  <a:cubicBezTo>
                    <a:pt x="693" y="596"/>
                    <a:pt x="696" y="596"/>
                    <a:pt x="699" y="596"/>
                  </a:cubicBezTo>
                  <a:cubicBezTo>
                    <a:pt x="737" y="596"/>
                    <a:pt x="784" y="575"/>
                    <a:pt x="838" y="521"/>
                  </a:cubicBezTo>
                  <a:cubicBezTo>
                    <a:pt x="880" y="485"/>
                    <a:pt x="919" y="469"/>
                    <a:pt x="953" y="469"/>
                  </a:cubicBezTo>
                  <a:close/>
                  <a:moveTo>
                    <a:pt x="731" y="0"/>
                  </a:moveTo>
                  <a:cubicBezTo>
                    <a:pt x="630" y="0"/>
                    <a:pt x="487" y="88"/>
                    <a:pt x="440" y="228"/>
                  </a:cubicBezTo>
                  <a:cubicBezTo>
                    <a:pt x="273" y="897"/>
                    <a:pt x="1" y="1839"/>
                    <a:pt x="691" y="2320"/>
                  </a:cubicBezTo>
                  <a:cubicBezTo>
                    <a:pt x="786" y="2389"/>
                    <a:pt x="882" y="2419"/>
                    <a:pt x="973" y="2419"/>
                  </a:cubicBezTo>
                  <a:cubicBezTo>
                    <a:pt x="1242" y="2419"/>
                    <a:pt x="1476" y="2157"/>
                    <a:pt x="1570" y="1860"/>
                  </a:cubicBezTo>
                  <a:cubicBezTo>
                    <a:pt x="1726" y="1443"/>
                    <a:pt x="1637" y="57"/>
                    <a:pt x="1086" y="57"/>
                  </a:cubicBezTo>
                  <a:cubicBezTo>
                    <a:pt x="1010" y="57"/>
                    <a:pt x="924" y="84"/>
                    <a:pt x="829" y="144"/>
                  </a:cubicBezTo>
                  <a:lnTo>
                    <a:pt x="829" y="144"/>
                  </a:lnTo>
                  <a:cubicBezTo>
                    <a:pt x="851" y="44"/>
                    <a:pt x="802" y="0"/>
                    <a:pt x="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117500" y="1002400"/>
              <a:ext cx="79200" cy="115025"/>
            </a:xfrm>
            <a:custGeom>
              <a:avLst/>
              <a:gdLst/>
              <a:ahLst/>
              <a:cxnLst/>
              <a:rect l="l" t="t" r="r" b="b"/>
              <a:pathLst>
                <a:path w="3168" h="4601" extrusionOk="0">
                  <a:moveTo>
                    <a:pt x="1608" y="483"/>
                  </a:moveTo>
                  <a:cubicBezTo>
                    <a:pt x="2090" y="1228"/>
                    <a:pt x="2426" y="2136"/>
                    <a:pt x="2581" y="2990"/>
                  </a:cubicBezTo>
                  <a:cubicBezTo>
                    <a:pt x="2665" y="3367"/>
                    <a:pt x="2581" y="3597"/>
                    <a:pt x="2309" y="3869"/>
                  </a:cubicBezTo>
                  <a:cubicBezTo>
                    <a:pt x="2177" y="3996"/>
                    <a:pt x="2061" y="4047"/>
                    <a:pt x="1959" y="4047"/>
                  </a:cubicBezTo>
                  <a:cubicBezTo>
                    <a:pt x="1674" y="4047"/>
                    <a:pt x="1502" y="3645"/>
                    <a:pt x="1409" y="3367"/>
                  </a:cubicBezTo>
                  <a:cubicBezTo>
                    <a:pt x="1215" y="2725"/>
                    <a:pt x="858" y="2084"/>
                    <a:pt x="590" y="1425"/>
                  </a:cubicBezTo>
                  <a:lnTo>
                    <a:pt x="590" y="1425"/>
                  </a:lnTo>
                  <a:cubicBezTo>
                    <a:pt x="950" y="1139"/>
                    <a:pt x="1277" y="830"/>
                    <a:pt x="1608" y="483"/>
                  </a:cubicBezTo>
                  <a:close/>
                  <a:moveTo>
                    <a:pt x="1683" y="1"/>
                  </a:moveTo>
                  <a:cubicBezTo>
                    <a:pt x="1615" y="1"/>
                    <a:pt x="1543" y="41"/>
                    <a:pt x="1493" y="103"/>
                  </a:cubicBezTo>
                  <a:cubicBezTo>
                    <a:pt x="1089" y="567"/>
                    <a:pt x="666" y="973"/>
                    <a:pt x="167" y="1321"/>
                  </a:cubicBezTo>
                  <a:lnTo>
                    <a:pt x="167" y="1321"/>
                  </a:lnTo>
                  <a:cubicBezTo>
                    <a:pt x="153" y="1329"/>
                    <a:pt x="140" y="1338"/>
                    <a:pt x="127" y="1348"/>
                  </a:cubicBezTo>
                  <a:lnTo>
                    <a:pt x="127" y="1348"/>
                  </a:lnTo>
                  <a:cubicBezTo>
                    <a:pt x="122" y="1352"/>
                    <a:pt x="117" y="1355"/>
                    <a:pt x="112" y="1358"/>
                  </a:cubicBezTo>
                  <a:cubicBezTo>
                    <a:pt x="79" y="1387"/>
                    <a:pt x="59" y="1422"/>
                    <a:pt x="48" y="1459"/>
                  </a:cubicBezTo>
                  <a:lnTo>
                    <a:pt x="48" y="1459"/>
                  </a:lnTo>
                  <a:cubicBezTo>
                    <a:pt x="1" y="1573"/>
                    <a:pt x="25" y="1704"/>
                    <a:pt x="132" y="1704"/>
                  </a:cubicBezTo>
                  <a:cubicBezTo>
                    <a:pt x="149" y="1704"/>
                    <a:pt x="168" y="1701"/>
                    <a:pt x="190" y="1694"/>
                  </a:cubicBezTo>
                  <a:lnTo>
                    <a:pt x="190" y="1694"/>
                  </a:lnTo>
                  <a:cubicBezTo>
                    <a:pt x="457" y="2314"/>
                    <a:pt x="791" y="2937"/>
                    <a:pt x="991" y="3597"/>
                  </a:cubicBezTo>
                  <a:cubicBezTo>
                    <a:pt x="1096" y="3932"/>
                    <a:pt x="1200" y="4246"/>
                    <a:pt x="1472" y="4497"/>
                  </a:cubicBezTo>
                  <a:cubicBezTo>
                    <a:pt x="1549" y="4570"/>
                    <a:pt x="1636" y="4600"/>
                    <a:pt x="1728" y="4600"/>
                  </a:cubicBezTo>
                  <a:cubicBezTo>
                    <a:pt x="2141" y="4600"/>
                    <a:pt x="2661" y="3987"/>
                    <a:pt x="2832" y="3765"/>
                  </a:cubicBezTo>
                  <a:cubicBezTo>
                    <a:pt x="3167" y="3325"/>
                    <a:pt x="2895" y="2572"/>
                    <a:pt x="2749" y="2091"/>
                  </a:cubicBezTo>
                  <a:cubicBezTo>
                    <a:pt x="2539" y="1379"/>
                    <a:pt x="2226" y="647"/>
                    <a:pt x="1807" y="61"/>
                  </a:cubicBezTo>
                  <a:cubicBezTo>
                    <a:pt x="1773" y="19"/>
                    <a:pt x="1729" y="1"/>
                    <a:pt x="1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2973300" y="571825"/>
              <a:ext cx="170025" cy="287475"/>
            </a:xfrm>
            <a:custGeom>
              <a:avLst/>
              <a:gdLst/>
              <a:ahLst/>
              <a:cxnLst/>
              <a:rect l="l" t="t" r="r" b="b"/>
              <a:pathLst>
                <a:path w="6801" h="11499" extrusionOk="0">
                  <a:moveTo>
                    <a:pt x="3167" y="846"/>
                  </a:moveTo>
                  <a:cubicBezTo>
                    <a:pt x="3268" y="846"/>
                    <a:pt x="3371" y="857"/>
                    <a:pt x="3474" y="880"/>
                  </a:cubicBezTo>
                  <a:cubicBezTo>
                    <a:pt x="4520" y="1089"/>
                    <a:pt x="4813" y="2659"/>
                    <a:pt x="5022" y="3496"/>
                  </a:cubicBezTo>
                  <a:cubicBezTo>
                    <a:pt x="5423" y="5292"/>
                    <a:pt x="5750" y="7098"/>
                    <a:pt x="5906" y="8930"/>
                  </a:cubicBezTo>
                  <a:lnTo>
                    <a:pt x="5906" y="8930"/>
                  </a:lnTo>
                  <a:cubicBezTo>
                    <a:pt x="5670" y="8265"/>
                    <a:pt x="5422" y="7588"/>
                    <a:pt x="5190" y="6927"/>
                  </a:cubicBezTo>
                  <a:cubicBezTo>
                    <a:pt x="4708" y="5546"/>
                    <a:pt x="4227" y="4186"/>
                    <a:pt x="3892" y="2742"/>
                  </a:cubicBezTo>
                  <a:cubicBezTo>
                    <a:pt x="3872" y="2617"/>
                    <a:pt x="3767" y="2533"/>
                    <a:pt x="3620" y="2533"/>
                  </a:cubicBezTo>
                  <a:cubicBezTo>
                    <a:pt x="3100" y="2533"/>
                    <a:pt x="2710" y="2878"/>
                    <a:pt x="2401" y="3246"/>
                  </a:cubicBezTo>
                  <a:lnTo>
                    <a:pt x="2401" y="3246"/>
                  </a:lnTo>
                  <a:cubicBezTo>
                    <a:pt x="1887" y="3199"/>
                    <a:pt x="1381" y="3152"/>
                    <a:pt x="857" y="3105"/>
                  </a:cubicBezTo>
                  <a:lnTo>
                    <a:pt x="857" y="3105"/>
                  </a:lnTo>
                  <a:cubicBezTo>
                    <a:pt x="1133" y="2095"/>
                    <a:pt x="2081" y="846"/>
                    <a:pt x="3167" y="846"/>
                  </a:cubicBezTo>
                  <a:close/>
                  <a:moveTo>
                    <a:pt x="3417" y="1"/>
                  </a:moveTo>
                  <a:cubicBezTo>
                    <a:pt x="1850" y="1"/>
                    <a:pt x="260" y="2138"/>
                    <a:pt x="22" y="3600"/>
                  </a:cubicBezTo>
                  <a:cubicBezTo>
                    <a:pt x="1" y="3788"/>
                    <a:pt x="126" y="3893"/>
                    <a:pt x="273" y="3914"/>
                  </a:cubicBezTo>
                  <a:cubicBezTo>
                    <a:pt x="963" y="3977"/>
                    <a:pt x="1633" y="4040"/>
                    <a:pt x="2344" y="4102"/>
                  </a:cubicBezTo>
                  <a:cubicBezTo>
                    <a:pt x="2349" y="4103"/>
                    <a:pt x="2355" y="4103"/>
                    <a:pt x="2360" y="4103"/>
                  </a:cubicBezTo>
                  <a:cubicBezTo>
                    <a:pt x="2472" y="4103"/>
                    <a:pt x="2580" y="4044"/>
                    <a:pt x="2668" y="3957"/>
                  </a:cubicBezTo>
                  <a:lnTo>
                    <a:pt x="2668" y="3957"/>
                  </a:lnTo>
                  <a:cubicBezTo>
                    <a:pt x="2693" y="3933"/>
                    <a:pt x="2718" y="3905"/>
                    <a:pt x="2742" y="3872"/>
                  </a:cubicBezTo>
                  <a:cubicBezTo>
                    <a:pt x="2742" y="3872"/>
                    <a:pt x="2742" y="3872"/>
                    <a:pt x="2742" y="3872"/>
                  </a:cubicBezTo>
                  <a:lnTo>
                    <a:pt x="2742" y="3872"/>
                  </a:lnTo>
                  <a:cubicBezTo>
                    <a:pt x="2750" y="3861"/>
                    <a:pt x="2757" y="3850"/>
                    <a:pt x="2764" y="3839"/>
                  </a:cubicBezTo>
                  <a:lnTo>
                    <a:pt x="2764" y="3839"/>
                  </a:lnTo>
                  <a:cubicBezTo>
                    <a:pt x="3010" y="3488"/>
                    <a:pt x="3147" y="3350"/>
                    <a:pt x="3226" y="3350"/>
                  </a:cubicBezTo>
                  <a:cubicBezTo>
                    <a:pt x="3381" y="3350"/>
                    <a:pt x="3315" y="3874"/>
                    <a:pt x="3411" y="4353"/>
                  </a:cubicBezTo>
                  <a:cubicBezTo>
                    <a:pt x="3558" y="4856"/>
                    <a:pt x="3683" y="5358"/>
                    <a:pt x="3892" y="5818"/>
                  </a:cubicBezTo>
                  <a:cubicBezTo>
                    <a:pt x="4102" y="6278"/>
                    <a:pt x="4227" y="6801"/>
                    <a:pt x="4416" y="7262"/>
                  </a:cubicBezTo>
                  <a:cubicBezTo>
                    <a:pt x="4855" y="8517"/>
                    <a:pt x="5148" y="10463"/>
                    <a:pt x="6110" y="11426"/>
                  </a:cubicBezTo>
                  <a:cubicBezTo>
                    <a:pt x="6165" y="11476"/>
                    <a:pt x="6226" y="11498"/>
                    <a:pt x="6289" y="11498"/>
                  </a:cubicBezTo>
                  <a:cubicBezTo>
                    <a:pt x="6535" y="11498"/>
                    <a:pt x="6801" y="11161"/>
                    <a:pt x="6801" y="10944"/>
                  </a:cubicBezTo>
                  <a:cubicBezTo>
                    <a:pt x="6759" y="8894"/>
                    <a:pt x="6550" y="6843"/>
                    <a:pt x="6173" y="4814"/>
                  </a:cubicBezTo>
                  <a:cubicBezTo>
                    <a:pt x="5901" y="3558"/>
                    <a:pt x="5755" y="1738"/>
                    <a:pt x="4855" y="734"/>
                  </a:cubicBezTo>
                  <a:cubicBezTo>
                    <a:pt x="4407" y="215"/>
                    <a:pt x="3913"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2640800" y="636900"/>
              <a:ext cx="149450" cy="75675"/>
            </a:xfrm>
            <a:custGeom>
              <a:avLst/>
              <a:gdLst/>
              <a:ahLst/>
              <a:cxnLst/>
              <a:rect l="l" t="t" r="r" b="b"/>
              <a:pathLst>
                <a:path w="5978" h="3027" extrusionOk="0">
                  <a:moveTo>
                    <a:pt x="2671" y="849"/>
                  </a:moveTo>
                  <a:cubicBezTo>
                    <a:pt x="2699" y="849"/>
                    <a:pt x="2727" y="850"/>
                    <a:pt x="2755" y="851"/>
                  </a:cubicBezTo>
                  <a:cubicBezTo>
                    <a:pt x="3344" y="851"/>
                    <a:pt x="3898" y="1116"/>
                    <a:pt x="4358" y="1482"/>
                  </a:cubicBezTo>
                  <a:lnTo>
                    <a:pt x="4358" y="1482"/>
                  </a:lnTo>
                  <a:cubicBezTo>
                    <a:pt x="3790" y="1527"/>
                    <a:pt x="3224" y="1617"/>
                    <a:pt x="2651" y="1729"/>
                  </a:cubicBezTo>
                  <a:cubicBezTo>
                    <a:pt x="2072" y="1849"/>
                    <a:pt x="1535" y="2078"/>
                    <a:pt x="961" y="2160"/>
                  </a:cubicBezTo>
                  <a:lnTo>
                    <a:pt x="961" y="2160"/>
                  </a:lnTo>
                  <a:cubicBezTo>
                    <a:pt x="1260" y="1396"/>
                    <a:pt x="1773" y="849"/>
                    <a:pt x="2671" y="849"/>
                  </a:cubicBezTo>
                  <a:close/>
                  <a:moveTo>
                    <a:pt x="2960" y="1"/>
                  </a:moveTo>
                  <a:cubicBezTo>
                    <a:pt x="2824" y="1"/>
                    <a:pt x="2685" y="12"/>
                    <a:pt x="2546" y="35"/>
                  </a:cubicBezTo>
                  <a:cubicBezTo>
                    <a:pt x="1186" y="244"/>
                    <a:pt x="391" y="1353"/>
                    <a:pt x="56" y="2608"/>
                  </a:cubicBezTo>
                  <a:cubicBezTo>
                    <a:pt x="50" y="2636"/>
                    <a:pt x="46" y="2662"/>
                    <a:pt x="44" y="2687"/>
                  </a:cubicBezTo>
                  <a:lnTo>
                    <a:pt x="44" y="2687"/>
                  </a:lnTo>
                  <a:cubicBezTo>
                    <a:pt x="1" y="2867"/>
                    <a:pt x="58" y="3027"/>
                    <a:pt x="286" y="3027"/>
                  </a:cubicBezTo>
                  <a:cubicBezTo>
                    <a:pt x="914" y="3027"/>
                    <a:pt x="1374" y="2859"/>
                    <a:pt x="2002" y="2671"/>
                  </a:cubicBezTo>
                  <a:cubicBezTo>
                    <a:pt x="2918" y="2396"/>
                    <a:pt x="3883" y="2266"/>
                    <a:pt x="4853" y="2266"/>
                  </a:cubicBezTo>
                  <a:cubicBezTo>
                    <a:pt x="4991" y="2266"/>
                    <a:pt x="5128" y="2268"/>
                    <a:pt x="5266" y="2273"/>
                  </a:cubicBezTo>
                  <a:cubicBezTo>
                    <a:pt x="5517" y="2273"/>
                    <a:pt x="5977" y="1834"/>
                    <a:pt x="5768" y="1562"/>
                  </a:cubicBezTo>
                  <a:cubicBezTo>
                    <a:pt x="5079" y="723"/>
                    <a:pt x="4074" y="1"/>
                    <a:pt x="29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2851425" y="1047400"/>
              <a:ext cx="40775" cy="36050"/>
            </a:xfrm>
            <a:custGeom>
              <a:avLst/>
              <a:gdLst/>
              <a:ahLst/>
              <a:cxnLst/>
              <a:rect l="l" t="t" r="r" b="b"/>
              <a:pathLst>
                <a:path w="1631" h="1442" extrusionOk="0">
                  <a:moveTo>
                    <a:pt x="670" y="479"/>
                  </a:moveTo>
                  <a:cubicBezTo>
                    <a:pt x="656" y="486"/>
                    <a:pt x="651" y="488"/>
                    <a:pt x="653" y="488"/>
                  </a:cubicBezTo>
                  <a:cubicBezTo>
                    <a:pt x="656" y="488"/>
                    <a:pt x="680" y="480"/>
                    <a:pt x="706" y="479"/>
                  </a:cubicBezTo>
                  <a:lnTo>
                    <a:pt x="706" y="479"/>
                  </a:lnTo>
                  <a:cubicBezTo>
                    <a:pt x="621" y="555"/>
                    <a:pt x="555" y="679"/>
                    <a:pt x="586" y="772"/>
                  </a:cubicBezTo>
                  <a:cubicBezTo>
                    <a:pt x="589" y="779"/>
                    <a:pt x="592" y="787"/>
                    <a:pt x="596" y="795"/>
                  </a:cubicBezTo>
                  <a:lnTo>
                    <a:pt x="596" y="795"/>
                  </a:lnTo>
                  <a:cubicBezTo>
                    <a:pt x="579" y="771"/>
                    <a:pt x="562" y="743"/>
                    <a:pt x="544" y="709"/>
                  </a:cubicBezTo>
                  <a:cubicBezTo>
                    <a:pt x="524" y="667"/>
                    <a:pt x="544" y="605"/>
                    <a:pt x="586" y="584"/>
                  </a:cubicBezTo>
                  <a:cubicBezTo>
                    <a:pt x="599" y="559"/>
                    <a:pt x="611" y="531"/>
                    <a:pt x="620" y="502"/>
                  </a:cubicBezTo>
                  <a:lnTo>
                    <a:pt x="620" y="502"/>
                  </a:lnTo>
                  <a:cubicBezTo>
                    <a:pt x="623" y="501"/>
                    <a:pt x="626" y="500"/>
                    <a:pt x="628" y="500"/>
                  </a:cubicBezTo>
                  <a:cubicBezTo>
                    <a:pt x="649" y="500"/>
                    <a:pt x="649" y="479"/>
                    <a:pt x="670" y="479"/>
                  </a:cubicBezTo>
                  <a:close/>
                  <a:moveTo>
                    <a:pt x="963" y="395"/>
                  </a:moveTo>
                  <a:cubicBezTo>
                    <a:pt x="963" y="395"/>
                    <a:pt x="1026" y="437"/>
                    <a:pt x="1047" y="437"/>
                  </a:cubicBezTo>
                  <a:cubicBezTo>
                    <a:pt x="1068" y="458"/>
                    <a:pt x="1109" y="479"/>
                    <a:pt x="1109" y="542"/>
                  </a:cubicBezTo>
                  <a:cubicBezTo>
                    <a:pt x="1126" y="640"/>
                    <a:pt x="1117" y="816"/>
                    <a:pt x="1071" y="927"/>
                  </a:cubicBezTo>
                  <a:lnTo>
                    <a:pt x="1071" y="927"/>
                  </a:lnTo>
                  <a:cubicBezTo>
                    <a:pt x="1077" y="778"/>
                    <a:pt x="1010" y="642"/>
                    <a:pt x="942" y="479"/>
                  </a:cubicBezTo>
                  <a:cubicBezTo>
                    <a:pt x="922" y="430"/>
                    <a:pt x="889" y="410"/>
                    <a:pt x="850" y="410"/>
                  </a:cubicBezTo>
                  <a:cubicBezTo>
                    <a:pt x="836" y="410"/>
                    <a:pt x="821" y="413"/>
                    <a:pt x="805" y="418"/>
                  </a:cubicBezTo>
                  <a:lnTo>
                    <a:pt x="805" y="418"/>
                  </a:lnTo>
                  <a:cubicBezTo>
                    <a:pt x="854" y="395"/>
                    <a:pt x="895" y="395"/>
                    <a:pt x="963" y="395"/>
                  </a:cubicBezTo>
                  <a:close/>
                  <a:moveTo>
                    <a:pt x="1103" y="0"/>
                  </a:moveTo>
                  <a:cubicBezTo>
                    <a:pt x="939" y="0"/>
                    <a:pt x="756" y="70"/>
                    <a:pt x="628" y="144"/>
                  </a:cubicBezTo>
                  <a:cubicBezTo>
                    <a:pt x="335" y="312"/>
                    <a:pt x="0" y="667"/>
                    <a:pt x="126" y="1023"/>
                  </a:cubicBezTo>
                  <a:cubicBezTo>
                    <a:pt x="168" y="1150"/>
                    <a:pt x="276" y="1224"/>
                    <a:pt x="398" y="1268"/>
                  </a:cubicBezTo>
                  <a:lnTo>
                    <a:pt x="398" y="1268"/>
                  </a:lnTo>
                  <a:cubicBezTo>
                    <a:pt x="524" y="1376"/>
                    <a:pt x="686" y="1442"/>
                    <a:pt x="837" y="1442"/>
                  </a:cubicBezTo>
                  <a:cubicBezTo>
                    <a:pt x="845" y="1442"/>
                    <a:pt x="852" y="1442"/>
                    <a:pt x="860" y="1442"/>
                  </a:cubicBezTo>
                  <a:cubicBezTo>
                    <a:pt x="1408" y="1442"/>
                    <a:pt x="1630" y="682"/>
                    <a:pt x="1465" y="249"/>
                  </a:cubicBezTo>
                  <a:cubicBezTo>
                    <a:pt x="1404" y="64"/>
                    <a:pt x="1262" y="0"/>
                    <a:pt x="11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Google Shape;843;p50" descr="Text&#10;&#10;Description automatically generated">
            <a:extLst>
              <a:ext uri="{FF2B5EF4-FFF2-40B4-BE49-F238E27FC236}">
                <a16:creationId xmlns:a16="http://schemas.microsoft.com/office/drawing/2014/main" id="{B8E65729-FA21-8994-76A8-D85787A166FC}"/>
              </a:ext>
            </a:extLst>
          </p:cNvPr>
          <p:cNvPicPr preferRelativeResize="0"/>
          <p:nvPr/>
        </p:nvPicPr>
        <p:blipFill>
          <a:blip r:embed="rId3">
            <a:alphaModFix/>
          </a:blip>
          <a:stretch>
            <a:fillRect/>
          </a:stretch>
        </p:blipFill>
        <p:spPr>
          <a:xfrm>
            <a:off x="168807" y="4408747"/>
            <a:ext cx="1196892" cy="548177"/>
          </a:xfrm>
          <a:prstGeom prst="rect">
            <a:avLst/>
          </a:prstGeom>
          <a:noFill/>
          <a:ln>
            <a:noFill/>
          </a:ln>
        </p:spPr>
      </p:pic>
      <p:pic>
        <p:nvPicPr>
          <p:cNvPr id="2" name="Picture 3" descr="Logo&#10;&#10;Description automatically generated">
            <a:extLst>
              <a:ext uri="{FF2B5EF4-FFF2-40B4-BE49-F238E27FC236}">
                <a16:creationId xmlns:a16="http://schemas.microsoft.com/office/drawing/2014/main" id="{ED363E3E-D929-7744-9253-D3297BE48FE0}"/>
              </a:ext>
            </a:extLst>
          </p:cNvPr>
          <p:cNvPicPr>
            <a:picLocks noChangeAspect="1"/>
          </p:cNvPicPr>
          <p:nvPr/>
        </p:nvPicPr>
        <p:blipFill>
          <a:blip r:embed="rId4"/>
          <a:stretch>
            <a:fillRect/>
          </a:stretch>
        </p:blipFill>
        <p:spPr>
          <a:xfrm>
            <a:off x="6272213" y="143562"/>
            <a:ext cx="2743200" cy="5961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1"/>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a:t>
            </a:r>
            <a:endParaRPr/>
          </a:p>
        </p:txBody>
      </p:sp>
      <p:sp>
        <p:nvSpPr>
          <p:cNvPr id="558" name="Google Shape;558;p41"/>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With a partner or group, share:</a:t>
            </a:r>
            <a:endParaRPr/>
          </a:p>
          <a:p>
            <a:pPr marL="457200" lvl="0" indent="-330200" algn="l" rtl="0">
              <a:spcBef>
                <a:spcPts val="1000"/>
              </a:spcBef>
              <a:spcAft>
                <a:spcPts val="0"/>
              </a:spcAft>
              <a:buSzPts val="1600"/>
              <a:buChar char="●"/>
            </a:pPr>
            <a:r>
              <a:rPr lang="en"/>
              <a:t>Why are those your favorite childhood memories?</a:t>
            </a:r>
            <a:endParaRPr/>
          </a:p>
          <a:p>
            <a:pPr marL="457200" lvl="0" indent="-330200" algn="l" rtl="0">
              <a:spcBef>
                <a:spcPts val="0"/>
              </a:spcBef>
              <a:spcAft>
                <a:spcPts val="0"/>
              </a:spcAft>
              <a:buSzPts val="1600"/>
              <a:buChar char="●"/>
            </a:pPr>
            <a:r>
              <a:rPr lang="en"/>
              <a:t>If anyone in your group has babysitting experience, discuss memories they have from that. </a:t>
            </a:r>
            <a:endParaRPr/>
          </a:p>
          <a:p>
            <a:pPr marL="457200" lvl="0" indent="-330200" algn="l" rtl="0">
              <a:spcBef>
                <a:spcPts val="0"/>
              </a:spcBef>
              <a:spcAft>
                <a:spcPts val="0"/>
              </a:spcAft>
              <a:buSzPts val="1600"/>
              <a:buChar char="●"/>
            </a:pPr>
            <a:r>
              <a:rPr lang="en"/>
              <a:t>Share six characteristics you think a babysitter needs. </a:t>
            </a:r>
            <a:endParaRPr/>
          </a:p>
          <a:p>
            <a:pPr marL="0" lvl="0" indent="0" algn="l" rtl="0">
              <a:spcBef>
                <a:spcPts val="1000"/>
              </a:spcBef>
              <a:spcAft>
                <a:spcPts val="0"/>
              </a:spcAft>
              <a:buNone/>
            </a:pPr>
            <a:endParaRPr/>
          </a:p>
        </p:txBody>
      </p:sp>
      <p:grpSp>
        <p:nvGrpSpPr>
          <p:cNvPr id="559" name="Google Shape;559;p41"/>
          <p:cNvGrpSpPr/>
          <p:nvPr/>
        </p:nvGrpSpPr>
        <p:grpSpPr>
          <a:xfrm>
            <a:off x="6079507" y="1918924"/>
            <a:ext cx="1380812" cy="1921326"/>
            <a:chOff x="4747100" y="405025"/>
            <a:chExt cx="641850" cy="893100"/>
          </a:xfrm>
        </p:grpSpPr>
        <p:sp>
          <p:nvSpPr>
            <p:cNvPr id="560" name="Google Shape;560;p41"/>
            <p:cNvSpPr/>
            <p:nvPr/>
          </p:nvSpPr>
          <p:spPr>
            <a:xfrm>
              <a:off x="4747100" y="594625"/>
              <a:ext cx="165325" cy="693125"/>
            </a:xfrm>
            <a:custGeom>
              <a:avLst/>
              <a:gdLst/>
              <a:ahLst/>
              <a:cxnLst/>
              <a:rect l="l" t="t" r="r" b="b"/>
              <a:pathLst>
                <a:path w="6613" h="27725" extrusionOk="0">
                  <a:moveTo>
                    <a:pt x="5776" y="638"/>
                  </a:moveTo>
                  <a:cubicBezTo>
                    <a:pt x="5794" y="4672"/>
                    <a:pt x="6204" y="8764"/>
                    <a:pt x="5713" y="12815"/>
                  </a:cubicBezTo>
                  <a:cubicBezTo>
                    <a:pt x="5161" y="17451"/>
                    <a:pt x="5567" y="22126"/>
                    <a:pt x="4925" y="26764"/>
                  </a:cubicBezTo>
                  <a:lnTo>
                    <a:pt x="4925" y="26764"/>
                  </a:lnTo>
                  <a:cubicBezTo>
                    <a:pt x="4142" y="26839"/>
                    <a:pt x="2916" y="27178"/>
                    <a:pt x="1960" y="27178"/>
                  </a:cubicBezTo>
                  <a:cubicBezTo>
                    <a:pt x="1157" y="27178"/>
                    <a:pt x="545" y="26939"/>
                    <a:pt x="545" y="26102"/>
                  </a:cubicBezTo>
                  <a:cubicBezTo>
                    <a:pt x="545" y="23005"/>
                    <a:pt x="670" y="19950"/>
                    <a:pt x="838" y="16895"/>
                  </a:cubicBezTo>
                  <a:cubicBezTo>
                    <a:pt x="1099" y="11560"/>
                    <a:pt x="1748" y="6225"/>
                    <a:pt x="1816" y="853"/>
                  </a:cubicBezTo>
                  <a:lnTo>
                    <a:pt x="1816" y="853"/>
                  </a:lnTo>
                  <a:cubicBezTo>
                    <a:pt x="2295" y="1108"/>
                    <a:pt x="2756" y="1205"/>
                    <a:pt x="3218" y="1205"/>
                  </a:cubicBezTo>
                  <a:cubicBezTo>
                    <a:pt x="4038" y="1205"/>
                    <a:pt x="4859" y="899"/>
                    <a:pt x="5776" y="638"/>
                  </a:cubicBezTo>
                  <a:close/>
                  <a:moveTo>
                    <a:pt x="6124" y="1"/>
                  </a:moveTo>
                  <a:cubicBezTo>
                    <a:pt x="6106" y="1"/>
                    <a:pt x="6087" y="4"/>
                    <a:pt x="6069" y="10"/>
                  </a:cubicBezTo>
                  <a:cubicBezTo>
                    <a:pt x="5130" y="276"/>
                    <a:pt x="4275" y="643"/>
                    <a:pt x="3422" y="643"/>
                  </a:cubicBezTo>
                  <a:cubicBezTo>
                    <a:pt x="2886" y="643"/>
                    <a:pt x="2351" y="499"/>
                    <a:pt x="1795" y="95"/>
                  </a:cubicBezTo>
                  <a:lnTo>
                    <a:pt x="1795" y="95"/>
                  </a:lnTo>
                  <a:cubicBezTo>
                    <a:pt x="1766" y="39"/>
                    <a:pt x="1716" y="15"/>
                    <a:pt x="1657" y="14"/>
                  </a:cubicBezTo>
                  <a:lnTo>
                    <a:pt x="1657" y="14"/>
                  </a:lnTo>
                  <a:cubicBezTo>
                    <a:pt x="1645" y="11"/>
                    <a:pt x="1633" y="10"/>
                    <a:pt x="1621" y="10"/>
                  </a:cubicBezTo>
                  <a:cubicBezTo>
                    <a:pt x="1414" y="10"/>
                    <a:pt x="1173" y="325"/>
                    <a:pt x="1277" y="489"/>
                  </a:cubicBezTo>
                  <a:lnTo>
                    <a:pt x="1277" y="489"/>
                  </a:lnTo>
                  <a:cubicBezTo>
                    <a:pt x="1245" y="9403"/>
                    <a:pt x="1" y="18296"/>
                    <a:pt x="1" y="27252"/>
                  </a:cubicBezTo>
                  <a:cubicBezTo>
                    <a:pt x="1" y="27336"/>
                    <a:pt x="22" y="27420"/>
                    <a:pt x="105" y="27462"/>
                  </a:cubicBezTo>
                  <a:cubicBezTo>
                    <a:pt x="778" y="27593"/>
                    <a:pt x="1477" y="27724"/>
                    <a:pt x="2171" y="27724"/>
                  </a:cubicBezTo>
                  <a:cubicBezTo>
                    <a:pt x="2362" y="27724"/>
                    <a:pt x="2552" y="27714"/>
                    <a:pt x="2742" y="27692"/>
                  </a:cubicBezTo>
                  <a:cubicBezTo>
                    <a:pt x="3461" y="27597"/>
                    <a:pt x="4112" y="27348"/>
                    <a:pt x="4818" y="27348"/>
                  </a:cubicBezTo>
                  <a:cubicBezTo>
                    <a:pt x="4893" y="27348"/>
                    <a:pt x="4968" y="27351"/>
                    <a:pt x="5043" y="27357"/>
                  </a:cubicBezTo>
                  <a:cubicBezTo>
                    <a:pt x="5232" y="27357"/>
                    <a:pt x="5378" y="27169"/>
                    <a:pt x="5399" y="26980"/>
                  </a:cubicBezTo>
                  <a:cubicBezTo>
                    <a:pt x="6089" y="22398"/>
                    <a:pt x="5755" y="17774"/>
                    <a:pt x="6194" y="13171"/>
                  </a:cubicBezTo>
                  <a:cubicBezTo>
                    <a:pt x="6613" y="8861"/>
                    <a:pt x="6320" y="4571"/>
                    <a:pt x="6299" y="219"/>
                  </a:cubicBezTo>
                  <a:cubicBezTo>
                    <a:pt x="6299" y="95"/>
                    <a:pt x="6223" y="1"/>
                    <a:pt x="6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a:off x="4776425" y="411850"/>
              <a:ext cx="194400" cy="196825"/>
            </a:xfrm>
            <a:custGeom>
              <a:avLst/>
              <a:gdLst/>
              <a:ahLst/>
              <a:cxnLst/>
              <a:rect l="l" t="t" r="r" b="b"/>
              <a:pathLst>
                <a:path w="7776" h="7873" extrusionOk="0">
                  <a:moveTo>
                    <a:pt x="7501" y="0"/>
                  </a:moveTo>
                  <a:cubicBezTo>
                    <a:pt x="7431" y="0"/>
                    <a:pt x="7351" y="42"/>
                    <a:pt x="7281" y="144"/>
                  </a:cubicBezTo>
                  <a:cubicBezTo>
                    <a:pt x="5293" y="2906"/>
                    <a:pt x="2615" y="5082"/>
                    <a:pt x="209" y="7467"/>
                  </a:cubicBezTo>
                  <a:cubicBezTo>
                    <a:pt x="1" y="7675"/>
                    <a:pt x="119" y="7872"/>
                    <a:pt x="303" y="7872"/>
                  </a:cubicBezTo>
                  <a:cubicBezTo>
                    <a:pt x="378" y="7872"/>
                    <a:pt x="464" y="7839"/>
                    <a:pt x="543" y="7760"/>
                  </a:cubicBezTo>
                  <a:cubicBezTo>
                    <a:pt x="2950" y="5375"/>
                    <a:pt x="5628" y="3199"/>
                    <a:pt x="7616" y="437"/>
                  </a:cubicBezTo>
                  <a:cubicBezTo>
                    <a:pt x="7776" y="219"/>
                    <a:pt x="7662" y="0"/>
                    <a:pt x="7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a:off x="4890075" y="427775"/>
              <a:ext cx="197100" cy="181850"/>
            </a:xfrm>
            <a:custGeom>
              <a:avLst/>
              <a:gdLst/>
              <a:ahLst/>
              <a:cxnLst/>
              <a:rect l="l" t="t" r="r" b="b"/>
              <a:pathLst>
                <a:path w="7884" h="7274" extrusionOk="0">
                  <a:moveTo>
                    <a:pt x="7586" y="0"/>
                  </a:moveTo>
                  <a:cubicBezTo>
                    <a:pt x="7512" y="0"/>
                    <a:pt x="7429" y="40"/>
                    <a:pt x="7359" y="135"/>
                  </a:cubicBezTo>
                  <a:cubicBezTo>
                    <a:pt x="5350" y="2562"/>
                    <a:pt x="3091" y="5156"/>
                    <a:pt x="287" y="6726"/>
                  </a:cubicBezTo>
                  <a:cubicBezTo>
                    <a:pt x="39" y="6850"/>
                    <a:pt x="1" y="7274"/>
                    <a:pt x="224" y="7274"/>
                  </a:cubicBezTo>
                  <a:cubicBezTo>
                    <a:pt x="264" y="7274"/>
                    <a:pt x="313" y="7260"/>
                    <a:pt x="370" y="7228"/>
                  </a:cubicBezTo>
                  <a:cubicBezTo>
                    <a:pt x="3279" y="5617"/>
                    <a:pt x="5601" y="2960"/>
                    <a:pt x="7694" y="428"/>
                  </a:cubicBezTo>
                  <a:cubicBezTo>
                    <a:pt x="7883" y="209"/>
                    <a:pt x="7758" y="0"/>
                    <a:pt x="75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1"/>
            <p:cNvSpPr/>
            <p:nvPr/>
          </p:nvSpPr>
          <p:spPr>
            <a:xfrm>
              <a:off x="4902700" y="594300"/>
              <a:ext cx="107900" cy="64225"/>
            </a:xfrm>
            <a:custGeom>
              <a:avLst/>
              <a:gdLst/>
              <a:ahLst/>
              <a:cxnLst/>
              <a:rect l="l" t="t" r="r" b="b"/>
              <a:pathLst>
                <a:path w="4316" h="2569" extrusionOk="0">
                  <a:moveTo>
                    <a:pt x="448" y="1"/>
                  </a:moveTo>
                  <a:cubicBezTo>
                    <a:pt x="256" y="1"/>
                    <a:pt x="0" y="313"/>
                    <a:pt x="96" y="504"/>
                  </a:cubicBezTo>
                  <a:cubicBezTo>
                    <a:pt x="493" y="1299"/>
                    <a:pt x="974" y="2032"/>
                    <a:pt x="1769" y="2408"/>
                  </a:cubicBezTo>
                  <a:cubicBezTo>
                    <a:pt x="2003" y="2521"/>
                    <a:pt x="2251" y="2569"/>
                    <a:pt x="2501" y="2569"/>
                  </a:cubicBezTo>
                  <a:cubicBezTo>
                    <a:pt x="3038" y="2569"/>
                    <a:pt x="3587" y="2351"/>
                    <a:pt x="4029" y="2094"/>
                  </a:cubicBezTo>
                  <a:cubicBezTo>
                    <a:pt x="4277" y="1970"/>
                    <a:pt x="4315" y="1546"/>
                    <a:pt x="4092" y="1546"/>
                  </a:cubicBezTo>
                  <a:cubicBezTo>
                    <a:pt x="4052" y="1546"/>
                    <a:pt x="4003" y="1560"/>
                    <a:pt x="3946" y="1592"/>
                  </a:cubicBezTo>
                  <a:cubicBezTo>
                    <a:pt x="3522" y="1829"/>
                    <a:pt x="3135" y="1936"/>
                    <a:pt x="2781" y="1936"/>
                  </a:cubicBezTo>
                  <a:cubicBezTo>
                    <a:pt x="1826" y="1936"/>
                    <a:pt x="1117" y="1160"/>
                    <a:pt x="598" y="107"/>
                  </a:cubicBezTo>
                  <a:cubicBezTo>
                    <a:pt x="563" y="32"/>
                    <a:pt x="509"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1"/>
            <p:cNvSpPr/>
            <p:nvPr/>
          </p:nvSpPr>
          <p:spPr>
            <a:xfrm>
              <a:off x="5008650" y="464725"/>
              <a:ext cx="185675" cy="179900"/>
            </a:xfrm>
            <a:custGeom>
              <a:avLst/>
              <a:gdLst/>
              <a:ahLst/>
              <a:cxnLst/>
              <a:rect l="l" t="t" r="r" b="b"/>
              <a:pathLst>
                <a:path w="7427" h="7196" extrusionOk="0">
                  <a:moveTo>
                    <a:pt x="7117" y="0"/>
                  </a:moveTo>
                  <a:cubicBezTo>
                    <a:pt x="7042" y="0"/>
                    <a:pt x="6958" y="36"/>
                    <a:pt x="6884" y="121"/>
                  </a:cubicBezTo>
                  <a:cubicBezTo>
                    <a:pt x="4687" y="2339"/>
                    <a:pt x="2804" y="4871"/>
                    <a:pt x="252" y="6733"/>
                  </a:cubicBezTo>
                  <a:cubicBezTo>
                    <a:pt x="0" y="6884"/>
                    <a:pt x="71" y="7196"/>
                    <a:pt x="281" y="7196"/>
                  </a:cubicBezTo>
                  <a:cubicBezTo>
                    <a:pt x="333" y="7196"/>
                    <a:pt x="394" y="7177"/>
                    <a:pt x="461" y="7131"/>
                  </a:cubicBezTo>
                  <a:cubicBezTo>
                    <a:pt x="3055" y="5248"/>
                    <a:pt x="5001" y="2653"/>
                    <a:pt x="7219" y="414"/>
                  </a:cubicBezTo>
                  <a:cubicBezTo>
                    <a:pt x="7426" y="207"/>
                    <a:pt x="7299" y="0"/>
                    <a:pt x="7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1"/>
            <p:cNvSpPr/>
            <p:nvPr/>
          </p:nvSpPr>
          <p:spPr>
            <a:xfrm>
              <a:off x="4868125" y="633300"/>
              <a:ext cx="166175" cy="658425"/>
            </a:xfrm>
            <a:custGeom>
              <a:avLst/>
              <a:gdLst/>
              <a:ahLst/>
              <a:cxnLst/>
              <a:rect l="l" t="t" r="r" b="b"/>
              <a:pathLst>
                <a:path w="6647" h="26337" extrusionOk="0">
                  <a:moveTo>
                    <a:pt x="5817" y="0"/>
                  </a:moveTo>
                  <a:cubicBezTo>
                    <a:pt x="5656" y="0"/>
                    <a:pt x="5433" y="179"/>
                    <a:pt x="5433" y="367"/>
                  </a:cubicBezTo>
                  <a:cubicBezTo>
                    <a:pt x="5660" y="8714"/>
                    <a:pt x="5214" y="17121"/>
                    <a:pt x="6049" y="25429"/>
                  </a:cubicBezTo>
                  <a:lnTo>
                    <a:pt x="6049" y="25429"/>
                  </a:lnTo>
                  <a:cubicBezTo>
                    <a:pt x="5277" y="25649"/>
                    <a:pt x="4417" y="25769"/>
                    <a:pt x="3559" y="25769"/>
                  </a:cubicBezTo>
                  <a:cubicBezTo>
                    <a:pt x="2515" y="25769"/>
                    <a:pt x="1474" y="25592"/>
                    <a:pt x="600" y="25203"/>
                  </a:cubicBezTo>
                  <a:cubicBezTo>
                    <a:pt x="575" y="25194"/>
                    <a:pt x="550" y="25190"/>
                    <a:pt x="525" y="25190"/>
                  </a:cubicBezTo>
                  <a:cubicBezTo>
                    <a:pt x="269" y="25190"/>
                    <a:pt x="0" y="25633"/>
                    <a:pt x="286" y="25747"/>
                  </a:cubicBezTo>
                  <a:cubicBezTo>
                    <a:pt x="1195" y="26154"/>
                    <a:pt x="2274" y="26336"/>
                    <a:pt x="3357" y="26336"/>
                  </a:cubicBezTo>
                  <a:cubicBezTo>
                    <a:pt x="4393" y="26336"/>
                    <a:pt x="5433" y="26169"/>
                    <a:pt x="6333" y="25873"/>
                  </a:cubicBezTo>
                  <a:cubicBezTo>
                    <a:pt x="6500" y="25831"/>
                    <a:pt x="6647" y="25643"/>
                    <a:pt x="6605" y="25454"/>
                  </a:cubicBezTo>
                  <a:cubicBezTo>
                    <a:pt x="5726" y="17064"/>
                    <a:pt x="6228" y="8611"/>
                    <a:pt x="5977" y="200"/>
                  </a:cubicBezTo>
                  <a:cubicBezTo>
                    <a:pt x="5977" y="57"/>
                    <a:pt x="5907" y="0"/>
                    <a:pt x="58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1"/>
            <p:cNvSpPr/>
            <p:nvPr/>
          </p:nvSpPr>
          <p:spPr>
            <a:xfrm>
              <a:off x="5111025" y="690800"/>
              <a:ext cx="226150" cy="200675"/>
            </a:xfrm>
            <a:custGeom>
              <a:avLst/>
              <a:gdLst/>
              <a:ahLst/>
              <a:cxnLst/>
              <a:rect l="l" t="t" r="r" b="b"/>
              <a:pathLst>
                <a:path w="9046" h="8027" extrusionOk="0">
                  <a:moveTo>
                    <a:pt x="8814" y="1"/>
                  </a:moveTo>
                  <a:cubicBezTo>
                    <a:pt x="8635" y="1"/>
                    <a:pt x="8389" y="241"/>
                    <a:pt x="8418" y="431"/>
                  </a:cubicBezTo>
                  <a:cubicBezTo>
                    <a:pt x="8415" y="419"/>
                    <a:pt x="8409" y="413"/>
                    <a:pt x="8401" y="413"/>
                  </a:cubicBezTo>
                  <a:cubicBezTo>
                    <a:pt x="8338" y="413"/>
                    <a:pt x="8126" y="718"/>
                    <a:pt x="7978" y="829"/>
                  </a:cubicBezTo>
                  <a:cubicBezTo>
                    <a:pt x="7685" y="1080"/>
                    <a:pt x="7372" y="1352"/>
                    <a:pt x="7058" y="1603"/>
                  </a:cubicBezTo>
                  <a:lnTo>
                    <a:pt x="4317" y="3821"/>
                  </a:lnTo>
                  <a:cubicBezTo>
                    <a:pt x="2915" y="4930"/>
                    <a:pt x="1074" y="6143"/>
                    <a:pt x="111" y="7713"/>
                  </a:cubicBezTo>
                  <a:cubicBezTo>
                    <a:pt x="1" y="7909"/>
                    <a:pt x="121" y="8026"/>
                    <a:pt x="272" y="8026"/>
                  </a:cubicBezTo>
                  <a:cubicBezTo>
                    <a:pt x="379" y="8026"/>
                    <a:pt x="502" y="7968"/>
                    <a:pt x="571" y="7838"/>
                  </a:cubicBezTo>
                  <a:cubicBezTo>
                    <a:pt x="1136" y="6980"/>
                    <a:pt x="2015" y="6290"/>
                    <a:pt x="2810" y="5641"/>
                  </a:cubicBezTo>
                  <a:cubicBezTo>
                    <a:pt x="3815" y="4783"/>
                    <a:pt x="4861" y="3967"/>
                    <a:pt x="5907" y="3130"/>
                  </a:cubicBezTo>
                  <a:cubicBezTo>
                    <a:pt x="6765" y="2482"/>
                    <a:pt x="7581" y="1833"/>
                    <a:pt x="8355" y="1122"/>
                  </a:cubicBezTo>
                  <a:cubicBezTo>
                    <a:pt x="8585" y="871"/>
                    <a:pt x="9046" y="515"/>
                    <a:pt x="8983" y="159"/>
                  </a:cubicBezTo>
                  <a:cubicBezTo>
                    <a:pt x="8957" y="46"/>
                    <a:pt x="8892" y="1"/>
                    <a:pt x="8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1"/>
            <p:cNvSpPr/>
            <p:nvPr/>
          </p:nvSpPr>
          <p:spPr>
            <a:xfrm>
              <a:off x="5004800" y="836175"/>
              <a:ext cx="123675" cy="65025"/>
            </a:xfrm>
            <a:custGeom>
              <a:avLst/>
              <a:gdLst/>
              <a:ahLst/>
              <a:cxnLst/>
              <a:rect l="l" t="t" r="r" b="b"/>
              <a:pathLst>
                <a:path w="4947" h="2601" extrusionOk="0">
                  <a:moveTo>
                    <a:pt x="447" y="1"/>
                  </a:moveTo>
                  <a:cubicBezTo>
                    <a:pt x="255" y="1"/>
                    <a:pt x="1" y="299"/>
                    <a:pt x="113" y="475"/>
                  </a:cubicBezTo>
                  <a:cubicBezTo>
                    <a:pt x="573" y="1186"/>
                    <a:pt x="1033" y="1898"/>
                    <a:pt x="1766" y="2316"/>
                  </a:cubicBezTo>
                  <a:cubicBezTo>
                    <a:pt x="2132" y="2521"/>
                    <a:pt x="2522" y="2600"/>
                    <a:pt x="2914" y="2600"/>
                  </a:cubicBezTo>
                  <a:cubicBezTo>
                    <a:pt x="3486" y="2600"/>
                    <a:pt x="4061" y="2431"/>
                    <a:pt x="4569" y="2233"/>
                  </a:cubicBezTo>
                  <a:cubicBezTo>
                    <a:pt x="4790" y="2140"/>
                    <a:pt x="4946" y="1659"/>
                    <a:pt x="4738" y="1659"/>
                  </a:cubicBezTo>
                  <a:cubicBezTo>
                    <a:pt x="4710" y="1659"/>
                    <a:pt x="4675" y="1668"/>
                    <a:pt x="4632" y="1689"/>
                  </a:cubicBezTo>
                  <a:cubicBezTo>
                    <a:pt x="4130" y="1880"/>
                    <a:pt x="3628" y="2030"/>
                    <a:pt x="3133" y="2030"/>
                  </a:cubicBezTo>
                  <a:cubicBezTo>
                    <a:pt x="2763" y="2030"/>
                    <a:pt x="2396" y="1946"/>
                    <a:pt x="2038" y="1730"/>
                  </a:cubicBezTo>
                  <a:cubicBezTo>
                    <a:pt x="1410" y="1375"/>
                    <a:pt x="991" y="684"/>
                    <a:pt x="594" y="98"/>
                  </a:cubicBezTo>
                  <a:cubicBezTo>
                    <a:pt x="559" y="29"/>
                    <a:pt x="506" y="1"/>
                    <a:pt x="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1"/>
            <p:cNvSpPr/>
            <p:nvPr/>
          </p:nvSpPr>
          <p:spPr>
            <a:xfrm>
              <a:off x="5016750" y="877275"/>
              <a:ext cx="133675" cy="420850"/>
            </a:xfrm>
            <a:custGeom>
              <a:avLst/>
              <a:gdLst/>
              <a:ahLst/>
              <a:cxnLst/>
              <a:rect l="l" t="t" r="r" b="b"/>
              <a:pathLst>
                <a:path w="5347" h="16834" extrusionOk="0">
                  <a:moveTo>
                    <a:pt x="4202" y="0"/>
                  </a:moveTo>
                  <a:cubicBezTo>
                    <a:pt x="4005" y="0"/>
                    <a:pt x="3731" y="305"/>
                    <a:pt x="3861" y="484"/>
                  </a:cubicBezTo>
                  <a:cubicBezTo>
                    <a:pt x="4719" y="1928"/>
                    <a:pt x="4447" y="4104"/>
                    <a:pt x="4426" y="5715"/>
                  </a:cubicBezTo>
                  <a:cubicBezTo>
                    <a:pt x="4405" y="7263"/>
                    <a:pt x="4468" y="8812"/>
                    <a:pt x="4510" y="10339"/>
                  </a:cubicBezTo>
                  <a:cubicBezTo>
                    <a:pt x="4594" y="11971"/>
                    <a:pt x="4594" y="13561"/>
                    <a:pt x="4594" y="15193"/>
                  </a:cubicBezTo>
                  <a:lnTo>
                    <a:pt x="4594" y="15763"/>
                  </a:lnTo>
                  <a:lnTo>
                    <a:pt x="4594" y="15763"/>
                  </a:lnTo>
                  <a:cubicBezTo>
                    <a:pt x="4565" y="15776"/>
                    <a:pt x="4530" y="15795"/>
                    <a:pt x="4489" y="15821"/>
                  </a:cubicBezTo>
                  <a:cubicBezTo>
                    <a:pt x="3929" y="16124"/>
                    <a:pt x="3340" y="16266"/>
                    <a:pt x="2755" y="16266"/>
                  </a:cubicBezTo>
                  <a:cubicBezTo>
                    <a:pt x="2008" y="16266"/>
                    <a:pt x="1266" y="16034"/>
                    <a:pt x="597" y="15612"/>
                  </a:cubicBezTo>
                  <a:cubicBezTo>
                    <a:pt x="563" y="15589"/>
                    <a:pt x="527" y="15579"/>
                    <a:pt x="490" y="15579"/>
                  </a:cubicBezTo>
                  <a:cubicBezTo>
                    <a:pt x="255" y="15579"/>
                    <a:pt x="0" y="15990"/>
                    <a:pt x="200" y="16135"/>
                  </a:cubicBezTo>
                  <a:cubicBezTo>
                    <a:pt x="957" y="16587"/>
                    <a:pt x="1793" y="16833"/>
                    <a:pt x="2627" y="16833"/>
                  </a:cubicBezTo>
                  <a:cubicBezTo>
                    <a:pt x="3452" y="16833"/>
                    <a:pt x="4273" y="16592"/>
                    <a:pt x="5012" y="16072"/>
                  </a:cubicBezTo>
                  <a:cubicBezTo>
                    <a:pt x="5305" y="15884"/>
                    <a:pt x="5158" y="15319"/>
                    <a:pt x="5158" y="15026"/>
                  </a:cubicBezTo>
                  <a:cubicBezTo>
                    <a:pt x="5158" y="14042"/>
                    <a:pt x="5158" y="13038"/>
                    <a:pt x="5138" y="12055"/>
                  </a:cubicBezTo>
                  <a:cubicBezTo>
                    <a:pt x="5117" y="10109"/>
                    <a:pt x="4949" y="8184"/>
                    <a:pt x="4970" y="6238"/>
                  </a:cubicBezTo>
                  <a:cubicBezTo>
                    <a:pt x="5012" y="4376"/>
                    <a:pt x="5347" y="1760"/>
                    <a:pt x="4342" y="86"/>
                  </a:cubicBezTo>
                  <a:cubicBezTo>
                    <a:pt x="4310" y="26"/>
                    <a:pt x="4259" y="0"/>
                    <a:pt x="4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1"/>
            <p:cNvSpPr/>
            <p:nvPr/>
          </p:nvSpPr>
          <p:spPr>
            <a:xfrm>
              <a:off x="5182125" y="452775"/>
              <a:ext cx="54975" cy="226100"/>
            </a:xfrm>
            <a:custGeom>
              <a:avLst/>
              <a:gdLst/>
              <a:ahLst/>
              <a:cxnLst/>
              <a:rect l="l" t="t" r="r" b="b"/>
              <a:pathLst>
                <a:path w="2199" h="9044" extrusionOk="0">
                  <a:moveTo>
                    <a:pt x="467" y="0"/>
                  </a:moveTo>
                  <a:cubicBezTo>
                    <a:pt x="269" y="0"/>
                    <a:pt x="0" y="307"/>
                    <a:pt x="113" y="516"/>
                  </a:cubicBezTo>
                  <a:cubicBezTo>
                    <a:pt x="1431" y="3027"/>
                    <a:pt x="1347" y="6144"/>
                    <a:pt x="1640" y="8885"/>
                  </a:cubicBezTo>
                  <a:cubicBezTo>
                    <a:pt x="1646" y="8998"/>
                    <a:pt x="1700" y="9043"/>
                    <a:pt x="1771" y="9043"/>
                  </a:cubicBezTo>
                  <a:cubicBezTo>
                    <a:pt x="1937" y="9043"/>
                    <a:pt x="2199" y="8797"/>
                    <a:pt x="2184" y="8592"/>
                  </a:cubicBezTo>
                  <a:cubicBezTo>
                    <a:pt x="1891" y="5809"/>
                    <a:pt x="1954" y="2671"/>
                    <a:pt x="615" y="97"/>
                  </a:cubicBezTo>
                  <a:cubicBezTo>
                    <a:pt x="581" y="29"/>
                    <a:pt x="527"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1"/>
            <p:cNvSpPr/>
            <p:nvPr/>
          </p:nvSpPr>
          <p:spPr>
            <a:xfrm>
              <a:off x="5073575" y="425150"/>
              <a:ext cx="129175" cy="43150"/>
            </a:xfrm>
            <a:custGeom>
              <a:avLst/>
              <a:gdLst/>
              <a:ahLst/>
              <a:cxnLst/>
              <a:rect l="l" t="t" r="r" b="b"/>
              <a:pathLst>
                <a:path w="5167" h="1726" extrusionOk="0">
                  <a:moveTo>
                    <a:pt x="563" y="1"/>
                  </a:moveTo>
                  <a:cubicBezTo>
                    <a:pt x="286" y="1"/>
                    <a:pt x="1" y="476"/>
                    <a:pt x="312" y="554"/>
                  </a:cubicBezTo>
                  <a:cubicBezTo>
                    <a:pt x="1777" y="888"/>
                    <a:pt x="3095" y="1642"/>
                    <a:pt x="4622" y="1725"/>
                  </a:cubicBezTo>
                  <a:cubicBezTo>
                    <a:pt x="4915" y="1725"/>
                    <a:pt x="5166" y="1160"/>
                    <a:pt x="4810" y="1160"/>
                  </a:cubicBezTo>
                  <a:cubicBezTo>
                    <a:pt x="3346" y="1098"/>
                    <a:pt x="2028" y="324"/>
                    <a:pt x="626" y="10"/>
                  </a:cubicBezTo>
                  <a:cubicBezTo>
                    <a:pt x="605" y="4"/>
                    <a:pt x="584" y="1"/>
                    <a:pt x="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1"/>
            <p:cNvSpPr/>
            <p:nvPr/>
          </p:nvSpPr>
          <p:spPr>
            <a:xfrm>
              <a:off x="4958225" y="405025"/>
              <a:ext cx="119200" cy="46600"/>
            </a:xfrm>
            <a:custGeom>
              <a:avLst/>
              <a:gdLst/>
              <a:ahLst/>
              <a:cxnLst/>
              <a:rect l="l" t="t" r="r" b="b"/>
              <a:pathLst>
                <a:path w="4768" h="1864" extrusionOk="0">
                  <a:moveTo>
                    <a:pt x="512" y="0"/>
                  </a:moveTo>
                  <a:cubicBezTo>
                    <a:pt x="272" y="0"/>
                    <a:pt x="0" y="433"/>
                    <a:pt x="281" y="564"/>
                  </a:cubicBezTo>
                  <a:cubicBezTo>
                    <a:pt x="1515" y="1170"/>
                    <a:pt x="2792" y="1589"/>
                    <a:pt x="4152" y="1861"/>
                  </a:cubicBezTo>
                  <a:cubicBezTo>
                    <a:pt x="4163" y="1862"/>
                    <a:pt x="4173" y="1863"/>
                    <a:pt x="4184" y="1863"/>
                  </a:cubicBezTo>
                  <a:cubicBezTo>
                    <a:pt x="4468" y="1863"/>
                    <a:pt x="4768" y="1356"/>
                    <a:pt x="4466" y="1296"/>
                  </a:cubicBezTo>
                  <a:cubicBezTo>
                    <a:pt x="3126" y="1024"/>
                    <a:pt x="1850" y="626"/>
                    <a:pt x="595" y="20"/>
                  </a:cubicBezTo>
                  <a:cubicBezTo>
                    <a:pt x="568" y="6"/>
                    <a:pt x="540"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1"/>
            <p:cNvSpPr/>
            <p:nvPr/>
          </p:nvSpPr>
          <p:spPr>
            <a:xfrm>
              <a:off x="5132275" y="690950"/>
              <a:ext cx="250400" cy="590025"/>
            </a:xfrm>
            <a:custGeom>
              <a:avLst/>
              <a:gdLst/>
              <a:ahLst/>
              <a:cxnLst/>
              <a:rect l="l" t="t" r="r" b="b"/>
              <a:pathLst>
                <a:path w="10016" h="23601" extrusionOk="0">
                  <a:moveTo>
                    <a:pt x="7984" y="0"/>
                  </a:moveTo>
                  <a:cubicBezTo>
                    <a:pt x="7811" y="0"/>
                    <a:pt x="7565" y="245"/>
                    <a:pt x="7610" y="425"/>
                  </a:cubicBezTo>
                  <a:cubicBezTo>
                    <a:pt x="8677" y="4777"/>
                    <a:pt x="8865" y="9171"/>
                    <a:pt x="9053" y="13607"/>
                  </a:cubicBezTo>
                  <a:cubicBezTo>
                    <a:pt x="9095" y="14821"/>
                    <a:pt x="9284" y="16013"/>
                    <a:pt x="9284" y="17206"/>
                  </a:cubicBezTo>
                  <a:cubicBezTo>
                    <a:pt x="9284" y="17771"/>
                    <a:pt x="6877" y="19026"/>
                    <a:pt x="6396" y="19340"/>
                  </a:cubicBezTo>
                  <a:cubicBezTo>
                    <a:pt x="4387" y="20617"/>
                    <a:pt x="2274" y="21746"/>
                    <a:pt x="245" y="23044"/>
                  </a:cubicBezTo>
                  <a:cubicBezTo>
                    <a:pt x="35" y="23183"/>
                    <a:pt x="0" y="23600"/>
                    <a:pt x="189" y="23600"/>
                  </a:cubicBezTo>
                  <a:cubicBezTo>
                    <a:pt x="227" y="23600"/>
                    <a:pt x="273" y="23584"/>
                    <a:pt x="328" y="23546"/>
                  </a:cubicBezTo>
                  <a:cubicBezTo>
                    <a:pt x="2546" y="22102"/>
                    <a:pt x="4910" y="20847"/>
                    <a:pt x="7128" y="19424"/>
                  </a:cubicBezTo>
                  <a:cubicBezTo>
                    <a:pt x="7944" y="18901"/>
                    <a:pt x="9074" y="18294"/>
                    <a:pt x="9702" y="17541"/>
                  </a:cubicBezTo>
                  <a:cubicBezTo>
                    <a:pt x="10016" y="17164"/>
                    <a:pt x="9723" y="16076"/>
                    <a:pt x="9702" y="15700"/>
                  </a:cubicBezTo>
                  <a:cubicBezTo>
                    <a:pt x="9451" y="13042"/>
                    <a:pt x="9556" y="10343"/>
                    <a:pt x="9325" y="7665"/>
                  </a:cubicBezTo>
                  <a:cubicBezTo>
                    <a:pt x="9095" y="5154"/>
                    <a:pt x="8719" y="2601"/>
                    <a:pt x="8133" y="132"/>
                  </a:cubicBezTo>
                  <a:cubicBezTo>
                    <a:pt x="8109" y="38"/>
                    <a:pt x="8052" y="0"/>
                    <a:pt x="7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1"/>
            <p:cNvSpPr/>
            <p:nvPr/>
          </p:nvSpPr>
          <p:spPr>
            <a:xfrm>
              <a:off x="5017625" y="642975"/>
              <a:ext cx="325600" cy="203700"/>
            </a:xfrm>
            <a:custGeom>
              <a:avLst/>
              <a:gdLst/>
              <a:ahLst/>
              <a:cxnLst/>
              <a:rect l="l" t="t" r="r" b="b"/>
              <a:pathLst>
                <a:path w="13024" h="8148" extrusionOk="0">
                  <a:moveTo>
                    <a:pt x="9978" y="1"/>
                  </a:moveTo>
                  <a:cubicBezTo>
                    <a:pt x="9266" y="22"/>
                    <a:pt x="9099" y="461"/>
                    <a:pt x="8555" y="942"/>
                  </a:cubicBezTo>
                  <a:cubicBezTo>
                    <a:pt x="7676" y="1696"/>
                    <a:pt x="6567" y="2198"/>
                    <a:pt x="5626" y="2909"/>
                  </a:cubicBezTo>
                  <a:cubicBezTo>
                    <a:pt x="3659" y="4395"/>
                    <a:pt x="1797" y="5859"/>
                    <a:pt x="165" y="7722"/>
                  </a:cubicBezTo>
                  <a:cubicBezTo>
                    <a:pt x="1" y="7945"/>
                    <a:pt x="134" y="8147"/>
                    <a:pt x="322" y="8147"/>
                  </a:cubicBezTo>
                  <a:cubicBezTo>
                    <a:pt x="398" y="8147"/>
                    <a:pt x="484" y="8114"/>
                    <a:pt x="562" y="8036"/>
                  </a:cubicBezTo>
                  <a:cubicBezTo>
                    <a:pt x="2550" y="5776"/>
                    <a:pt x="4893" y="3830"/>
                    <a:pt x="7446" y="2261"/>
                  </a:cubicBezTo>
                  <a:cubicBezTo>
                    <a:pt x="7927" y="1989"/>
                    <a:pt x="8367" y="1696"/>
                    <a:pt x="8785" y="1361"/>
                  </a:cubicBezTo>
                  <a:cubicBezTo>
                    <a:pt x="9011" y="1167"/>
                    <a:pt x="9337" y="662"/>
                    <a:pt x="9598" y="662"/>
                  </a:cubicBezTo>
                  <a:cubicBezTo>
                    <a:pt x="9676" y="662"/>
                    <a:pt x="9748" y="707"/>
                    <a:pt x="9810" y="817"/>
                  </a:cubicBezTo>
                  <a:cubicBezTo>
                    <a:pt x="10343" y="1759"/>
                    <a:pt x="11357" y="2240"/>
                    <a:pt x="12421" y="2240"/>
                  </a:cubicBezTo>
                  <a:cubicBezTo>
                    <a:pt x="12443" y="2240"/>
                    <a:pt x="12466" y="2240"/>
                    <a:pt x="12489" y="2240"/>
                  </a:cubicBezTo>
                  <a:cubicBezTo>
                    <a:pt x="12756" y="2240"/>
                    <a:pt x="13023" y="1674"/>
                    <a:pt x="12675" y="1674"/>
                  </a:cubicBezTo>
                  <a:cubicBezTo>
                    <a:pt x="12669" y="1674"/>
                    <a:pt x="12663" y="1674"/>
                    <a:pt x="12656" y="1675"/>
                  </a:cubicBezTo>
                  <a:cubicBezTo>
                    <a:pt x="12637" y="1675"/>
                    <a:pt x="12618" y="1675"/>
                    <a:pt x="12599" y="1675"/>
                  </a:cubicBezTo>
                  <a:cubicBezTo>
                    <a:pt x="11458" y="1675"/>
                    <a:pt x="10659" y="1052"/>
                    <a:pt x="10124" y="85"/>
                  </a:cubicBezTo>
                  <a:cubicBezTo>
                    <a:pt x="10103" y="22"/>
                    <a:pt x="10020"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5076225" y="601525"/>
              <a:ext cx="118075" cy="91125"/>
            </a:xfrm>
            <a:custGeom>
              <a:avLst/>
              <a:gdLst/>
              <a:ahLst/>
              <a:cxnLst/>
              <a:rect l="l" t="t" r="r" b="b"/>
              <a:pathLst>
                <a:path w="4723" h="3645" extrusionOk="0">
                  <a:moveTo>
                    <a:pt x="4416" y="1"/>
                  </a:moveTo>
                  <a:cubicBezTo>
                    <a:pt x="4340" y="1"/>
                    <a:pt x="4255" y="39"/>
                    <a:pt x="4181" y="131"/>
                  </a:cubicBezTo>
                  <a:cubicBezTo>
                    <a:pt x="3051" y="1366"/>
                    <a:pt x="1608" y="2224"/>
                    <a:pt x="248" y="3165"/>
                  </a:cubicBezTo>
                  <a:cubicBezTo>
                    <a:pt x="0" y="3314"/>
                    <a:pt x="65" y="3644"/>
                    <a:pt x="267" y="3644"/>
                  </a:cubicBezTo>
                  <a:cubicBezTo>
                    <a:pt x="322" y="3644"/>
                    <a:pt x="386" y="3621"/>
                    <a:pt x="457" y="3563"/>
                  </a:cubicBezTo>
                  <a:cubicBezTo>
                    <a:pt x="1880" y="2600"/>
                    <a:pt x="3344" y="1680"/>
                    <a:pt x="4516" y="424"/>
                  </a:cubicBezTo>
                  <a:cubicBezTo>
                    <a:pt x="4723" y="218"/>
                    <a:pt x="4596" y="1"/>
                    <a:pt x="4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5156500" y="903075"/>
              <a:ext cx="196425" cy="297125"/>
            </a:xfrm>
            <a:custGeom>
              <a:avLst/>
              <a:gdLst/>
              <a:ahLst/>
              <a:cxnLst/>
              <a:rect l="l" t="t" r="r" b="b"/>
              <a:pathLst>
                <a:path w="7857" h="11885" extrusionOk="0">
                  <a:moveTo>
                    <a:pt x="2556" y="1"/>
                  </a:moveTo>
                  <a:cubicBezTo>
                    <a:pt x="2452" y="1"/>
                    <a:pt x="2327" y="103"/>
                    <a:pt x="2268" y="163"/>
                  </a:cubicBezTo>
                  <a:cubicBezTo>
                    <a:pt x="1724" y="854"/>
                    <a:pt x="594" y="1544"/>
                    <a:pt x="280" y="2423"/>
                  </a:cubicBezTo>
                  <a:cubicBezTo>
                    <a:pt x="1" y="3241"/>
                    <a:pt x="549" y="3828"/>
                    <a:pt x="1115" y="4360"/>
                  </a:cubicBezTo>
                  <a:lnTo>
                    <a:pt x="1115" y="4360"/>
                  </a:lnTo>
                  <a:cubicBezTo>
                    <a:pt x="716" y="4795"/>
                    <a:pt x="701" y="5229"/>
                    <a:pt x="615" y="5917"/>
                  </a:cubicBezTo>
                  <a:cubicBezTo>
                    <a:pt x="600" y="6061"/>
                    <a:pt x="685" y="6116"/>
                    <a:pt x="786" y="6116"/>
                  </a:cubicBezTo>
                  <a:cubicBezTo>
                    <a:pt x="833" y="6116"/>
                    <a:pt x="883" y="6104"/>
                    <a:pt x="928" y="6085"/>
                  </a:cubicBezTo>
                  <a:cubicBezTo>
                    <a:pt x="1175" y="5995"/>
                    <a:pt x="1517" y="5839"/>
                    <a:pt x="1757" y="5839"/>
                  </a:cubicBezTo>
                  <a:cubicBezTo>
                    <a:pt x="1964" y="5839"/>
                    <a:pt x="2094" y="5957"/>
                    <a:pt x="2017" y="6336"/>
                  </a:cubicBezTo>
                  <a:cubicBezTo>
                    <a:pt x="1933" y="6650"/>
                    <a:pt x="1807" y="6963"/>
                    <a:pt x="1703" y="7235"/>
                  </a:cubicBezTo>
                  <a:cubicBezTo>
                    <a:pt x="1514" y="7717"/>
                    <a:pt x="1326" y="8219"/>
                    <a:pt x="1410" y="8742"/>
                  </a:cubicBezTo>
                  <a:cubicBezTo>
                    <a:pt x="1447" y="9014"/>
                    <a:pt x="1623" y="9096"/>
                    <a:pt x="1830" y="9096"/>
                  </a:cubicBezTo>
                  <a:cubicBezTo>
                    <a:pt x="1973" y="9096"/>
                    <a:pt x="2131" y="9057"/>
                    <a:pt x="2268" y="9014"/>
                  </a:cubicBezTo>
                  <a:cubicBezTo>
                    <a:pt x="2528" y="8932"/>
                    <a:pt x="2750" y="8894"/>
                    <a:pt x="2938" y="8894"/>
                  </a:cubicBezTo>
                  <a:cubicBezTo>
                    <a:pt x="4184" y="8894"/>
                    <a:pt x="3950" y="10536"/>
                    <a:pt x="3732" y="11609"/>
                  </a:cubicBezTo>
                  <a:cubicBezTo>
                    <a:pt x="3684" y="11803"/>
                    <a:pt x="3771" y="11885"/>
                    <a:pt x="3886" y="11885"/>
                  </a:cubicBezTo>
                  <a:cubicBezTo>
                    <a:pt x="4019" y="11885"/>
                    <a:pt x="4190" y="11776"/>
                    <a:pt x="4234" y="11609"/>
                  </a:cubicBezTo>
                  <a:cubicBezTo>
                    <a:pt x="4465" y="10583"/>
                    <a:pt x="4758" y="9432"/>
                    <a:pt x="4046" y="8616"/>
                  </a:cubicBezTo>
                  <a:cubicBezTo>
                    <a:pt x="3833" y="8360"/>
                    <a:pt x="3523" y="8278"/>
                    <a:pt x="3215" y="8278"/>
                  </a:cubicBezTo>
                  <a:cubicBezTo>
                    <a:pt x="3070" y="8278"/>
                    <a:pt x="2925" y="8297"/>
                    <a:pt x="2791" y="8324"/>
                  </a:cubicBezTo>
                  <a:cubicBezTo>
                    <a:pt x="2515" y="8369"/>
                    <a:pt x="2292" y="8452"/>
                    <a:pt x="2148" y="8452"/>
                  </a:cubicBezTo>
                  <a:cubicBezTo>
                    <a:pt x="1964" y="8452"/>
                    <a:pt x="1908" y="8317"/>
                    <a:pt x="2037" y="7800"/>
                  </a:cubicBezTo>
                  <a:cubicBezTo>
                    <a:pt x="2226" y="7089"/>
                    <a:pt x="2686" y="6378"/>
                    <a:pt x="2602" y="5624"/>
                  </a:cubicBezTo>
                  <a:cubicBezTo>
                    <a:pt x="2579" y="5316"/>
                    <a:pt x="2373" y="5214"/>
                    <a:pt x="2108" y="5214"/>
                  </a:cubicBezTo>
                  <a:cubicBezTo>
                    <a:pt x="1823" y="5214"/>
                    <a:pt x="1471" y="5332"/>
                    <a:pt x="1202" y="5439"/>
                  </a:cubicBezTo>
                  <a:lnTo>
                    <a:pt x="1202" y="5439"/>
                  </a:lnTo>
                  <a:cubicBezTo>
                    <a:pt x="1228" y="5092"/>
                    <a:pt x="1282" y="4787"/>
                    <a:pt x="1640" y="4494"/>
                  </a:cubicBezTo>
                  <a:cubicBezTo>
                    <a:pt x="1765" y="4390"/>
                    <a:pt x="1870" y="4160"/>
                    <a:pt x="1745" y="4034"/>
                  </a:cubicBezTo>
                  <a:cubicBezTo>
                    <a:pt x="866" y="3239"/>
                    <a:pt x="468" y="2611"/>
                    <a:pt x="1431" y="1712"/>
                  </a:cubicBezTo>
                  <a:cubicBezTo>
                    <a:pt x="1761" y="1398"/>
                    <a:pt x="2077" y="1072"/>
                    <a:pt x="2371" y="712"/>
                  </a:cubicBezTo>
                  <a:lnTo>
                    <a:pt x="2371" y="712"/>
                  </a:lnTo>
                  <a:cubicBezTo>
                    <a:pt x="2802" y="1332"/>
                    <a:pt x="2961" y="2015"/>
                    <a:pt x="3188" y="2716"/>
                  </a:cubicBezTo>
                  <a:cubicBezTo>
                    <a:pt x="3209" y="2800"/>
                    <a:pt x="3272" y="2883"/>
                    <a:pt x="3377" y="2883"/>
                  </a:cubicBezTo>
                  <a:cubicBezTo>
                    <a:pt x="3680" y="2868"/>
                    <a:pt x="3896" y="2831"/>
                    <a:pt x="4135" y="2732"/>
                  </a:cubicBezTo>
                  <a:lnTo>
                    <a:pt x="4135" y="2732"/>
                  </a:lnTo>
                  <a:cubicBezTo>
                    <a:pt x="4188" y="3141"/>
                    <a:pt x="4269" y="3531"/>
                    <a:pt x="4234" y="3950"/>
                  </a:cubicBezTo>
                  <a:cubicBezTo>
                    <a:pt x="4234" y="4076"/>
                    <a:pt x="4276" y="4160"/>
                    <a:pt x="4423" y="4160"/>
                  </a:cubicBezTo>
                  <a:cubicBezTo>
                    <a:pt x="5281" y="4264"/>
                    <a:pt x="5594" y="4536"/>
                    <a:pt x="5092" y="5122"/>
                  </a:cubicBezTo>
                  <a:cubicBezTo>
                    <a:pt x="4967" y="5290"/>
                    <a:pt x="4946" y="5541"/>
                    <a:pt x="5176" y="5583"/>
                  </a:cubicBezTo>
                  <a:cubicBezTo>
                    <a:pt x="6348" y="5729"/>
                    <a:pt x="7101" y="7696"/>
                    <a:pt x="6369" y="8616"/>
                  </a:cubicBezTo>
                  <a:cubicBezTo>
                    <a:pt x="6306" y="8721"/>
                    <a:pt x="6201" y="8972"/>
                    <a:pt x="6410" y="9014"/>
                  </a:cubicBezTo>
                  <a:cubicBezTo>
                    <a:pt x="6745" y="9098"/>
                    <a:pt x="6975" y="9286"/>
                    <a:pt x="7247" y="9516"/>
                  </a:cubicBezTo>
                  <a:cubicBezTo>
                    <a:pt x="7287" y="9552"/>
                    <a:pt x="7332" y="9568"/>
                    <a:pt x="7378" y="9568"/>
                  </a:cubicBezTo>
                  <a:cubicBezTo>
                    <a:pt x="7602" y="9568"/>
                    <a:pt x="7857" y="9205"/>
                    <a:pt x="7666" y="9014"/>
                  </a:cubicBezTo>
                  <a:cubicBezTo>
                    <a:pt x="7440" y="8836"/>
                    <a:pt x="7214" y="8671"/>
                    <a:pt x="6959" y="8557"/>
                  </a:cubicBezTo>
                  <a:lnTo>
                    <a:pt x="6959" y="8557"/>
                  </a:lnTo>
                  <a:cubicBezTo>
                    <a:pt x="7561" y="7375"/>
                    <a:pt x="7034" y="5509"/>
                    <a:pt x="5732" y="5075"/>
                  </a:cubicBezTo>
                  <a:lnTo>
                    <a:pt x="5732" y="5075"/>
                  </a:lnTo>
                  <a:cubicBezTo>
                    <a:pt x="5833" y="4921"/>
                    <a:pt x="5930" y="4760"/>
                    <a:pt x="6034" y="4599"/>
                  </a:cubicBezTo>
                  <a:cubicBezTo>
                    <a:pt x="6097" y="4494"/>
                    <a:pt x="6118" y="4369"/>
                    <a:pt x="6013" y="4285"/>
                  </a:cubicBezTo>
                  <a:cubicBezTo>
                    <a:pt x="5699" y="4034"/>
                    <a:pt x="5427" y="3825"/>
                    <a:pt x="5071" y="3658"/>
                  </a:cubicBezTo>
                  <a:cubicBezTo>
                    <a:pt x="4653" y="3511"/>
                    <a:pt x="4695" y="2590"/>
                    <a:pt x="4653" y="2214"/>
                  </a:cubicBezTo>
                  <a:cubicBezTo>
                    <a:pt x="4639" y="2118"/>
                    <a:pt x="4554" y="2076"/>
                    <a:pt x="4467" y="2076"/>
                  </a:cubicBezTo>
                  <a:cubicBezTo>
                    <a:pt x="4421" y="2076"/>
                    <a:pt x="4375" y="2088"/>
                    <a:pt x="4339" y="2109"/>
                  </a:cubicBezTo>
                  <a:cubicBezTo>
                    <a:pt x="4157" y="2221"/>
                    <a:pt x="4019" y="2268"/>
                    <a:pt x="3912" y="2268"/>
                  </a:cubicBezTo>
                  <a:cubicBezTo>
                    <a:pt x="3540" y="2268"/>
                    <a:pt x="3549" y="1702"/>
                    <a:pt x="3418" y="1377"/>
                  </a:cubicBezTo>
                  <a:cubicBezTo>
                    <a:pt x="3230" y="854"/>
                    <a:pt x="3000" y="477"/>
                    <a:pt x="2665" y="59"/>
                  </a:cubicBezTo>
                  <a:cubicBezTo>
                    <a:pt x="2635" y="17"/>
                    <a:pt x="2597" y="1"/>
                    <a:pt x="25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p:nvPr/>
          </p:nvSpPr>
          <p:spPr>
            <a:xfrm>
              <a:off x="5265150" y="794575"/>
              <a:ext cx="50475" cy="39800"/>
            </a:xfrm>
            <a:custGeom>
              <a:avLst/>
              <a:gdLst/>
              <a:ahLst/>
              <a:cxnLst/>
              <a:rect l="l" t="t" r="r" b="b"/>
              <a:pathLst>
                <a:path w="2019" h="1592" extrusionOk="0">
                  <a:moveTo>
                    <a:pt x="1750" y="0"/>
                  </a:moveTo>
                  <a:cubicBezTo>
                    <a:pt x="1642" y="0"/>
                    <a:pt x="1519" y="62"/>
                    <a:pt x="1458" y="193"/>
                  </a:cubicBezTo>
                  <a:cubicBezTo>
                    <a:pt x="1269" y="549"/>
                    <a:pt x="788" y="884"/>
                    <a:pt x="412" y="988"/>
                  </a:cubicBezTo>
                  <a:cubicBezTo>
                    <a:pt x="146" y="1083"/>
                    <a:pt x="1" y="1591"/>
                    <a:pt x="257" y="1591"/>
                  </a:cubicBezTo>
                  <a:cubicBezTo>
                    <a:pt x="283" y="1591"/>
                    <a:pt x="314" y="1586"/>
                    <a:pt x="349" y="1574"/>
                  </a:cubicBezTo>
                  <a:cubicBezTo>
                    <a:pt x="956" y="1407"/>
                    <a:pt x="1583" y="884"/>
                    <a:pt x="1897" y="340"/>
                  </a:cubicBezTo>
                  <a:cubicBezTo>
                    <a:pt x="2019" y="120"/>
                    <a:pt x="1900" y="0"/>
                    <a:pt x="1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1"/>
            <p:cNvSpPr/>
            <p:nvPr/>
          </p:nvSpPr>
          <p:spPr>
            <a:xfrm>
              <a:off x="4948500" y="874675"/>
              <a:ext cx="38725" cy="329000"/>
            </a:xfrm>
            <a:custGeom>
              <a:avLst/>
              <a:gdLst/>
              <a:ahLst/>
              <a:cxnLst/>
              <a:rect l="l" t="t" r="r" b="b"/>
              <a:pathLst>
                <a:path w="1549" h="13160" extrusionOk="0">
                  <a:moveTo>
                    <a:pt x="1101" y="0"/>
                  </a:moveTo>
                  <a:cubicBezTo>
                    <a:pt x="947" y="0"/>
                    <a:pt x="710" y="170"/>
                    <a:pt x="670" y="358"/>
                  </a:cubicBezTo>
                  <a:cubicBezTo>
                    <a:pt x="0" y="4542"/>
                    <a:pt x="1005" y="8769"/>
                    <a:pt x="419" y="12954"/>
                  </a:cubicBezTo>
                  <a:cubicBezTo>
                    <a:pt x="395" y="13101"/>
                    <a:pt x="461" y="13159"/>
                    <a:pt x="555" y="13159"/>
                  </a:cubicBezTo>
                  <a:cubicBezTo>
                    <a:pt x="713" y="13159"/>
                    <a:pt x="950" y="12992"/>
                    <a:pt x="963" y="12807"/>
                  </a:cubicBezTo>
                  <a:cubicBezTo>
                    <a:pt x="1549" y="8623"/>
                    <a:pt x="523" y="4375"/>
                    <a:pt x="1235" y="190"/>
                  </a:cubicBezTo>
                  <a:cubicBezTo>
                    <a:pt x="1250" y="54"/>
                    <a:pt x="1189" y="0"/>
                    <a:pt x="1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1"/>
            <p:cNvSpPr/>
            <p:nvPr/>
          </p:nvSpPr>
          <p:spPr>
            <a:xfrm>
              <a:off x="5048850" y="991850"/>
              <a:ext cx="57650" cy="201675"/>
            </a:xfrm>
            <a:custGeom>
              <a:avLst/>
              <a:gdLst/>
              <a:ahLst/>
              <a:cxnLst/>
              <a:rect l="l" t="t" r="r" b="b"/>
              <a:pathLst>
                <a:path w="2306" h="8067" extrusionOk="0">
                  <a:moveTo>
                    <a:pt x="1400" y="0"/>
                  </a:moveTo>
                  <a:cubicBezTo>
                    <a:pt x="1388" y="0"/>
                    <a:pt x="1376" y="1"/>
                    <a:pt x="1364" y="2"/>
                  </a:cubicBezTo>
                  <a:cubicBezTo>
                    <a:pt x="903" y="86"/>
                    <a:pt x="736" y="65"/>
                    <a:pt x="338" y="148"/>
                  </a:cubicBezTo>
                  <a:cubicBezTo>
                    <a:pt x="160" y="267"/>
                    <a:pt x="0" y="781"/>
                    <a:pt x="322" y="781"/>
                  </a:cubicBezTo>
                  <a:cubicBezTo>
                    <a:pt x="340" y="781"/>
                    <a:pt x="359" y="779"/>
                    <a:pt x="380" y="776"/>
                  </a:cubicBezTo>
                  <a:cubicBezTo>
                    <a:pt x="503" y="739"/>
                    <a:pt x="748" y="717"/>
                    <a:pt x="981" y="692"/>
                  </a:cubicBezTo>
                  <a:lnTo>
                    <a:pt x="981" y="692"/>
                  </a:lnTo>
                  <a:cubicBezTo>
                    <a:pt x="924" y="808"/>
                    <a:pt x="866" y="922"/>
                    <a:pt x="799" y="1027"/>
                  </a:cubicBezTo>
                  <a:cubicBezTo>
                    <a:pt x="736" y="1111"/>
                    <a:pt x="715" y="1299"/>
                    <a:pt x="820" y="1341"/>
                  </a:cubicBezTo>
                  <a:cubicBezTo>
                    <a:pt x="1092" y="1550"/>
                    <a:pt x="1531" y="1634"/>
                    <a:pt x="841" y="1990"/>
                  </a:cubicBezTo>
                  <a:cubicBezTo>
                    <a:pt x="715" y="2073"/>
                    <a:pt x="506" y="2366"/>
                    <a:pt x="694" y="2492"/>
                  </a:cubicBezTo>
                  <a:cubicBezTo>
                    <a:pt x="868" y="2637"/>
                    <a:pt x="1043" y="2792"/>
                    <a:pt x="1217" y="2944"/>
                  </a:cubicBezTo>
                  <a:lnTo>
                    <a:pt x="1217" y="2944"/>
                  </a:lnTo>
                  <a:cubicBezTo>
                    <a:pt x="1062" y="3064"/>
                    <a:pt x="917" y="3190"/>
                    <a:pt x="778" y="3329"/>
                  </a:cubicBezTo>
                  <a:cubicBezTo>
                    <a:pt x="694" y="3412"/>
                    <a:pt x="485" y="3768"/>
                    <a:pt x="715" y="3831"/>
                  </a:cubicBezTo>
                  <a:cubicBezTo>
                    <a:pt x="755" y="3835"/>
                    <a:pt x="794" y="3837"/>
                    <a:pt x="832" y="3837"/>
                  </a:cubicBezTo>
                  <a:cubicBezTo>
                    <a:pt x="859" y="3837"/>
                    <a:pt x="886" y="3836"/>
                    <a:pt x="913" y="3835"/>
                  </a:cubicBezTo>
                  <a:lnTo>
                    <a:pt x="913" y="3835"/>
                  </a:lnTo>
                  <a:cubicBezTo>
                    <a:pt x="823" y="3963"/>
                    <a:pt x="727" y="4090"/>
                    <a:pt x="631" y="4229"/>
                  </a:cubicBezTo>
                  <a:cubicBezTo>
                    <a:pt x="589" y="4333"/>
                    <a:pt x="569" y="4542"/>
                    <a:pt x="715" y="4584"/>
                  </a:cubicBezTo>
                  <a:cubicBezTo>
                    <a:pt x="849" y="4621"/>
                    <a:pt x="982" y="4650"/>
                    <a:pt x="1120" y="4672"/>
                  </a:cubicBezTo>
                  <a:lnTo>
                    <a:pt x="1120" y="4672"/>
                  </a:lnTo>
                  <a:cubicBezTo>
                    <a:pt x="1020" y="4839"/>
                    <a:pt x="920" y="5005"/>
                    <a:pt x="820" y="5191"/>
                  </a:cubicBezTo>
                  <a:cubicBezTo>
                    <a:pt x="736" y="5275"/>
                    <a:pt x="652" y="5505"/>
                    <a:pt x="799" y="5589"/>
                  </a:cubicBezTo>
                  <a:cubicBezTo>
                    <a:pt x="966" y="5714"/>
                    <a:pt x="1050" y="5735"/>
                    <a:pt x="1259" y="5840"/>
                  </a:cubicBezTo>
                  <a:cubicBezTo>
                    <a:pt x="1255" y="5838"/>
                    <a:pt x="1250" y="5837"/>
                    <a:pt x="1246" y="5837"/>
                  </a:cubicBezTo>
                  <a:cubicBezTo>
                    <a:pt x="1125" y="5837"/>
                    <a:pt x="1008" y="6363"/>
                    <a:pt x="1008" y="6363"/>
                  </a:cubicBezTo>
                  <a:cubicBezTo>
                    <a:pt x="966" y="6488"/>
                    <a:pt x="966" y="6572"/>
                    <a:pt x="1113" y="6656"/>
                  </a:cubicBezTo>
                  <a:cubicBezTo>
                    <a:pt x="1238" y="6734"/>
                    <a:pt x="1481" y="7000"/>
                    <a:pt x="1656" y="7208"/>
                  </a:cubicBezTo>
                  <a:lnTo>
                    <a:pt x="1656" y="7208"/>
                  </a:lnTo>
                  <a:cubicBezTo>
                    <a:pt x="1541" y="7347"/>
                    <a:pt x="1431" y="7488"/>
                    <a:pt x="1322" y="7639"/>
                  </a:cubicBezTo>
                  <a:cubicBezTo>
                    <a:pt x="1132" y="7858"/>
                    <a:pt x="1258" y="8066"/>
                    <a:pt x="1429" y="8066"/>
                  </a:cubicBezTo>
                  <a:cubicBezTo>
                    <a:pt x="1504" y="8066"/>
                    <a:pt x="1587" y="8027"/>
                    <a:pt x="1657" y="7932"/>
                  </a:cubicBezTo>
                  <a:cubicBezTo>
                    <a:pt x="1845" y="7723"/>
                    <a:pt x="1991" y="7493"/>
                    <a:pt x="2180" y="7283"/>
                  </a:cubicBezTo>
                  <a:cubicBezTo>
                    <a:pt x="2284" y="7179"/>
                    <a:pt x="2305" y="6990"/>
                    <a:pt x="2201" y="6886"/>
                  </a:cubicBezTo>
                  <a:cubicBezTo>
                    <a:pt x="1740" y="6342"/>
                    <a:pt x="1573" y="6258"/>
                    <a:pt x="1740" y="5609"/>
                  </a:cubicBezTo>
                  <a:cubicBezTo>
                    <a:pt x="1761" y="5505"/>
                    <a:pt x="1761" y="5379"/>
                    <a:pt x="1636" y="5317"/>
                  </a:cubicBezTo>
                  <a:cubicBezTo>
                    <a:pt x="1534" y="5291"/>
                    <a:pt x="1440" y="5250"/>
                    <a:pt x="1345" y="5199"/>
                  </a:cubicBezTo>
                  <a:lnTo>
                    <a:pt x="1345" y="5199"/>
                  </a:lnTo>
                  <a:cubicBezTo>
                    <a:pt x="1508" y="4952"/>
                    <a:pt x="1619" y="4711"/>
                    <a:pt x="1740" y="4438"/>
                  </a:cubicBezTo>
                  <a:cubicBezTo>
                    <a:pt x="1782" y="4291"/>
                    <a:pt x="1698" y="4166"/>
                    <a:pt x="1573" y="4145"/>
                  </a:cubicBezTo>
                  <a:cubicBezTo>
                    <a:pt x="1466" y="4134"/>
                    <a:pt x="1365" y="4113"/>
                    <a:pt x="1269" y="4088"/>
                  </a:cubicBezTo>
                  <a:lnTo>
                    <a:pt x="1269" y="4088"/>
                  </a:lnTo>
                  <a:cubicBezTo>
                    <a:pt x="1378" y="3933"/>
                    <a:pt x="1490" y="3777"/>
                    <a:pt x="1594" y="3622"/>
                  </a:cubicBezTo>
                  <a:cubicBezTo>
                    <a:pt x="1657" y="3517"/>
                    <a:pt x="1677" y="3287"/>
                    <a:pt x="1531" y="3245"/>
                  </a:cubicBezTo>
                  <a:cubicBezTo>
                    <a:pt x="1525" y="3244"/>
                    <a:pt x="1520" y="3244"/>
                    <a:pt x="1514" y="3243"/>
                  </a:cubicBezTo>
                  <a:lnTo>
                    <a:pt x="1514" y="3243"/>
                  </a:lnTo>
                  <a:cubicBezTo>
                    <a:pt x="1561" y="3209"/>
                    <a:pt x="1608" y="3174"/>
                    <a:pt x="1657" y="3140"/>
                  </a:cubicBezTo>
                  <a:cubicBezTo>
                    <a:pt x="1782" y="3078"/>
                    <a:pt x="2012" y="2785"/>
                    <a:pt x="1803" y="2659"/>
                  </a:cubicBezTo>
                  <a:cubicBezTo>
                    <a:pt x="1636" y="2520"/>
                    <a:pt x="1478" y="2362"/>
                    <a:pt x="1311" y="2210"/>
                  </a:cubicBezTo>
                  <a:lnTo>
                    <a:pt x="1311" y="2210"/>
                  </a:lnTo>
                  <a:cubicBezTo>
                    <a:pt x="1472" y="2073"/>
                    <a:pt x="1613" y="1920"/>
                    <a:pt x="1782" y="1739"/>
                  </a:cubicBezTo>
                  <a:cubicBezTo>
                    <a:pt x="1866" y="1655"/>
                    <a:pt x="1949" y="1467"/>
                    <a:pt x="1866" y="1404"/>
                  </a:cubicBezTo>
                  <a:cubicBezTo>
                    <a:pt x="1468" y="818"/>
                    <a:pt x="1238" y="1153"/>
                    <a:pt x="1573" y="379"/>
                  </a:cubicBezTo>
                  <a:cubicBezTo>
                    <a:pt x="1653" y="199"/>
                    <a:pt x="1637" y="0"/>
                    <a:pt x="1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1"/>
            <p:cNvSpPr/>
            <p:nvPr/>
          </p:nvSpPr>
          <p:spPr>
            <a:xfrm>
              <a:off x="4810025" y="726900"/>
              <a:ext cx="59925" cy="17600"/>
            </a:xfrm>
            <a:custGeom>
              <a:avLst/>
              <a:gdLst/>
              <a:ahLst/>
              <a:cxnLst/>
              <a:rect l="l" t="t" r="r" b="b"/>
              <a:pathLst>
                <a:path w="2397" h="704" extrusionOk="0">
                  <a:moveTo>
                    <a:pt x="2111" y="0"/>
                  </a:moveTo>
                  <a:cubicBezTo>
                    <a:pt x="2085" y="0"/>
                    <a:pt x="2057" y="4"/>
                    <a:pt x="2024" y="13"/>
                  </a:cubicBezTo>
                  <a:cubicBezTo>
                    <a:pt x="1543" y="117"/>
                    <a:pt x="1062" y="138"/>
                    <a:pt x="559" y="138"/>
                  </a:cubicBezTo>
                  <a:cubicBezTo>
                    <a:pt x="554" y="138"/>
                    <a:pt x="548" y="138"/>
                    <a:pt x="543" y="138"/>
                  </a:cubicBezTo>
                  <a:cubicBezTo>
                    <a:pt x="237" y="138"/>
                    <a:pt x="1" y="703"/>
                    <a:pt x="350" y="703"/>
                  </a:cubicBezTo>
                  <a:cubicBezTo>
                    <a:pt x="915" y="703"/>
                    <a:pt x="1438" y="661"/>
                    <a:pt x="1982" y="557"/>
                  </a:cubicBezTo>
                  <a:cubicBezTo>
                    <a:pt x="2251" y="499"/>
                    <a:pt x="2397" y="0"/>
                    <a:pt x="2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1"/>
            <p:cNvSpPr/>
            <p:nvPr/>
          </p:nvSpPr>
          <p:spPr>
            <a:xfrm>
              <a:off x="4809875" y="761725"/>
              <a:ext cx="51800" cy="14675"/>
            </a:xfrm>
            <a:custGeom>
              <a:avLst/>
              <a:gdLst/>
              <a:ahLst/>
              <a:cxnLst/>
              <a:rect l="l" t="t" r="r" b="b"/>
              <a:pathLst>
                <a:path w="2072" h="587" extrusionOk="0">
                  <a:moveTo>
                    <a:pt x="545" y="1"/>
                  </a:moveTo>
                  <a:cubicBezTo>
                    <a:pt x="252" y="1"/>
                    <a:pt x="0" y="586"/>
                    <a:pt x="356" y="586"/>
                  </a:cubicBezTo>
                  <a:lnTo>
                    <a:pt x="1507" y="586"/>
                  </a:lnTo>
                  <a:cubicBezTo>
                    <a:pt x="1800" y="586"/>
                    <a:pt x="2072" y="1"/>
                    <a:pt x="1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1"/>
            <p:cNvSpPr/>
            <p:nvPr/>
          </p:nvSpPr>
          <p:spPr>
            <a:xfrm>
              <a:off x="4778275" y="1176300"/>
              <a:ext cx="18025" cy="56275"/>
            </a:xfrm>
            <a:custGeom>
              <a:avLst/>
              <a:gdLst/>
              <a:ahLst/>
              <a:cxnLst/>
              <a:rect l="l" t="t" r="r" b="b"/>
              <a:pathLst>
                <a:path w="721" h="2251" extrusionOk="0">
                  <a:moveTo>
                    <a:pt x="430" y="0"/>
                  </a:moveTo>
                  <a:cubicBezTo>
                    <a:pt x="257" y="0"/>
                    <a:pt x="0" y="241"/>
                    <a:pt x="30" y="449"/>
                  </a:cubicBezTo>
                  <a:cubicBezTo>
                    <a:pt x="156" y="972"/>
                    <a:pt x="156" y="1516"/>
                    <a:pt x="156" y="2040"/>
                  </a:cubicBezTo>
                  <a:cubicBezTo>
                    <a:pt x="156" y="2190"/>
                    <a:pt x="237" y="2251"/>
                    <a:pt x="337" y="2251"/>
                  </a:cubicBezTo>
                  <a:cubicBezTo>
                    <a:pt x="503" y="2251"/>
                    <a:pt x="720" y="2088"/>
                    <a:pt x="720" y="1893"/>
                  </a:cubicBezTo>
                  <a:cubicBezTo>
                    <a:pt x="720" y="1307"/>
                    <a:pt x="720" y="700"/>
                    <a:pt x="574" y="136"/>
                  </a:cubicBezTo>
                  <a:cubicBezTo>
                    <a:pt x="556" y="39"/>
                    <a:pt x="500" y="0"/>
                    <a:pt x="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1"/>
            <p:cNvSpPr/>
            <p:nvPr/>
          </p:nvSpPr>
          <p:spPr>
            <a:xfrm>
              <a:off x="4803275" y="1179525"/>
              <a:ext cx="19700" cy="49750"/>
            </a:xfrm>
            <a:custGeom>
              <a:avLst/>
              <a:gdLst/>
              <a:ahLst/>
              <a:cxnLst/>
              <a:rect l="l" t="t" r="r" b="b"/>
              <a:pathLst>
                <a:path w="788" h="1990" extrusionOk="0">
                  <a:moveTo>
                    <a:pt x="443" y="0"/>
                  </a:moveTo>
                  <a:cubicBezTo>
                    <a:pt x="251" y="0"/>
                    <a:pt x="1" y="250"/>
                    <a:pt x="76" y="446"/>
                  </a:cubicBezTo>
                  <a:cubicBezTo>
                    <a:pt x="202" y="885"/>
                    <a:pt x="202" y="1346"/>
                    <a:pt x="202" y="1785"/>
                  </a:cubicBezTo>
                  <a:cubicBezTo>
                    <a:pt x="202" y="1931"/>
                    <a:pt x="278" y="1990"/>
                    <a:pt x="374" y="1990"/>
                  </a:cubicBezTo>
                  <a:cubicBezTo>
                    <a:pt x="541" y="1990"/>
                    <a:pt x="767" y="1816"/>
                    <a:pt x="767" y="1618"/>
                  </a:cubicBezTo>
                  <a:cubicBezTo>
                    <a:pt x="767" y="1136"/>
                    <a:pt x="788" y="634"/>
                    <a:pt x="620" y="132"/>
                  </a:cubicBezTo>
                  <a:cubicBezTo>
                    <a:pt x="585" y="38"/>
                    <a:pt x="519" y="0"/>
                    <a:pt x="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4833925" y="1176900"/>
              <a:ext cx="18025" cy="49950"/>
            </a:xfrm>
            <a:custGeom>
              <a:avLst/>
              <a:gdLst/>
              <a:ahLst/>
              <a:cxnLst/>
              <a:rect l="l" t="t" r="r" b="b"/>
              <a:pathLst>
                <a:path w="721" h="1998" extrusionOk="0">
                  <a:moveTo>
                    <a:pt x="375" y="0"/>
                  </a:moveTo>
                  <a:cubicBezTo>
                    <a:pt x="215" y="0"/>
                    <a:pt x="1" y="171"/>
                    <a:pt x="1" y="342"/>
                  </a:cubicBezTo>
                  <a:cubicBezTo>
                    <a:pt x="1" y="844"/>
                    <a:pt x="22" y="1346"/>
                    <a:pt x="127" y="1848"/>
                  </a:cubicBezTo>
                  <a:cubicBezTo>
                    <a:pt x="152" y="1954"/>
                    <a:pt x="216" y="1997"/>
                    <a:pt x="292" y="1997"/>
                  </a:cubicBezTo>
                  <a:cubicBezTo>
                    <a:pt x="472" y="1997"/>
                    <a:pt x="721" y="1761"/>
                    <a:pt x="691" y="1555"/>
                  </a:cubicBezTo>
                  <a:cubicBezTo>
                    <a:pt x="587" y="1116"/>
                    <a:pt x="545" y="656"/>
                    <a:pt x="545" y="216"/>
                  </a:cubicBezTo>
                  <a:cubicBezTo>
                    <a:pt x="545" y="60"/>
                    <a:pt x="470" y="0"/>
                    <a:pt x="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4922925" y="1228125"/>
              <a:ext cx="77500" cy="19925"/>
            </a:xfrm>
            <a:custGeom>
              <a:avLst/>
              <a:gdLst/>
              <a:ahLst/>
              <a:cxnLst/>
              <a:rect l="l" t="t" r="r" b="b"/>
              <a:pathLst>
                <a:path w="3100" h="797" extrusionOk="0">
                  <a:moveTo>
                    <a:pt x="2888" y="0"/>
                  </a:moveTo>
                  <a:cubicBezTo>
                    <a:pt x="2859" y="0"/>
                    <a:pt x="2824" y="9"/>
                    <a:pt x="2781" y="29"/>
                  </a:cubicBezTo>
                  <a:cubicBezTo>
                    <a:pt x="2359" y="174"/>
                    <a:pt x="1922" y="228"/>
                    <a:pt x="1484" y="228"/>
                  </a:cubicBezTo>
                  <a:cubicBezTo>
                    <a:pt x="1163" y="228"/>
                    <a:pt x="840" y="199"/>
                    <a:pt x="521" y="155"/>
                  </a:cubicBezTo>
                  <a:cubicBezTo>
                    <a:pt x="502" y="149"/>
                    <a:pt x="482" y="147"/>
                    <a:pt x="463" y="147"/>
                  </a:cubicBezTo>
                  <a:cubicBezTo>
                    <a:pt x="197" y="147"/>
                    <a:pt x="1" y="660"/>
                    <a:pt x="333" y="699"/>
                  </a:cubicBezTo>
                  <a:cubicBezTo>
                    <a:pt x="669" y="761"/>
                    <a:pt x="1013" y="797"/>
                    <a:pt x="1355" y="797"/>
                  </a:cubicBezTo>
                  <a:cubicBezTo>
                    <a:pt x="1821" y="797"/>
                    <a:pt x="2284" y="730"/>
                    <a:pt x="2718" y="573"/>
                  </a:cubicBezTo>
                  <a:cubicBezTo>
                    <a:pt x="2957" y="481"/>
                    <a:pt x="3100" y="0"/>
                    <a:pt x="28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5063875" y="1211525"/>
              <a:ext cx="64575" cy="17875"/>
            </a:xfrm>
            <a:custGeom>
              <a:avLst/>
              <a:gdLst/>
              <a:ahLst/>
              <a:cxnLst/>
              <a:rect l="l" t="t" r="r" b="b"/>
              <a:pathLst>
                <a:path w="2583" h="715" extrusionOk="0">
                  <a:moveTo>
                    <a:pt x="584" y="1"/>
                  </a:moveTo>
                  <a:cubicBezTo>
                    <a:pt x="299" y="1"/>
                    <a:pt x="0" y="508"/>
                    <a:pt x="302" y="589"/>
                  </a:cubicBezTo>
                  <a:cubicBezTo>
                    <a:pt x="867" y="714"/>
                    <a:pt x="1453" y="714"/>
                    <a:pt x="2018" y="714"/>
                  </a:cubicBezTo>
                  <a:cubicBezTo>
                    <a:pt x="2311" y="714"/>
                    <a:pt x="2583" y="149"/>
                    <a:pt x="2206" y="149"/>
                  </a:cubicBezTo>
                  <a:cubicBezTo>
                    <a:pt x="1662" y="149"/>
                    <a:pt x="1139" y="149"/>
                    <a:pt x="616" y="3"/>
                  </a:cubicBezTo>
                  <a:cubicBezTo>
                    <a:pt x="605" y="1"/>
                    <a:pt x="594" y="1"/>
                    <a:pt x="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4816600" y="838700"/>
              <a:ext cx="17875" cy="49300"/>
            </a:xfrm>
            <a:custGeom>
              <a:avLst/>
              <a:gdLst/>
              <a:ahLst/>
              <a:cxnLst/>
              <a:rect l="l" t="t" r="r" b="b"/>
              <a:pathLst>
                <a:path w="715" h="1972" extrusionOk="0">
                  <a:moveTo>
                    <a:pt x="440" y="0"/>
                  </a:moveTo>
                  <a:cubicBezTo>
                    <a:pt x="260" y="0"/>
                    <a:pt x="0" y="240"/>
                    <a:pt x="45" y="437"/>
                  </a:cubicBezTo>
                  <a:cubicBezTo>
                    <a:pt x="150" y="876"/>
                    <a:pt x="171" y="1315"/>
                    <a:pt x="171" y="1776"/>
                  </a:cubicBezTo>
                  <a:cubicBezTo>
                    <a:pt x="171" y="1915"/>
                    <a:pt x="245" y="1971"/>
                    <a:pt x="338" y="1971"/>
                  </a:cubicBezTo>
                  <a:cubicBezTo>
                    <a:pt x="498" y="1971"/>
                    <a:pt x="715" y="1806"/>
                    <a:pt x="715" y="1608"/>
                  </a:cubicBezTo>
                  <a:cubicBezTo>
                    <a:pt x="715" y="1106"/>
                    <a:pt x="694" y="625"/>
                    <a:pt x="589" y="123"/>
                  </a:cubicBezTo>
                  <a:cubicBezTo>
                    <a:pt x="566" y="36"/>
                    <a:pt x="509" y="0"/>
                    <a:pt x="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4807800" y="916225"/>
              <a:ext cx="32450" cy="26675"/>
            </a:xfrm>
            <a:custGeom>
              <a:avLst/>
              <a:gdLst/>
              <a:ahLst/>
              <a:cxnLst/>
              <a:rect l="l" t="t" r="r" b="b"/>
              <a:pathLst>
                <a:path w="1298" h="1067" extrusionOk="0">
                  <a:moveTo>
                    <a:pt x="1114" y="0"/>
                  </a:moveTo>
                  <a:cubicBezTo>
                    <a:pt x="1049" y="0"/>
                    <a:pt x="978" y="27"/>
                    <a:pt x="920" y="77"/>
                  </a:cubicBezTo>
                  <a:cubicBezTo>
                    <a:pt x="857" y="122"/>
                    <a:pt x="797" y="171"/>
                    <a:pt x="745" y="225"/>
                  </a:cubicBezTo>
                  <a:lnTo>
                    <a:pt x="745" y="225"/>
                  </a:lnTo>
                  <a:cubicBezTo>
                    <a:pt x="678" y="196"/>
                    <a:pt x="605" y="171"/>
                    <a:pt x="523" y="160"/>
                  </a:cubicBezTo>
                  <a:cubicBezTo>
                    <a:pt x="235" y="237"/>
                    <a:pt x="1" y="717"/>
                    <a:pt x="236" y="814"/>
                  </a:cubicBezTo>
                  <a:lnTo>
                    <a:pt x="236" y="814"/>
                  </a:lnTo>
                  <a:cubicBezTo>
                    <a:pt x="228" y="847"/>
                    <a:pt x="225" y="881"/>
                    <a:pt x="230" y="914"/>
                  </a:cubicBezTo>
                  <a:cubicBezTo>
                    <a:pt x="256" y="1019"/>
                    <a:pt x="324" y="1066"/>
                    <a:pt x="401" y="1066"/>
                  </a:cubicBezTo>
                  <a:cubicBezTo>
                    <a:pt x="447" y="1066"/>
                    <a:pt x="497" y="1049"/>
                    <a:pt x="544" y="1018"/>
                  </a:cubicBezTo>
                  <a:cubicBezTo>
                    <a:pt x="571" y="1005"/>
                    <a:pt x="601" y="989"/>
                    <a:pt x="631" y="971"/>
                  </a:cubicBezTo>
                  <a:lnTo>
                    <a:pt x="631" y="971"/>
                  </a:lnTo>
                  <a:cubicBezTo>
                    <a:pt x="685" y="990"/>
                    <a:pt x="737" y="997"/>
                    <a:pt x="774" y="997"/>
                  </a:cubicBezTo>
                  <a:cubicBezTo>
                    <a:pt x="786" y="999"/>
                    <a:pt x="798" y="999"/>
                    <a:pt x="810" y="999"/>
                  </a:cubicBezTo>
                  <a:cubicBezTo>
                    <a:pt x="983" y="999"/>
                    <a:pt x="1134" y="862"/>
                    <a:pt x="1192" y="725"/>
                  </a:cubicBezTo>
                  <a:cubicBezTo>
                    <a:pt x="1297" y="579"/>
                    <a:pt x="1297" y="391"/>
                    <a:pt x="1297" y="202"/>
                  </a:cubicBezTo>
                  <a:cubicBezTo>
                    <a:pt x="1297" y="63"/>
                    <a:pt x="1213" y="0"/>
                    <a:pt x="1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4820850" y="970700"/>
              <a:ext cx="18400" cy="39875"/>
            </a:xfrm>
            <a:custGeom>
              <a:avLst/>
              <a:gdLst/>
              <a:ahLst/>
              <a:cxnLst/>
              <a:rect l="l" t="t" r="r" b="b"/>
              <a:pathLst>
                <a:path w="736" h="1595" extrusionOk="0">
                  <a:moveTo>
                    <a:pt x="385" y="0"/>
                  </a:moveTo>
                  <a:cubicBezTo>
                    <a:pt x="224" y="0"/>
                    <a:pt x="1" y="179"/>
                    <a:pt x="1" y="367"/>
                  </a:cubicBezTo>
                  <a:cubicBezTo>
                    <a:pt x="1" y="722"/>
                    <a:pt x="22" y="1099"/>
                    <a:pt x="126" y="1455"/>
                  </a:cubicBezTo>
                  <a:cubicBezTo>
                    <a:pt x="157" y="1554"/>
                    <a:pt x="225" y="1594"/>
                    <a:pt x="304" y="1594"/>
                  </a:cubicBezTo>
                  <a:cubicBezTo>
                    <a:pt x="490" y="1594"/>
                    <a:pt x="736" y="1368"/>
                    <a:pt x="691" y="1162"/>
                  </a:cubicBezTo>
                  <a:cubicBezTo>
                    <a:pt x="587" y="848"/>
                    <a:pt x="545" y="534"/>
                    <a:pt x="545" y="199"/>
                  </a:cubicBezTo>
                  <a:cubicBezTo>
                    <a:pt x="545" y="56"/>
                    <a:pt x="475" y="0"/>
                    <a:pt x="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a:off x="4820800" y="1045250"/>
              <a:ext cx="30425" cy="24075"/>
            </a:xfrm>
            <a:custGeom>
              <a:avLst/>
              <a:gdLst/>
              <a:ahLst/>
              <a:cxnLst/>
              <a:rect l="l" t="t" r="r" b="b"/>
              <a:pathLst>
                <a:path w="1217" h="963" extrusionOk="0">
                  <a:moveTo>
                    <a:pt x="557" y="584"/>
                  </a:moveTo>
                  <a:lnTo>
                    <a:pt x="557" y="584"/>
                  </a:lnTo>
                  <a:cubicBezTo>
                    <a:pt x="557" y="585"/>
                    <a:pt x="556" y="585"/>
                    <a:pt x="556" y="586"/>
                  </a:cubicBezTo>
                  <a:lnTo>
                    <a:pt x="556" y="586"/>
                  </a:lnTo>
                  <a:cubicBezTo>
                    <a:pt x="555" y="586"/>
                    <a:pt x="555" y="586"/>
                    <a:pt x="554" y="586"/>
                  </a:cubicBezTo>
                  <a:lnTo>
                    <a:pt x="554" y="586"/>
                  </a:lnTo>
                  <a:cubicBezTo>
                    <a:pt x="555" y="585"/>
                    <a:pt x="555" y="585"/>
                    <a:pt x="556" y="584"/>
                  </a:cubicBezTo>
                  <a:lnTo>
                    <a:pt x="556" y="584"/>
                  </a:lnTo>
                  <a:cubicBezTo>
                    <a:pt x="556" y="584"/>
                    <a:pt x="557" y="584"/>
                    <a:pt x="557" y="584"/>
                  </a:cubicBezTo>
                  <a:close/>
                  <a:moveTo>
                    <a:pt x="1028" y="0"/>
                  </a:moveTo>
                  <a:cubicBezTo>
                    <a:pt x="816" y="0"/>
                    <a:pt x="614" y="29"/>
                    <a:pt x="434" y="131"/>
                  </a:cubicBezTo>
                  <a:lnTo>
                    <a:pt x="434" y="131"/>
                  </a:lnTo>
                  <a:cubicBezTo>
                    <a:pt x="200" y="165"/>
                    <a:pt x="0" y="366"/>
                    <a:pt x="21" y="620"/>
                  </a:cubicBezTo>
                  <a:lnTo>
                    <a:pt x="21" y="620"/>
                  </a:lnTo>
                  <a:cubicBezTo>
                    <a:pt x="9" y="663"/>
                    <a:pt x="3" y="707"/>
                    <a:pt x="3" y="753"/>
                  </a:cubicBezTo>
                  <a:cubicBezTo>
                    <a:pt x="3" y="899"/>
                    <a:pt x="76" y="958"/>
                    <a:pt x="169" y="958"/>
                  </a:cubicBezTo>
                  <a:cubicBezTo>
                    <a:pt x="207" y="958"/>
                    <a:pt x="249" y="948"/>
                    <a:pt x="290" y="930"/>
                  </a:cubicBezTo>
                  <a:lnTo>
                    <a:pt x="290" y="930"/>
                  </a:lnTo>
                  <a:cubicBezTo>
                    <a:pt x="340" y="951"/>
                    <a:pt x="392" y="963"/>
                    <a:pt x="442" y="963"/>
                  </a:cubicBezTo>
                  <a:cubicBezTo>
                    <a:pt x="589" y="963"/>
                    <a:pt x="756" y="795"/>
                    <a:pt x="861" y="732"/>
                  </a:cubicBezTo>
                  <a:cubicBezTo>
                    <a:pt x="1028" y="586"/>
                    <a:pt x="1175" y="440"/>
                    <a:pt x="1216" y="209"/>
                  </a:cubicBezTo>
                  <a:cubicBezTo>
                    <a:pt x="1216" y="105"/>
                    <a:pt x="1154" y="0"/>
                    <a:pt x="1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4908900" y="429525"/>
              <a:ext cx="274475" cy="218700"/>
            </a:xfrm>
            <a:custGeom>
              <a:avLst/>
              <a:gdLst/>
              <a:ahLst/>
              <a:cxnLst/>
              <a:rect l="l" t="t" r="r" b="b"/>
              <a:pathLst>
                <a:path w="10979" h="8748" extrusionOk="0">
                  <a:moveTo>
                    <a:pt x="8099" y="0"/>
                  </a:moveTo>
                  <a:cubicBezTo>
                    <a:pt x="7422" y="0"/>
                    <a:pt x="6776" y="239"/>
                    <a:pt x="6167" y="923"/>
                  </a:cubicBezTo>
                  <a:cubicBezTo>
                    <a:pt x="4325" y="2952"/>
                    <a:pt x="2777" y="5421"/>
                    <a:pt x="266" y="6739"/>
                  </a:cubicBezTo>
                  <a:cubicBezTo>
                    <a:pt x="36" y="6881"/>
                    <a:pt x="0" y="7308"/>
                    <a:pt x="224" y="7308"/>
                  </a:cubicBezTo>
                  <a:cubicBezTo>
                    <a:pt x="264" y="7308"/>
                    <a:pt x="313" y="7295"/>
                    <a:pt x="371" y="7263"/>
                  </a:cubicBezTo>
                  <a:cubicBezTo>
                    <a:pt x="2212" y="6279"/>
                    <a:pt x="3593" y="4710"/>
                    <a:pt x="4932" y="3182"/>
                  </a:cubicBezTo>
                  <a:cubicBezTo>
                    <a:pt x="5581" y="2408"/>
                    <a:pt x="6187" y="1529"/>
                    <a:pt x="6920" y="839"/>
                  </a:cubicBezTo>
                  <a:cubicBezTo>
                    <a:pt x="7152" y="624"/>
                    <a:pt x="7464" y="541"/>
                    <a:pt x="7812" y="541"/>
                  </a:cubicBezTo>
                  <a:cubicBezTo>
                    <a:pt x="8618" y="541"/>
                    <a:pt x="9619" y="986"/>
                    <a:pt x="10276" y="1253"/>
                  </a:cubicBezTo>
                  <a:lnTo>
                    <a:pt x="10276" y="1253"/>
                  </a:lnTo>
                  <a:cubicBezTo>
                    <a:pt x="9306" y="3064"/>
                    <a:pt x="7808" y="4421"/>
                    <a:pt x="6292" y="5798"/>
                  </a:cubicBezTo>
                  <a:cubicBezTo>
                    <a:pt x="5643" y="6384"/>
                    <a:pt x="5058" y="7074"/>
                    <a:pt x="4409" y="7639"/>
                  </a:cubicBezTo>
                  <a:cubicBezTo>
                    <a:pt x="4004" y="8009"/>
                    <a:pt x="3437" y="8175"/>
                    <a:pt x="2855" y="8175"/>
                  </a:cubicBezTo>
                  <a:cubicBezTo>
                    <a:pt x="2052" y="8175"/>
                    <a:pt x="1220" y="7859"/>
                    <a:pt x="747" y="7325"/>
                  </a:cubicBezTo>
                  <a:cubicBezTo>
                    <a:pt x="710" y="7284"/>
                    <a:pt x="666" y="7266"/>
                    <a:pt x="620" y="7266"/>
                  </a:cubicBezTo>
                  <a:cubicBezTo>
                    <a:pt x="408" y="7266"/>
                    <a:pt x="157" y="7639"/>
                    <a:pt x="329" y="7827"/>
                  </a:cubicBezTo>
                  <a:cubicBezTo>
                    <a:pt x="906" y="8476"/>
                    <a:pt x="1642" y="8747"/>
                    <a:pt x="2396" y="8747"/>
                  </a:cubicBezTo>
                  <a:cubicBezTo>
                    <a:pt x="3420" y="8747"/>
                    <a:pt x="4478" y="8248"/>
                    <a:pt x="5225" y="7514"/>
                  </a:cubicBezTo>
                  <a:cubicBezTo>
                    <a:pt x="7234" y="5505"/>
                    <a:pt x="9619" y="3726"/>
                    <a:pt x="10895" y="1111"/>
                  </a:cubicBezTo>
                  <a:cubicBezTo>
                    <a:pt x="10937" y="1006"/>
                    <a:pt x="10979" y="818"/>
                    <a:pt x="10812" y="734"/>
                  </a:cubicBezTo>
                  <a:cubicBezTo>
                    <a:pt x="9865" y="384"/>
                    <a:pt x="8957" y="0"/>
                    <a:pt x="8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4806625" y="489000"/>
              <a:ext cx="131075" cy="124250"/>
            </a:xfrm>
            <a:custGeom>
              <a:avLst/>
              <a:gdLst/>
              <a:ahLst/>
              <a:cxnLst/>
              <a:rect l="l" t="t" r="r" b="b"/>
              <a:pathLst>
                <a:path w="5243" h="4970" extrusionOk="0">
                  <a:moveTo>
                    <a:pt x="4993" y="0"/>
                  </a:moveTo>
                  <a:cubicBezTo>
                    <a:pt x="4942" y="0"/>
                    <a:pt x="4882" y="27"/>
                    <a:pt x="4817" y="92"/>
                  </a:cubicBezTo>
                  <a:cubicBezTo>
                    <a:pt x="3269" y="1536"/>
                    <a:pt x="2014" y="3272"/>
                    <a:pt x="235" y="4486"/>
                  </a:cubicBezTo>
                  <a:cubicBezTo>
                    <a:pt x="0" y="4654"/>
                    <a:pt x="75" y="4969"/>
                    <a:pt x="286" y="4969"/>
                  </a:cubicBezTo>
                  <a:cubicBezTo>
                    <a:pt x="338" y="4969"/>
                    <a:pt x="399" y="4950"/>
                    <a:pt x="465" y="4904"/>
                  </a:cubicBezTo>
                  <a:cubicBezTo>
                    <a:pt x="2244" y="3691"/>
                    <a:pt x="3499" y="1975"/>
                    <a:pt x="5048" y="511"/>
                  </a:cubicBezTo>
                  <a:cubicBezTo>
                    <a:pt x="5243" y="331"/>
                    <a:pt x="5172" y="0"/>
                    <a:pt x="4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p:nvPr/>
          </p:nvSpPr>
          <p:spPr>
            <a:xfrm>
              <a:off x="4833475" y="535625"/>
              <a:ext cx="104525" cy="81425"/>
            </a:xfrm>
            <a:custGeom>
              <a:avLst/>
              <a:gdLst/>
              <a:ahLst/>
              <a:cxnLst/>
              <a:rect l="l" t="t" r="r" b="b"/>
              <a:pathLst>
                <a:path w="4181" h="3257" extrusionOk="0">
                  <a:moveTo>
                    <a:pt x="3873" y="1"/>
                  </a:moveTo>
                  <a:cubicBezTo>
                    <a:pt x="3798" y="1"/>
                    <a:pt x="3713" y="39"/>
                    <a:pt x="3639" y="131"/>
                  </a:cubicBezTo>
                  <a:cubicBezTo>
                    <a:pt x="2655" y="1198"/>
                    <a:pt x="1337" y="1805"/>
                    <a:pt x="228" y="2747"/>
                  </a:cubicBezTo>
                  <a:cubicBezTo>
                    <a:pt x="0" y="2926"/>
                    <a:pt x="64" y="3257"/>
                    <a:pt x="251" y="3257"/>
                  </a:cubicBezTo>
                  <a:cubicBezTo>
                    <a:pt x="304" y="3257"/>
                    <a:pt x="368" y="3230"/>
                    <a:pt x="437" y="3165"/>
                  </a:cubicBezTo>
                  <a:cubicBezTo>
                    <a:pt x="1588" y="2203"/>
                    <a:pt x="2948" y="1554"/>
                    <a:pt x="3974" y="424"/>
                  </a:cubicBezTo>
                  <a:cubicBezTo>
                    <a:pt x="4180" y="217"/>
                    <a:pt x="4054" y="1"/>
                    <a:pt x="3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p:nvPr/>
          </p:nvSpPr>
          <p:spPr>
            <a:xfrm>
              <a:off x="4938750" y="500075"/>
              <a:ext cx="125550" cy="131750"/>
            </a:xfrm>
            <a:custGeom>
              <a:avLst/>
              <a:gdLst/>
              <a:ahLst/>
              <a:cxnLst/>
              <a:rect l="l" t="t" r="r" b="b"/>
              <a:pathLst>
                <a:path w="5022" h="5270" extrusionOk="0">
                  <a:moveTo>
                    <a:pt x="4817" y="1"/>
                  </a:moveTo>
                  <a:cubicBezTo>
                    <a:pt x="4681" y="1"/>
                    <a:pt x="4505" y="109"/>
                    <a:pt x="4449" y="277"/>
                  </a:cubicBezTo>
                  <a:cubicBezTo>
                    <a:pt x="4157" y="1281"/>
                    <a:pt x="3320" y="1951"/>
                    <a:pt x="2504" y="2578"/>
                  </a:cubicBezTo>
                  <a:cubicBezTo>
                    <a:pt x="2190" y="2829"/>
                    <a:pt x="1876" y="3101"/>
                    <a:pt x="1562" y="3373"/>
                  </a:cubicBezTo>
                  <a:cubicBezTo>
                    <a:pt x="1123" y="3792"/>
                    <a:pt x="809" y="4378"/>
                    <a:pt x="265" y="4713"/>
                  </a:cubicBezTo>
                  <a:cubicBezTo>
                    <a:pt x="38" y="4852"/>
                    <a:pt x="0" y="5269"/>
                    <a:pt x="213" y="5269"/>
                  </a:cubicBezTo>
                  <a:cubicBezTo>
                    <a:pt x="255" y="5269"/>
                    <a:pt x="307" y="5253"/>
                    <a:pt x="369" y="5215"/>
                  </a:cubicBezTo>
                  <a:cubicBezTo>
                    <a:pt x="809" y="4922"/>
                    <a:pt x="1144" y="4566"/>
                    <a:pt x="1478" y="4169"/>
                  </a:cubicBezTo>
                  <a:cubicBezTo>
                    <a:pt x="1897" y="3645"/>
                    <a:pt x="2420" y="3248"/>
                    <a:pt x="2943" y="2829"/>
                  </a:cubicBezTo>
                  <a:cubicBezTo>
                    <a:pt x="3801" y="2139"/>
                    <a:pt x="4659" y="1365"/>
                    <a:pt x="4973" y="277"/>
                  </a:cubicBezTo>
                  <a:cubicBezTo>
                    <a:pt x="5021" y="82"/>
                    <a:pt x="4934" y="1"/>
                    <a:pt x="4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1"/>
            <p:cNvSpPr/>
            <p:nvPr/>
          </p:nvSpPr>
          <p:spPr>
            <a:xfrm>
              <a:off x="4956550" y="552425"/>
              <a:ext cx="93900" cy="83675"/>
            </a:xfrm>
            <a:custGeom>
              <a:avLst/>
              <a:gdLst/>
              <a:ahLst/>
              <a:cxnLst/>
              <a:rect l="l" t="t" r="r" b="b"/>
              <a:pathLst>
                <a:path w="3756" h="3347" extrusionOk="0">
                  <a:moveTo>
                    <a:pt x="3477" y="0"/>
                  </a:moveTo>
                  <a:cubicBezTo>
                    <a:pt x="3368" y="0"/>
                    <a:pt x="3242" y="62"/>
                    <a:pt x="3172" y="191"/>
                  </a:cubicBezTo>
                  <a:cubicBezTo>
                    <a:pt x="2545" y="1426"/>
                    <a:pt x="1143" y="1970"/>
                    <a:pt x="222" y="2932"/>
                  </a:cubicBezTo>
                  <a:cubicBezTo>
                    <a:pt x="0" y="3140"/>
                    <a:pt x="124" y="3347"/>
                    <a:pt x="311" y="3347"/>
                  </a:cubicBezTo>
                  <a:cubicBezTo>
                    <a:pt x="389" y="3347"/>
                    <a:pt x="477" y="3311"/>
                    <a:pt x="557" y="3225"/>
                  </a:cubicBezTo>
                  <a:cubicBezTo>
                    <a:pt x="1561" y="2200"/>
                    <a:pt x="2942" y="1656"/>
                    <a:pt x="3633" y="359"/>
                  </a:cubicBezTo>
                  <a:cubicBezTo>
                    <a:pt x="3756" y="125"/>
                    <a:pt x="3633" y="0"/>
                    <a:pt x="3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1"/>
            <p:cNvSpPr/>
            <p:nvPr/>
          </p:nvSpPr>
          <p:spPr>
            <a:xfrm>
              <a:off x="5032225" y="732750"/>
              <a:ext cx="135125" cy="141875"/>
            </a:xfrm>
            <a:custGeom>
              <a:avLst/>
              <a:gdLst/>
              <a:ahLst/>
              <a:cxnLst/>
              <a:rect l="l" t="t" r="r" b="b"/>
              <a:pathLst>
                <a:path w="5405" h="5675" extrusionOk="0">
                  <a:moveTo>
                    <a:pt x="5145" y="1"/>
                  </a:moveTo>
                  <a:cubicBezTo>
                    <a:pt x="5091" y="1"/>
                    <a:pt x="5028" y="27"/>
                    <a:pt x="4958" y="92"/>
                  </a:cubicBezTo>
                  <a:cubicBezTo>
                    <a:pt x="3284" y="1745"/>
                    <a:pt x="1757" y="3503"/>
                    <a:pt x="208" y="5240"/>
                  </a:cubicBezTo>
                  <a:cubicBezTo>
                    <a:pt x="1" y="5462"/>
                    <a:pt x="109" y="5674"/>
                    <a:pt x="293" y="5674"/>
                  </a:cubicBezTo>
                  <a:cubicBezTo>
                    <a:pt x="369" y="5674"/>
                    <a:pt x="458" y="5639"/>
                    <a:pt x="543" y="5553"/>
                  </a:cubicBezTo>
                  <a:cubicBezTo>
                    <a:pt x="2070" y="3859"/>
                    <a:pt x="3556" y="2101"/>
                    <a:pt x="5209" y="511"/>
                  </a:cubicBezTo>
                  <a:cubicBezTo>
                    <a:pt x="5404" y="332"/>
                    <a:pt x="5334" y="1"/>
                    <a:pt x="5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1"/>
            <p:cNvSpPr/>
            <p:nvPr/>
          </p:nvSpPr>
          <p:spPr>
            <a:xfrm>
              <a:off x="5058475" y="762450"/>
              <a:ext cx="109725" cy="114075"/>
            </a:xfrm>
            <a:custGeom>
              <a:avLst/>
              <a:gdLst/>
              <a:ahLst/>
              <a:cxnLst/>
              <a:rect l="l" t="t" r="r" b="b"/>
              <a:pathLst>
                <a:path w="4389" h="4563" extrusionOk="0">
                  <a:moveTo>
                    <a:pt x="4099" y="0"/>
                  </a:moveTo>
                  <a:cubicBezTo>
                    <a:pt x="4023" y="0"/>
                    <a:pt x="3938" y="41"/>
                    <a:pt x="3866" y="139"/>
                  </a:cubicBezTo>
                  <a:cubicBezTo>
                    <a:pt x="2715" y="1520"/>
                    <a:pt x="1376" y="2754"/>
                    <a:pt x="204" y="4135"/>
                  </a:cubicBezTo>
                  <a:cubicBezTo>
                    <a:pt x="0" y="4354"/>
                    <a:pt x="121" y="4563"/>
                    <a:pt x="299" y="4563"/>
                  </a:cubicBezTo>
                  <a:cubicBezTo>
                    <a:pt x="376" y="4563"/>
                    <a:pt x="463" y="4523"/>
                    <a:pt x="539" y="4428"/>
                  </a:cubicBezTo>
                  <a:cubicBezTo>
                    <a:pt x="1711" y="3068"/>
                    <a:pt x="3050" y="1834"/>
                    <a:pt x="4201" y="432"/>
                  </a:cubicBezTo>
                  <a:cubicBezTo>
                    <a:pt x="4388" y="201"/>
                    <a:pt x="4268" y="0"/>
                    <a:pt x="4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p:cNvSpPr/>
            <p:nvPr/>
          </p:nvSpPr>
          <p:spPr>
            <a:xfrm>
              <a:off x="5057975" y="806500"/>
              <a:ext cx="108725" cy="95025"/>
            </a:xfrm>
            <a:custGeom>
              <a:avLst/>
              <a:gdLst/>
              <a:ahLst/>
              <a:cxnLst/>
              <a:rect l="l" t="t" r="r" b="b"/>
              <a:pathLst>
                <a:path w="4349" h="3801" extrusionOk="0">
                  <a:moveTo>
                    <a:pt x="4094" y="1"/>
                  </a:moveTo>
                  <a:cubicBezTo>
                    <a:pt x="4040" y="1"/>
                    <a:pt x="3977" y="28"/>
                    <a:pt x="3907" y="93"/>
                  </a:cubicBezTo>
                  <a:cubicBezTo>
                    <a:pt x="2756" y="1202"/>
                    <a:pt x="1647" y="2499"/>
                    <a:pt x="245" y="3273"/>
                  </a:cubicBezTo>
                  <a:cubicBezTo>
                    <a:pt x="33" y="3379"/>
                    <a:pt x="0" y="3800"/>
                    <a:pt x="211" y="3800"/>
                  </a:cubicBezTo>
                  <a:cubicBezTo>
                    <a:pt x="249" y="3800"/>
                    <a:pt x="295" y="3786"/>
                    <a:pt x="350" y="3754"/>
                  </a:cubicBezTo>
                  <a:cubicBezTo>
                    <a:pt x="1815" y="2980"/>
                    <a:pt x="2945" y="1641"/>
                    <a:pt x="4137" y="511"/>
                  </a:cubicBezTo>
                  <a:cubicBezTo>
                    <a:pt x="4349" y="332"/>
                    <a:pt x="4282" y="1"/>
                    <a:pt x="4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5115325" y="694225"/>
              <a:ext cx="273625" cy="592925"/>
            </a:xfrm>
            <a:custGeom>
              <a:avLst/>
              <a:gdLst/>
              <a:ahLst/>
              <a:cxnLst/>
              <a:rect l="l" t="t" r="r" b="b"/>
              <a:pathLst>
                <a:path w="10945" h="23717" extrusionOk="0">
                  <a:moveTo>
                    <a:pt x="8540" y="0"/>
                  </a:moveTo>
                  <a:cubicBezTo>
                    <a:pt x="8452" y="0"/>
                    <a:pt x="8354" y="27"/>
                    <a:pt x="8246" y="85"/>
                  </a:cubicBezTo>
                  <a:cubicBezTo>
                    <a:pt x="6739" y="901"/>
                    <a:pt x="5693" y="2491"/>
                    <a:pt x="4438" y="3621"/>
                  </a:cubicBezTo>
                  <a:cubicBezTo>
                    <a:pt x="2994" y="4898"/>
                    <a:pt x="1487" y="6069"/>
                    <a:pt x="190" y="7513"/>
                  </a:cubicBezTo>
                  <a:cubicBezTo>
                    <a:pt x="1" y="7732"/>
                    <a:pt x="116" y="7940"/>
                    <a:pt x="295" y="7940"/>
                  </a:cubicBezTo>
                  <a:cubicBezTo>
                    <a:pt x="373" y="7940"/>
                    <a:pt x="464" y="7901"/>
                    <a:pt x="546" y="7806"/>
                  </a:cubicBezTo>
                  <a:cubicBezTo>
                    <a:pt x="1697" y="6530"/>
                    <a:pt x="3015" y="5421"/>
                    <a:pt x="4333" y="4291"/>
                  </a:cubicBezTo>
                  <a:cubicBezTo>
                    <a:pt x="5505" y="3286"/>
                    <a:pt x="6488" y="2052"/>
                    <a:pt x="7681" y="1048"/>
                  </a:cubicBezTo>
                  <a:cubicBezTo>
                    <a:pt x="7876" y="884"/>
                    <a:pt x="8038" y="814"/>
                    <a:pt x="8173" y="814"/>
                  </a:cubicBezTo>
                  <a:cubicBezTo>
                    <a:pt x="8847" y="814"/>
                    <a:pt x="8835" y="2561"/>
                    <a:pt x="8853" y="3014"/>
                  </a:cubicBezTo>
                  <a:cubicBezTo>
                    <a:pt x="8874" y="3851"/>
                    <a:pt x="8853" y="4688"/>
                    <a:pt x="8874" y="5525"/>
                  </a:cubicBezTo>
                  <a:cubicBezTo>
                    <a:pt x="8957" y="7304"/>
                    <a:pt x="9648" y="9103"/>
                    <a:pt x="9982" y="10882"/>
                  </a:cubicBezTo>
                  <a:cubicBezTo>
                    <a:pt x="10317" y="12639"/>
                    <a:pt x="10422" y="14376"/>
                    <a:pt x="10338" y="16154"/>
                  </a:cubicBezTo>
                  <a:cubicBezTo>
                    <a:pt x="10275" y="17682"/>
                    <a:pt x="8016" y="18498"/>
                    <a:pt x="6886" y="19251"/>
                  </a:cubicBezTo>
                  <a:cubicBezTo>
                    <a:pt x="5630" y="20088"/>
                    <a:pt x="4417" y="20967"/>
                    <a:pt x="3099" y="21699"/>
                  </a:cubicBezTo>
                  <a:cubicBezTo>
                    <a:pt x="2324" y="22139"/>
                    <a:pt x="1404" y="22578"/>
                    <a:pt x="797" y="23289"/>
                  </a:cubicBezTo>
                  <a:cubicBezTo>
                    <a:pt x="622" y="23508"/>
                    <a:pt x="732" y="23717"/>
                    <a:pt x="899" y="23717"/>
                  </a:cubicBezTo>
                  <a:cubicBezTo>
                    <a:pt x="972" y="23717"/>
                    <a:pt x="1056" y="23677"/>
                    <a:pt x="1132" y="23582"/>
                  </a:cubicBezTo>
                  <a:cubicBezTo>
                    <a:pt x="2031" y="22557"/>
                    <a:pt x="3517" y="22076"/>
                    <a:pt x="4584" y="21343"/>
                  </a:cubicBezTo>
                  <a:cubicBezTo>
                    <a:pt x="6300" y="20193"/>
                    <a:pt x="7974" y="19000"/>
                    <a:pt x="9773" y="17996"/>
                  </a:cubicBezTo>
                  <a:cubicBezTo>
                    <a:pt x="10819" y="17431"/>
                    <a:pt x="10861" y="16280"/>
                    <a:pt x="10903" y="15213"/>
                  </a:cubicBezTo>
                  <a:cubicBezTo>
                    <a:pt x="10945" y="13141"/>
                    <a:pt x="10631" y="11154"/>
                    <a:pt x="10213" y="9145"/>
                  </a:cubicBezTo>
                  <a:cubicBezTo>
                    <a:pt x="9982" y="8015"/>
                    <a:pt x="9648" y="6885"/>
                    <a:pt x="9459" y="5734"/>
                  </a:cubicBezTo>
                  <a:cubicBezTo>
                    <a:pt x="9292" y="4605"/>
                    <a:pt x="9459" y="3454"/>
                    <a:pt x="9376" y="2345"/>
                  </a:cubicBezTo>
                  <a:cubicBezTo>
                    <a:pt x="9357" y="1988"/>
                    <a:pt x="9305" y="0"/>
                    <a:pt x="8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4865850" y="610500"/>
              <a:ext cx="45525" cy="669875"/>
            </a:xfrm>
            <a:custGeom>
              <a:avLst/>
              <a:gdLst/>
              <a:ahLst/>
              <a:cxnLst/>
              <a:rect l="l" t="t" r="r" b="b"/>
              <a:pathLst>
                <a:path w="1821" h="26795" extrusionOk="0">
                  <a:moveTo>
                    <a:pt x="1284" y="0"/>
                  </a:moveTo>
                  <a:cubicBezTo>
                    <a:pt x="981" y="0"/>
                    <a:pt x="681" y="507"/>
                    <a:pt x="963" y="568"/>
                  </a:cubicBezTo>
                  <a:cubicBezTo>
                    <a:pt x="1151" y="588"/>
                    <a:pt x="1067" y="3727"/>
                    <a:pt x="1067" y="4145"/>
                  </a:cubicBezTo>
                  <a:cubicBezTo>
                    <a:pt x="1047" y="6384"/>
                    <a:pt x="712" y="8623"/>
                    <a:pt x="733" y="10862"/>
                  </a:cubicBezTo>
                  <a:cubicBezTo>
                    <a:pt x="795" y="13561"/>
                    <a:pt x="712" y="16281"/>
                    <a:pt x="544" y="18980"/>
                  </a:cubicBezTo>
                  <a:cubicBezTo>
                    <a:pt x="419" y="21512"/>
                    <a:pt x="0" y="24128"/>
                    <a:pt x="356" y="26638"/>
                  </a:cubicBezTo>
                  <a:cubicBezTo>
                    <a:pt x="369" y="26752"/>
                    <a:pt x="417" y="26795"/>
                    <a:pt x="481" y="26795"/>
                  </a:cubicBezTo>
                  <a:cubicBezTo>
                    <a:pt x="628" y="26795"/>
                    <a:pt x="856" y="26561"/>
                    <a:pt x="900" y="26429"/>
                  </a:cubicBezTo>
                  <a:lnTo>
                    <a:pt x="963" y="26032"/>
                  </a:lnTo>
                  <a:cubicBezTo>
                    <a:pt x="993" y="25896"/>
                    <a:pt x="939" y="25842"/>
                    <a:pt x="854" y="25842"/>
                  </a:cubicBezTo>
                  <a:cubicBezTo>
                    <a:pt x="849" y="25842"/>
                    <a:pt x="844" y="25842"/>
                    <a:pt x="839" y="25842"/>
                  </a:cubicBezTo>
                  <a:lnTo>
                    <a:pt x="839" y="25842"/>
                  </a:lnTo>
                  <a:cubicBezTo>
                    <a:pt x="585" y="23213"/>
                    <a:pt x="1036" y="20440"/>
                    <a:pt x="1193" y="17850"/>
                  </a:cubicBezTo>
                  <a:cubicBezTo>
                    <a:pt x="1339" y="14817"/>
                    <a:pt x="1235" y="11804"/>
                    <a:pt x="1319" y="8770"/>
                  </a:cubicBezTo>
                  <a:cubicBezTo>
                    <a:pt x="1360" y="6782"/>
                    <a:pt x="1674" y="4857"/>
                    <a:pt x="1653" y="2869"/>
                  </a:cubicBezTo>
                  <a:cubicBezTo>
                    <a:pt x="1653" y="2472"/>
                    <a:pt x="1821" y="107"/>
                    <a:pt x="1319" y="3"/>
                  </a:cubicBezTo>
                  <a:cubicBezTo>
                    <a:pt x="1307" y="1"/>
                    <a:pt x="1295" y="0"/>
                    <a:pt x="1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1"/>
            <p:cNvSpPr/>
            <p:nvPr/>
          </p:nvSpPr>
          <p:spPr>
            <a:xfrm>
              <a:off x="4998700" y="641275"/>
              <a:ext cx="37150" cy="639675"/>
            </a:xfrm>
            <a:custGeom>
              <a:avLst/>
              <a:gdLst/>
              <a:ahLst/>
              <a:cxnLst/>
              <a:rect l="l" t="t" r="r" b="b"/>
              <a:pathLst>
                <a:path w="1486" h="25587" extrusionOk="0">
                  <a:moveTo>
                    <a:pt x="553" y="0"/>
                  </a:moveTo>
                  <a:cubicBezTo>
                    <a:pt x="379" y="0"/>
                    <a:pt x="111" y="255"/>
                    <a:pt x="126" y="466"/>
                  </a:cubicBezTo>
                  <a:cubicBezTo>
                    <a:pt x="629" y="5111"/>
                    <a:pt x="85" y="9777"/>
                    <a:pt x="22" y="14422"/>
                  </a:cubicBezTo>
                  <a:cubicBezTo>
                    <a:pt x="1" y="16473"/>
                    <a:pt x="294" y="18503"/>
                    <a:pt x="315" y="20532"/>
                  </a:cubicBezTo>
                  <a:cubicBezTo>
                    <a:pt x="315" y="22227"/>
                    <a:pt x="231" y="23922"/>
                    <a:pt x="942" y="25491"/>
                  </a:cubicBezTo>
                  <a:cubicBezTo>
                    <a:pt x="974" y="25559"/>
                    <a:pt x="1021" y="25587"/>
                    <a:pt x="1074" y="25587"/>
                  </a:cubicBezTo>
                  <a:cubicBezTo>
                    <a:pt x="1234" y="25587"/>
                    <a:pt x="1450" y="25339"/>
                    <a:pt x="1466" y="25198"/>
                  </a:cubicBezTo>
                  <a:cubicBezTo>
                    <a:pt x="1486" y="25017"/>
                    <a:pt x="1467" y="24971"/>
                    <a:pt x="1353" y="24856"/>
                  </a:cubicBezTo>
                  <a:lnTo>
                    <a:pt x="1353" y="24856"/>
                  </a:lnTo>
                  <a:cubicBezTo>
                    <a:pt x="673" y="23140"/>
                    <a:pt x="939" y="21313"/>
                    <a:pt x="859" y="19486"/>
                  </a:cubicBezTo>
                  <a:cubicBezTo>
                    <a:pt x="754" y="17247"/>
                    <a:pt x="566" y="15029"/>
                    <a:pt x="629" y="12749"/>
                  </a:cubicBezTo>
                  <a:cubicBezTo>
                    <a:pt x="733" y="8543"/>
                    <a:pt x="1152" y="4358"/>
                    <a:pt x="691" y="132"/>
                  </a:cubicBezTo>
                  <a:cubicBezTo>
                    <a:pt x="674" y="38"/>
                    <a:pt x="621" y="0"/>
                    <a:pt x="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41"/>
          <p:cNvGrpSpPr/>
          <p:nvPr/>
        </p:nvGrpSpPr>
        <p:grpSpPr>
          <a:xfrm>
            <a:off x="1725209" y="4028216"/>
            <a:ext cx="659550" cy="428250"/>
            <a:chOff x="2028375" y="1610825"/>
            <a:chExt cx="659550" cy="428250"/>
          </a:xfrm>
        </p:grpSpPr>
        <p:sp>
          <p:nvSpPr>
            <p:cNvPr id="602" name="Google Shape;602;p41"/>
            <p:cNvSpPr/>
            <p:nvPr/>
          </p:nvSpPr>
          <p:spPr>
            <a:xfrm>
              <a:off x="2049775" y="1610825"/>
              <a:ext cx="638150" cy="428250"/>
            </a:xfrm>
            <a:custGeom>
              <a:avLst/>
              <a:gdLst/>
              <a:ahLst/>
              <a:cxnLst/>
              <a:rect l="l" t="t" r="r" b="b"/>
              <a:pathLst>
                <a:path w="25526" h="17130" extrusionOk="0">
                  <a:moveTo>
                    <a:pt x="24875" y="1"/>
                  </a:moveTo>
                  <a:cubicBezTo>
                    <a:pt x="24778" y="1"/>
                    <a:pt x="24664" y="25"/>
                    <a:pt x="24534" y="79"/>
                  </a:cubicBezTo>
                  <a:cubicBezTo>
                    <a:pt x="18654" y="2485"/>
                    <a:pt x="12064" y="2297"/>
                    <a:pt x="6017" y="4180"/>
                  </a:cubicBezTo>
                  <a:cubicBezTo>
                    <a:pt x="5682" y="4285"/>
                    <a:pt x="5263" y="4682"/>
                    <a:pt x="5263" y="5059"/>
                  </a:cubicBezTo>
                  <a:cubicBezTo>
                    <a:pt x="5326" y="6921"/>
                    <a:pt x="6330" y="8763"/>
                    <a:pt x="7042" y="10436"/>
                  </a:cubicBezTo>
                  <a:cubicBezTo>
                    <a:pt x="7293" y="11085"/>
                    <a:pt x="9281" y="15249"/>
                    <a:pt x="8172" y="15626"/>
                  </a:cubicBezTo>
                  <a:cubicBezTo>
                    <a:pt x="8061" y="15664"/>
                    <a:pt x="7948" y="15683"/>
                    <a:pt x="7833" y="15683"/>
                  </a:cubicBezTo>
                  <a:cubicBezTo>
                    <a:pt x="6464" y="15683"/>
                    <a:pt x="4817" y="13111"/>
                    <a:pt x="4238" y="12320"/>
                  </a:cubicBezTo>
                  <a:cubicBezTo>
                    <a:pt x="3276" y="10960"/>
                    <a:pt x="2460" y="9495"/>
                    <a:pt x="1518" y="8093"/>
                  </a:cubicBezTo>
                  <a:cubicBezTo>
                    <a:pt x="1420" y="7938"/>
                    <a:pt x="1284" y="7874"/>
                    <a:pt x="1139" y="7874"/>
                  </a:cubicBezTo>
                  <a:cubicBezTo>
                    <a:pt x="634" y="7874"/>
                    <a:pt x="1" y="8647"/>
                    <a:pt x="325" y="9118"/>
                  </a:cubicBezTo>
                  <a:cubicBezTo>
                    <a:pt x="1539" y="10876"/>
                    <a:pt x="2543" y="12738"/>
                    <a:pt x="3861" y="14433"/>
                  </a:cubicBezTo>
                  <a:cubicBezTo>
                    <a:pt x="4684" y="15466"/>
                    <a:pt x="6064" y="17129"/>
                    <a:pt x="7547" y="17129"/>
                  </a:cubicBezTo>
                  <a:cubicBezTo>
                    <a:pt x="7836" y="17129"/>
                    <a:pt x="8129" y="17066"/>
                    <a:pt x="8423" y="16923"/>
                  </a:cubicBezTo>
                  <a:cubicBezTo>
                    <a:pt x="10431" y="15918"/>
                    <a:pt x="9908" y="13617"/>
                    <a:pt x="9323" y="11922"/>
                  </a:cubicBezTo>
                  <a:cubicBezTo>
                    <a:pt x="8841" y="10583"/>
                    <a:pt x="8297" y="9307"/>
                    <a:pt x="7753" y="7988"/>
                  </a:cubicBezTo>
                  <a:cubicBezTo>
                    <a:pt x="7412" y="7170"/>
                    <a:pt x="6947" y="6255"/>
                    <a:pt x="6752" y="5333"/>
                  </a:cubicBezTo>
                  <a:lnTo>
                    <a:pt x="6752" y="5333"/>
                  </a:lnTo>
                  <a:cubicBezTo>
                    <a:pt x="12686" y="3665"/>
                    <a:pt x="19030" y="3693"/>
                    <a:pt x="24764" y="1356"/>
                  </a:cubicBezTo>
                  <a:cubicBezTo>
                    <a:pt x="25438" y="1082"/>
                    <a:pt x="25525" y="1"/>
                    <a:pt x="24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2355825" y="1786400"/>
              <a:ext cx="130550" cy="182325"/>
            </a:xfrm>
            <a:custGeom>
              <a:avLst/>
              <a:gdLst/>
              <a:ahLst/>
              <a:cxnLst/>
              <a:rect l="l" t="t" r="r" b="b"/>
              <a:pathLst>
                <a:path w="5222" h="7293" extrusionOk="0">
                  <a:moveTo>
                    <a:pt x="4474" y="0"/>
                  </a:moveTo>
                  <a:cubicBezTo>
                    <a:pt x="4286" y="0"/>
                    <a:pt x="4073" y="93"/>
                    <a:pt x="3881" y="317"/>
                  </a:cubicBezTo>
                  <a:cubicBezTo>
                    <a:pt x="2249" y="2200"/>
                    <a:pt x="910" y="4250"/>
                    <a:pt x="156" y="6615"/>
                  </a:cubicBezTo>
                  <a:cubicBezTo>
                    <a:pt x="0" y="7092"/>
                    <a:pt x="216" y="7293"/>
                    <a:pt x="519" y="7293"/>
                  </a:cubicBezTo>
                  <a:cubicBezTo>
                    <a:pt x="867" y="7293"/>
                    <a:pt x="1329" y="7028"/>
                    <a:pt x="1474" y="6615"/>
                  </a:cubicBezTo>
                  <a:cubicBezTo>
                    <a:pt x="2144" y="4501"/>
                    <a:pt x="3358" y="2723"/>
                    <a:pt x="4780" y="1049"/>
                  </a:cubicBezTo>
                  <a:cubicBezTo>
                    <a:pt x="5222" y="520"/>
                    <a:pt x="4918" y="0"/>
                    <a:pt x="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1"/>
            <p:cNvSpPr/>
            <p:nvPr/>
          </p:nvSpPr>
          <p:spPr>
            <a:xfrm>
              <a:off x="2297425" y="1819375"/>
              <a:ext cx="232275" cy="83050"/>
            </a:xfrm>
            <a:custGeom>
              <a:avLst/>
              <a:gdLst/>
              <a:ahLst/>
              <a:cxnLst/>
              <a:rect l="l" t="t" r="r" b="b"/>
              <a:pathLst>
                <a:path w="9291" h="3322" extrusionOk="0">
                  <a:moveTo>
                    <a:pt x="1319" y="0"/>
                  </a:moveTo>
                  <a:cubicBezTo>
                    <a:pt x="644" y="0"/>
                    <a:pt x="1" y="1404"/>
                    <a:pt x="902" y="1425"/>
                  </a:cubicBezTo>
                  <a:cubicBezTo>
                    <a:pt x="2304" y="1488"/>
                    <a:pt x="3685" y="2157"/>
                    <a:pt x="5003" y="2659"/>
                  </a:cubicBezTo>
                  <a:cubicBezTo>
                    <a:pt x="5759" y="2943"/>
                    <a:pt x="6670" y="3321"/>
                    <a:pt x="7520" y="3321"/>
                  </a:cubicBezTo>
                  <a:cubicBezTo>
                    <a:pt x="7799" y="3321"/>
                    <a:pt x="8072" y="3281"/>
                    <a:pt x="8330" y="3182"/>
                  </a:cubicBezTo>
                  <a:cubicBezTo>
                    <a:pt x="8927" y="2959"/>
                    <a:pt x="9291" y="1721"/>
                    <a:pt x="8711" y="1721"/>
                  </a:cubicBezTo>
                  <a:cubicBezTo>
                    <a:pt x="8640" y="1721"/>
                    <a:pt x="8556" y="1740"/>
                    <a:pt x="8456" y="1781"/>
                  </a:cubicBezTo>
                  <a:cubicBezTo>
                    <a:pt x="8283" y="1844"/>
                    <a:pt x="8095" y="1872"/>
                    <a:pt x="7898" y="1872"/>
                  </a:cubicBezTo>
                  <a:cubicBezTo>
                    <a:pt x="6998" y="1872"/>
                    <a:pt x="5905" y="1298"/>
                    <a:pt x="5150" y="1006"/>
                  </a:cubicBezTo>
                  <a:cubicBezTo>
                    <a:pt x="3936" y="546"/>
                    <a:pt x="2681" y="44"/>
                    <a:pt x="1362" y="2"/>
                  </a:cubicBezTo>
                  <a:cubicBezTo>
                    <a:pt x="1348" y="1"/>
                    <a:pt x="1333"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1"/>
            <p:cNvSpPr/>
            <p:nvPr/>
          </p:nvSpPr>
          <p:spPr>
            <a:xfrm>
              <a:off x="2028375" y="1719250"/>
              <a:ext cx="257100" cy="289750"/>
            </a:xfrm>
            <a:custGeom>
              <a:avLst/>
              <a:gdLst/>
              <a:ahLst/>
              <a:cxnLst/>
              <a:rect l="l" t="t" r="r" b="b"/>
              <a:pathLst>
                <a:path w="10284" h="11590" extrusionOk="0">
                  <a:moveTo>
                    <a:pt x="8314" y="10309"/>
                  </a:moveTo>
                  <a:cubicBezTo>
                    <a:pt x="8309" y="10407"/>
                    <a:pt x="8296" y="10445"/>
                    <a:pt x="8289" y="10445"/>
                  </a:cubicBezTo>
                  <a:cubicBezTo>
                    <a:pt x="8279" y="10445"/>
                    <a:pt x="8278" y="10383"/>
                    <a:pt x="8314" y="10309"/>
                  </a:cubicBezTo>
                  <a:close/>
                  <a:moveTo>
                    <a:pt x="7611" y="1"/>
                  </a:moveTo>
                  <a:cubicBezTo>
                    <a:pt x="7174" y="1"/>
                    <a:pt x="6555" y="601"/>
                    <a:pt x="6642" y="1099"/>
                  </a:cubicBezTo>
                  <a:cubicBezTo>
                    <a:pt x="6894" y="2584"/>
                    <a:pt x="7291" y="4070"/>
                    <a:pt x="7605" y="5576"/>
                  </a:cubicBezTo>
                  <a:cubicBezTo>
                    <a:pt x="7814" y="6560"/>
                    <a:pt x="8002" y="7585"/>
                    <a:pt x="8149" y="8568"/>
                  </a:cubicBezTo>
                  <a:cubicBezTo>
                    <a:pt x="8212" y="8945"/>
                    <a:pt x="8254" y="9322"/>
                    <a:pt x="8274" y="9698"/>
                  </a:cubicBezTo>
                  <a:cubicBezTo>
                    <a:pt x="8309" y="9853"/>
                    <a:pt x="8315" y="9979"/>
                    <a:pt x="8316" y="10123"/>
                  </a:cubicBezTo>
                  <a:lnTo>
                    <a:pt x="8316" y="10123"/>
                  </a:lnTo>
                  <a:cubicBezTo>
                    <a:pt x="7217" y="10026"/>
                    <a:pt x="5390" y="7477"/>
                    <a:pt x="4906" y="6915"/>
                  </a:cubicBezTo>
                  <a:cubicBezTo>
                    <a:pt x="4027" y="5869"/>
                    <a:pt x="2939" y="4195"/>
                    <a:pt x="1558" y="3756"/>
                  </a:cubicBezTo>
                  <a:cubicBezTo>
                    <a:pt x="1506" y="3742"/>
                    <a:pt x="1454" y="3735"/>
                    <a:pt x="1401" y="3735"/>
                  </a:cubicBezTo>
                  <a:cubicBezTo>
                    <a:pt x="694" y="3735"/>
                    <a:pt x="0" y="4966"/>
                    <a:pt x="721" y="5200"/>
                  </a:cubicBezTo>
                  <a:cubicBezTo>
                    <a:pt x="1453" y="5430"/>
                    <a:pt x="2081" y="6246"/>
                    <a:pt x="2583" y="6790"/>
                  </a:cubicBezTo>
                  <a:cubicBezTo>
                    <a:pt x="3378" y="7669"/>
                    <a:pt x="4111" y="8568"/>
                    <a:pt x="4906" y="9447"/>
                  </a:cubicBezTo>
                  <a:cubicBezTo>
                    <a:pt x="5630" y="10221"/>
                    <a:pt x="6832" y="11589"/>
                    <a:pt x="8046" y="11589"/>
                  </a:cubicBezTo>
                  <a:cubicBezTo>
                    <a:pt x="8375" y="11589"/>
                    <a:pt x="8706" y="11488"/>
                    <a:pt x="9028" y="11247"/>
                  </a:cubicBezTo>
                  <a:cubicBezTo>
                    <a:pt x="10283" y="10305"/>
                    <a:pt x="9488" y="7815"/>
                    <a:pt x="9279" y="6560"/>
                  </a:cubicBezTo>
                  <a:cubicBezTo>
                    <a:pt x="8902" y="4488"/>
                    <a:pt x="8358" y="2459"/>
                    <a:pt x="8002" y="387"/>
                  </a:cubicBezTo>
                  <a:cubicBezTo>
                    <a:pt x="7952" y="111"/>
                    <a:pt x="7798" y="1"/>
                    <a:pt x="7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41"/>
          <p:cNvSpPr/>
          <p:nvPr/>
        </p:nvSpPr>
        <p:spPr>
          <a:xfrm>
            <a:off x="7990138" y="4259688"/>
            <a:ext cx="286173" cy="395064"/>
          </a:xfrm>
          <a:custGeom>
            <a:avLst/>
            <a:gdLst/>
            <a:ahLst/>
            <a:cxnLst/>
            <a:rect l="l" t="t" r="r" b="b"/>
            <a:pathLst>
              <a:path w="3837" h="5297" extrusionOk="0">
                <a:moveTo>
                  <a:pt x="1085" y="1"/>
                </a:moveTo>
                <a:cubicBezTo>
                  <a:pt x="990" y="1"/>
                  <a:pt x="909" y="81"/>
                  <a:pt x="868" y="227"/>
                </a:cubicBezTo>
                <a:cubicBezTo>
                  <a:pt x="835" y="327"/>
                  <a:pt x="868" y="460"/>
                  <a:pt x="868" y="627"/>
                </a:cubicBezTo>
                <a:cubicBezTo>
                  <a:pt x="868" y="927"/>
                  <a:pt x="968" y="1261"/>
                  <a:pt x="935" y="1561"/>
                </a:cubicBezTo>
                <a:cubicBezTo>
                  <a:pt x="868" y="2095"/>
                  <a:pt x="534" y="2462"/>
                  <a:pt x="167" y="2795"/>
                </a:cubicBezTo>
                <a:cubicBezTo>
                  <a:pt x="101" y="2862"/>
                  <a:pt x="1" y="3095"/>
                  <a:pt x="34" y="3162"/>
                </a:cubicBezTo>
                <a:cubicBezTo>
                  <a:pt x="101" y="3262"/>
                  <a:pt x="268" y="3329"/>
                  <a:pt x="368" y="3362"/>
                </a:cubicBezTo>
                <a:cubicBezTo>
                  <a:pt x="390" y="3384"/>
                  <a:pt x="412" y="3392"/>
                  <a:pt x="433" y="3392"/>
                </a:cubicBezTo>
                <a:cubicBezTo>
                  <a:pt x="475" y="3392"/>
                  <a:pt x="512" y="3362"/>
                  <a:pt x="534" y="3362"/>
                </a:cubicBezTo>
                <a:cubicBezTo>
                  <a:pt x="591" y="3354"/>
                  <a:pt x="646" y="3349"/>
                  <a:pt x="699" y="3349"/>
                </a:cubicBezTo>
                <a:cubicBezTo>
                  <a:pt x="1054" y="3349"/>
                  <a:pt x="1341" y="3535"/>
                  <a:pt x="1602" y="3796"/>
                </a:cubicBezTo>
                <a:cubicBezTo>
                  <a:pt x="1769" y="3963"/>
                  <a:pt x="1869" y="4163"/>
                  <a:pt x="2002" y="4363"/>
                </a:cubicBezTo>
                <a:cubicBezTo>
                  <a:pt x="2169" y="4596"/>
                  <a:pt x="2302" y="4830"/>
                  <a:pt x="2469" y="5063"/>
                </a:cubicBezTo>
                <a:cubicBezTo>
                  <a:pt x="2536" y="5164"/>
                  <a:pt x="2769" y="5297"/>
                  <a:pt x="2869" y="5297"/>
                </a:cubicBezTo>
                <a:cubicBezTo>
                  <a:pt x="3103" y="5297"/>
                  <a:pt x="3103" y="5063"/>
                  <a:pt x="3103" y="4830"/>
                </a:cubicBezTo>
                <a:cubicBezTo>
                  <a:pt x="3103" y="4596"/>
                  <a:pt x="3036" y="4296"/>
                  <a:pt x="3003" y="3996"/>
                </a:cubicBezTo>
                <a:cubicBezTo>
                  <a:pt x="2936" y="3429"/>
                  <a:pt x="2969" y="2862"/>
                  <a:pt x="3537" y="2528"/>
                </a:cubicBezTo>
                <a:cubicBezTo>
                  <a:pt x="3670" y="2495"/>
                  <a:pt x="3703" y="2328"/>
                  <a:pt x="3837" y="2161"/>
                </a:cubicBezTo>
                <a:cubicBezTo>
                  <a:pt x="3703" y="2095"/>
                  <a:pt x="3637" y="1961"/>
                  <a:pt x="3603" y="1894"/>
                </a:cubicBezTo>
                <a:cubicBezTo>
                  <a:pt x="3436" y="1794"/>
                  <a:pt x="3270" y="1794"/>
                  <a:pt x="3103" y="1794"/>
                </a:cubicBezTo>
                <a:cubicBezTo>
                  <a:pt x="2536" y="1794"/>
                  <a:pt x="2169" y="1561"/>
                  <a:pt x="1935" y="1094"/>
                </a:cubicBezTo>
                <a:cubicBezTo>
                  <a:pt x="1835" y="927"/>
                  <a:pt x="1769" y="727"/>
                  <a:pt x="1635" y="560"/>
                </a:cubicBezTo>
                <a:cubicBezTo>
                  <a:pt x="1502" y="360"/>
                  <a:pt x="1368" y="227"/>
                  <a:pt x="1268" y="93"/>
                </a:cubicBezTo>
                <a:cubicBezTo>
                  <a:pt x="1205" y="30"/>
                  <a:pt x="1142" y="1"/>
                  <a:pt x="1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rot="960000">
            <a:off x="904403" y="1049633"/>
            <a:ext cx="912401" cy="394518"/>
          </a:xfrm>
          <a:custGeom>
            <a:avLst/>
            <a:gdLst/>
            <a:ahLst/>
            <a:cxnLst/>
            <a:rect l="l" t="t" r="r" b="b"/>
            <a:pathLst>
              <a:path w="10909" h="4717" extrusionOk="0">
                <a:moveTo>
                  <a:pt x="9182" y="0"/>
                </a:moveTo>
                <a:cubicBezTo>
                  <a:pt x="9103" y="0"/>
                  <a:pt x="9023" y="6"/>
                  <a:pt x="8941" y="17"/>
                </a:cubicBezTo>
                <a:cubicBezTo>
                  <a:pt x="8173" y="183"/>
                  <a:pt x="7540" y="584"/>
                  <a:pt x="7206" y="1318"/>
                </a:cubicBezTo>
                <a:cubicBezTo>
                  <a:pt x="6717" y="965"/>
                  <a:pt x="6208" y="798"/>
                  <a:pt x="5730" y="798"/>
                </a:cubicBezTo>
                <a:cubicBezTo>
                  <a:pt x="4807" y="798"/>
                  <a:pt x="4000" y="1419"/>
                  <a:pt x="3670" y="2518"/>
                </a:cubicBezTo>
                <a:cubicBezTo>
                  <a:pt x="3570" y="2452"/>
                  <a:pt x="3470" y="2418"/>
                  <a:pt x="3370" y="2285"/>
                </a:cubicBezTo>
                <a:cubicBezTo>
                  <a:pt x="2991" y="1978"/>
                  <a:pt x="2535" y="1828"/>
                  <a:pt x="2090" y="1828"/>
                </a:cubicBezTo>
                <a:cubicBezTo>
                  <a:pt x="1712" y="1828"/>
                  <a:pt x="1342" y="1937"/>
                  <a:pt x="1035" y="2152"/>
                </a:cubicBezTo>
                <a:cubicBezTo>
                  <a:pt x="334" y="2652"/>
                  <a:pt x="1" y="3653"/>
                  <a:pt x="234" y="4453"/>
                </a:cubicBezTo>
                <a:cubicBezTo>
                  <a:pt x="313" y="4585"/>
                  <a:pt x="351" y="4717"/>
                  <a:pt x="462" y="4717"/>
                </a:cubicBezTo>
                <a:cubicBezTo>
                  <a:pt x="491" y="4717"/>
                  <a:pt x="526" y="4708"/>
                  <a:pt x="568" y="4687"/>
                </a:cubicBezTo>
                <a:cubicBezTo>
                  <a:pt x="768" y="4620"/>
                  <a:pt x="735" y="4487"/>
                  <a:pt x="701" y="4320"/>
                </a:cubicBezTo>
                <a:cubicBezTo>
                  <a:pt x="434" y="3519"/>
                  <a:pt x="868" y="2652"/>
                  <a:pt x="1602" y="2352"/>
                </a:cubicBezTo>
                <a:cubicBezTo>
                  <a:pt x="1757" y="2304"/>
                  <a:pt x="1917" y="2282"/>
                  <a:pt x="2075" y="2282"/>
                </a:cubicBezTo>
                <a:cubicBezTo>
                  <a:pt x="2700" y="2282"/>
                  <a:pt x="3311" y="2634"/>
                  <a:pt x="3603" y="3219"/>
                </a:cubicBezTo>
                <a:cubicBezTo>
                  <a:pt x="3703" y="3319"/>
                  <a:pt x="3837" y="3352"/>
                  <a:pt x="3904" y="3452"/>
                </a:cubicBezTo>
                <a:cubicBezTo>
                  <a:pt x="3937" y="3352"/>
                  <a:pt x="4037" y="3219"/>
                  <a:pt x="4070" y="3152"/>
                </a:cubicBezTo>
                <a:lnTo>
                  <a:pt x="4070" y="3119"/>
                </a:lnTo>
                <a:cubicBezTo>
                  <a:pt x="4070" y="2285"/>
                  <a:pt x="4604" y="1484"/>
                  <a:pt x="5371" y="1284"/>
                </a:cubicBezTo>
                <a:cubicBezTo>
                  <a:pt x="5524" y="1240"/>
                  <a:pt x="5673" y="1218"/>
                  <a:pt x="5818" y="1218"/>
                </a:cubicBezTo>
                <a:cubicBezTo>
                  <a:pt x="6428" y="1218"/>
                  <a:pt x="6949" y="1604"/>
                  <a:pt x="7273" y="2252"/>
                </a:cubicBezTo>
                <a:cubicBezTo>
                  <a:pt x="7354" y="2333"/>
                  <a:pt x="7413" y="2436"/>
                  <a:pt x="7522" y="2436"/>
                </a:cubicBezTo>
                <a:cubicBezTo>
                  <a:pt x="7547" y="2436"/>
                  <a:pt x="7575" y="2431"/>
                  <a:pt x="7606" y="2418"/>
                </a:cubicBezTo>
                <a:cubicBezTo>
                  <a:pt x="7773" y="2318"/>
                  <a:pt x="7773" y="2152"/>
                  <a:pt x="7706" y="2018"/>
                </a:cubicBezTo>
                <a:cubicBezTo>
                  <a:pt x="7540" y="1751"/>
                  <a:pt x="7606" y="1418"/>
                  <a:pt x="7840" y="1151"/>
                </a:cubicBezTo>
                <a:cubicBezTo>
                  <a:pt x="8073" y="851"/>
                  <a:pt x="8440" y="650"/>
                  <a:pt x="8840" y="517"/>
                </a:cubicBezTo>
                <a:cubicBezTo>
                  <a:pt x="8965" y="469"/>
                  <a:pt x="9089" y="446"/>
                  <a:pt x="9211" y="446"/>
                </a:cubicBezTo>
                <a:cubicBezTo>
                  <a:pt x="9512" y="446"/>
                  <a:pt x="9794" y="589"/>
                  <a:pt x="10008" y="851"/>
                </a:cubicBezTo>
                <a:cubicBezTo>
                  <a:pt x="10208" y="1117"/>
                  <a:pt x="10342" y="1351"/>
                  <a:pt x="10508" y="1618"/>
                </a:cubicBezTo>
                <a:cubicBezTo>
                  <a:pt x="10556" y="1713"/>
                  <a:pt x="10638" y="1792"/>
                  <a:pt x="10730" y="1792"/>
                </a:cubicBezTo>
                <a:cubicBezTo>
                  <a:pt x="10766" y="1792"/>
                  <a:pt x="10804" y="1780"/>
                  <a:pt x="10842" y="1751"/>
                </a:cubicBezTo>
                <a:cubicBezTo>
                  <a:pt x="10875" y="1685"/>
                  <a:pt x="10909" y="1484"/>
                  <a:pt x="10875" y="1418"/>
                </a:cubicBezTo>
                <a:cubicBezTo>
                  <a:pt x="10675" y="1084"/>
                  <a:pt x="10442" y="750"/>
                  <a:pt x="10208" y="450"/>
                </a:cubicBezTo>
                <a:cubicBezTo>
                  <a:pt x="9929" y="144"/>
                  <a:pt x="9581" y="0"/>
                  <a:pt x="9182" y="0"/>
                </a:cubicBezTo>
                <a:close/>
              </a:path>
            </a:pathLst>
          </a:custGeom>
          <a:solidFill>
            <a:srgbClr val="09B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1"/>
          <p:cNvSpPr/>
          <p:nvPr/>
        </p:nvSpPr>
        <p:spPr>
          <a:xfrm rot="744500">
            <a:off x="46709" y="2171523"/>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6701058" y="671475"/>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rot="1296169">
            <a:off x="3863210" y="4603992"/>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rgbClr val="04B7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557;p41">
            <a:extLst>
              <a:ext uri="{FF2B5EF4-FFF2-40B4-BE49-F238E27FC236}">
                <a16:creationId xmlns:a16="http://schemas.microsoft.com/office/drawing/2014/main" id="{1EE44437-F7ED-F5EE-FEEC-00C44398A6AD}"/>
              </a:ext>
            </a:extLst>
          </p:cNvPr>
          <p:cNvSpPr txBox="1">
            <a:spLocks/>
          </p:cNvSpPr>
          <p:nvPr/>
        </p:nvSpPr>
        <p:spPr>
          <a:xfrm>
            <a:off x="4736365" y="4479163"/>
            <a:ext cx="371944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1pPr>
            <a:lvl2pPr marR="0" lvl="1"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2pPr>
            <a:lvl3pPr marR="0" lvl="2"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3pPr>
            <a:lvl4pPr marR="0" lvl="3"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4pPr>
            <a:lvl5pPr marR="0" lvl="4"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5pPr>
            <a:lvl6pPr marR="0" lvl="5"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6pPr>
            <a:lvl7pPr marR="0" lvl="6"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7pPr>
            <a:lvl8pPr marR="0" lvl="7"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8pPr>
            <a:lvl9pPr marR="0" lvl="8" algn="l" rtl="0">
              <a:lnSpc>
                <a:spcPct val="100000"/>
              </a:lnSpc>
              <a:spcBef>
                <a:spcPts val="0"/>
              </a:spcBef>
              <a:spcAft>
                <a:spcPts val="0"/>
              </a:spcAft>
              <a:buClr>
                <a:schemeClr val="lt1"/>
              </a:buClr>
              <a:buSzPts val="3500"/>
              <a:buFont typeface="Love Ya Like A Sister"/>
              <a:buNone/>
              <a:defRPr sz="3500" b="0" i="0" u="none" strike="noStrike" cap="none">
                <a:solidFill>
                  <a:schemeClr val="lt1"/>
                </a:solidFill>
                <a:latin typeface="Love Ya Like A Sister"/>
                <a:ea typeface="Love Ya Like A Sister"/>
                <a:cs typeface="Love Ya Like A Sister"/>
                <a:sym typeface="Love Ya Like A Sister"/>
              </a:defRPr>
            </a:lvl9pPr>
          </a:lstStyle>
          <a:p>
            <a:r>
              <a:rPr lang="en-US" sz="1800"/>
              <a:t>Follow Along: Handout page 12</a:t>
            </a:r>
          </a:p>
        </p:txBody>
      </p:sp>
      <p:pic>
        <p:nvPicPr>
          <p:cNvPr id="4" name="Google Shape;843;p50" descr="Text&#10;&#10;Description automatically generated">
            <a:extLst>
              <a:ext uri="{FF2B5EF4-FFF2-40B4-BE49-F238E27FC236}">
                <a16:creationId xmlns:a16="http://schemas.microsoft.com/office/drawing/2014/main" id="{38A08206-FFF4-3E0D-E405-A66FA22D1356}"/>
              </a:ext>
            </a:extLst>
          </p:cNvPr>
          <p:cNvPicPr preferRelativeResize="0"/>
          <p:nvPr/>
        </p:nvPicPr>
        <p:blipFill>
          <a:blip r:embed="rId3">
            <a:alphaModFix/>
          </a:blip>
          <a:stretch>
            <a:fillRect/>
          </a:stretch>
        </p:blipFill>
        <p:spPr>
          <a:xfrm>
            <a:off x="168807" y="4408747"/>
            <a:ext cx="1196892" cy="548177"/>
          </a:xfrm>
          <a:prstGeom prst="rect">
            <a:avLst/>
          </a:prstGeom>
          <a:noFill/>
          <a:ln>
            <a:noFill/>
          </a:ln>
        </p:spPr>
      </p:pic>
      <p:pic>
        <p:nvPicPr>
          <p:cNvPr id="3" name="Picture 4" descr="Logo&#10;&#10;Description automatically generated">
            <a:extLst>
              <a:ext uri="{FF2B5EF4-FFF2-40B4-BE49-F238E27FC236}">
                <a16:creationId xmlns:a16="http://schemas.microsoft.com/office/drawing/2014/main" id="{C8069DFC-FC9A-D104-608E-1A184C649AE2}"/>
              </a:ext>
            </a:extLst>
          </p:cNvPr>
          <p:cNvPicPr>
            <a:picLocks noChangeAspect="1"/>
          </p:cNvPicPr>
          <p:nvPr/>
        </p:nvPicPr>
        <p:blipFill>
          <a:blip r:embed="rId4"/>
          <a:stretch>
            <a:fillRect/>
          </a:stretch>
        </p:blipFill>
        <p:spPr>
          <a:xfrm>
            <a:off x="6925479" y="394570"/>
            <a:ext cx="1782041" cy="3882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44"/>
          <p:cNvSpPr txBox="1">
            <a:spLocks noGrp="1"/>
          </p:cNvSpPr>
          <p:nvPr>
            <p:ph type="title"/>
          </p:nvPr>
        </p:nvSpPr>
        <p:spPr>
          <a:xfrm>
            <a:off x="722530" y="906517"/>
            <a:ext cx="7637757"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a:t>Babysitter’s Knowledge Survey</a:t>
            </a:r>
            <a:endParaRPr sz="6600"/>
          </a:p>
        </p:txBody>
      </p:sp>
      <p:grpSp>
        <p:nvGrpSpPr>
          <p:cNvPr id="668" name="Google Shape;668;p44"/>
          <p:cNvGrpSpPr/>
          <p:nvPr/>
        </p:nvGrpSpPr>
        <p:grpSpPr>
          <a:xfrm>
            <a:off x="7707461" y="3567953"/>
            <a:ext cx="1148674" cy="1240135"/>
            <a:chOff x="3085775" y="3487450"/>
            <a:chExt cx="841150" cy="908125"/>
          </a:xfrm>
        </p:grpSpPr>
        <p:sp>
          <p:nvSpPr>
            <p:cNvPr id="669" name="Google Shape;669;p44"/>
            <p:cNvSpPr/>
            <p:nvPr/>
          </p:nvSpPr>
          <p:spPr>
            <a:xfrm>
              <a:off x="3085775" y="3573175"/>
              <a:ext cx="735475" cy="646925"/>
            </a:xfrm>
            <a:custGeom>
              <a:avLst/>
              <a:gdLst/>
              <a:ahLst/>
              <a:cxnLst/>
              <a:rect l="l" t="t" r="r" b="b"/>
              <a:pathLst>
                <a:path w="29419" h="25877" extrusionOk="0">
                  <a:moveTo>
                    <a:pt x="14493" y="828"/>
                  </a:moveTo>
                  <a:cubicBezTo>
                    <a:pt x="18094" y="828"/>
                    <a:pt x="21414" y="2087"/>
                    <a:pt x="24188" y="4778"/>
                  </a:cubicBezTo>
                  <a:cubicBezTo>
                    <a:pt x="27306" y="7811"/>
                    <a:pt x="29126" y="12498"/>
                    <a:pt x="27891" y="16809"/>
                  </a:cubicBezTo>
                  <a:cubicBezTo>
                    <a:pt x="26385" y="22165"/>
                    <a:pt x="20254" y="24676"/>
                    <a:pt x="15170" y="25011"/>
                  </a:cubicBezTo>
                  <a:cubicBezTo>
                    <a:pt x="14824" y="25033"/>
                    <a:pt x="14477" y="25045"/>
                    <a:pt x="14129" y="25045"/>
                  </a:cubicBezTo>
                  <a:cubicBezTo>
                    <a:pt x="8701" y="25045"/>
                    <a:pt x="3105" y="22281"/>
                    <a:pt x="1925" y="16578"/>
                  </a:cubicBezTo>
                  <a:cubicBezTo>
                    <a:pt x="628" y="10406"/>
                    <a:pt x="5189" y="2350"/>
                    <a:pt x="11550" y="1095"/>
                  </a:cubicBezTo>
                  <a:cubicBezTo>
                    <a:pt x="12548" y="918"/>
                    <a:pt x="13531" y="828"/>
                    <a:pt x="14493" y="828"/>
                  </a:cubicBezTo>
                  <a:close/>
                  <a:moveTo>
                    <a:pt x="14851" y="0"/>
                  </a:moveTo>
                  <a:cubicBezTo>
                    <a:pt x="13811" y="0"/>
                    <a:pt x="12752" y="100"/>
                    <a:pt x="11687" y="290"/>
                  </a:cubicBezTo>
                  <a:lnTo>
                    <a:pt x="11687" y="290"/>
                  </a:lnTo>
                  <a:cubicBezTo>
                    <a:pt x="11670" y="292"/>
                    <a:pt x="11652" y="296"/>
                    <a:pt x="11634" y="300"/>
                  </a:cubicBezTo>
                  <a:cubicBezTo>
                    <a:pt x="6591" y="1304"/>
                    <a:pt x="2971" y="6138"/>
                    <a:pt x="1570" y="10824"/>
                  </a:cubicBezTo>
                  <a:cubicBezTo>
                    <a:pt x="0" y="15993"/>
                    <a:pt x="1716" y="21412"/>
                    <a:pt x="6528" y="24090"/>
                  </a:cubicBezTo>
                  <a:cubicBezTo>
                    <a:pt x="8682" y="25296"/>
                    <a:pt x="11286" y="25876"/>
                    <a:pt x="13948" y="25876"/>
                  </a:cubicBezTo>
                  <a:cubicBezTo>
                    <a:pt x="20988" y="25876"/>
                    <a:pt x="28435" y="21821"/>
                    <a:pt x="29042" y="14549"/>
                  </a:cubicBezTo>
                  <a:cubicBezTo>
                    <a:pt x="29419" y="10301"/>
                    <a:pt x="27138" y="6138"/>
                    <a:pt x="24000" y="3376"/>
                  </a:cubicBezTo>
                  <a:cubicBezTo>
                    <a:pt x="21347" y="1025"/>
                    <a:pt x="18188" y="0"/>
                    <a:pt x="148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4"/>
            <p:cNvSpPr/>
            <p:nvPr/>
          </p:nvSpPr>
          <p:spPr>
            <a:xfrm>
              <a:off x="3105500" y="3819600"/>
              <a:ext cx="696325" cy="155375"/>
            </a:xfrm>
            <a:custGeom>
              <a:avLst/>
              <a:gdLst/>
              <a:ahLst/>
              <a:cxnLst/>
              <a:rect l="l" t="t" r="r" b="b"/>
              <a:pathLst>
                <a:path w="27853" h="6215" extrusionOk="0">
                  <a:moveTo>
                    <a:pt x="27516" y="1"/>
                  </a:moveTo>
                  <a:cubicBezTo>
                    <a:pt x="27450" y="1"/>
                    <a:pt x="27369" y="27"/>
                    <a:pt x="27270" y="89"/>
                  </a:cubicBezTo>
                  <a:cubicBezTo>
                    <a:pt x="22550" y="3205"/>
                    <a:pt x="16895" y="5253"/>
                    <a:pt x="11301" y="5253"/>
                  </a:cubicBezTo>
                  <a:cubicBezTo>
                    <a:pt x="7770" y="5253"/>
                    <a:pt x="4263" y="4436"/>
                    <a:pt x="1032" y="2558"/>
                  </a:cubicBezTo>
                  <a:cubicBezTo>
                    <a:pt x="974" y="2520"/>
                    <a:pt x="912" y="2504"/>
                    <a:pt x="849" y="2504"/>
                  </a:cubicBezTo>
                  <a:cubicBezTo>
                    <a:pt x="450" y="2504"/>
                    <a:pt x="1" y="3160"/>
                    <a:pt x="362" y="3395"/>
                  </a:cubicBezTo>
                  <a:cubicBezTo>
                    <a:pt x="3725" y="5358"/>
                    <a:pt x="7378" y="6215"/>
                    <a:pt x="11056" y="6215"/>
                  </a:cubicBezTo>
                  <a:cubicBezTo>
                    <a:pt x="16785" y="6215"/>
                    <a:pt x="22574" y="4137"/>
                    <a:pt x="27416" y="926"/>
                  </a:cubicBezTo>
                  <a:cubicBezTo>
                    <a:pt x="27767" y="698"/>
                    <a:pt x="27853" y="1"/>
                    <a:pt x="275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4"/>
            <p:cNvSpPr/>
            <p:nvPr/>
          </p:nvSpPr>
          <p:spPr>
            <a:xfrm>
              <a:off x="3159825" y="3670225"/>
              <a:ext cx="546975" cy="125450"/>
            </a:xfrm>
            <a:custGeom>
              <a:avLst/>
              <a:gdLst/>
              <a:ahLst/>
              <a:cxnLst/>
              <a:rect l="l" t="t" r="r" b="b"/>
              <a:pathLst>
                <a:path w="21879" h="5018" extrusionOk="0">
                  <a:moveTo>
                    <a:pt x="21458" y="0"/>
                  </a:moveTo>
                  <a:cubicBezTo>
                    <a:pt x="21368" y="0"/>
                    <a:pt x="21261" y="42"/>
                    <a:pt x="21142" y="142"/>
                  </a:cubicBezTo>
                  <a:cubicBezTo>
                    <a:pt x="18422" y="2193"/>
                    <a:pt x="15179" y="3072"/>
                    <a:pt x="11852" y="3553"/>
                  </a:cubicBezTo>
                  <a:cubicBezTo>
                    <a:pt x="10116" y="3825"/>
                    <a:pt x="8358" y="4055"/>
                    <a:pt x="6579" y="4055"/>
                  </a:cubicBezTo>
                  <a:cubicBezTo>
                    <a:pt x="6557" y="4055"/>
                    <a:pt x="6536" y="4055"/>
                    <a:pt x="6514" y="4055"/>
                  </a:cubicBezTo>
                  <a:cubicBezTo>
                    <a:pt x="4494" y="4055"/>
                    <a:pt x="2897" y="3108"/>
                    <a:pt x="1014" y="2611"/>
                  </a:cubicBezTo>
                  <a:cubicBezTo>
                    <a:pt x="983" y="2603"/>
                    <a:pt x="952" y="2600"/>
                    <a:pt x="921" y="2600"/>
                  </a:cubicBezTo>
                  <a:cubicBezTo>
                    <a:pt x="465" y="2600"/>
                    <a:pt x="1" y="3414"/>
                    <a:pt x="491" y="3532"/>
                  </a:cubicBezTo>
                  <a:cubicBezTo>
                    <a:pt x="2311" y="3992"/>
                    <a:pt x="3880" y="4892"/>
                    <a:pt x="5784" y="4997"/>
                  </a:cubicBezTo>
                  <a:cubicBezTo>
                    <a:pt x="6037" y="5011"/>
                    <a:pt x="6289" y="5017"/>
                    <a:pt x="6542" y="5017"/>
                  </a:cubicBezTo>
                  <a:cubicBezTo>
                    <a:pt x="8151" y="5017"/>
                    <a:pt x="9756" y="4753"/>
                    <a:pt x="11329" y="4536"/>
                  </a:cubicBezTo>
                  <a:cubicBezTo>
                    <a:pt x="14991" y="4013"/>
                    <a:pt x="18527" y="3093"/>
                    <a:pt x="21519" y="812"/>
                  </a:cubicBezTo>
                  <a:cubicBezTo>
                    <a:pt x="21879" y="534"/>
                    <a:pt x="21778" y="0"/>
                    <a:pt x="21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4"/>
            <p:cNvSpPr/>
            <p:nvPr/>
          </p:nvSpPr>
          <p:spPr>
            <a:xfrm>
              <a:off x="3176200" y="4051750"/>
              <a:ext cx="597550" cy="80300"/>
            </a:xfrm>
            <a:custGeom>
              <a:avLst/>
              <a:gdLst/>
              <a:ahLst/>
              <a:cxnLst/>
              <a:rect l="l" t="t" r="r" b="b"/>
              <a:pathLst>
                <a:path w="23902" h="3212" extrusionOk="0">
                  <a:moveTo>
                    <a:pt x="23436" y="1"/>
                  </a:moveTo>
                  <a:cubicBezTo>
                    <a:pt x="23346" y="1"/>
                    <a:pt x="23241" y="34"/>
                    <a:pt x="23124" y="114"/>
                  </a:cubicBezTo>
                  <a:cubicBezTo>
                    <a:pt x="21973" y="867"/>
                    <a:pt x="20404" y="1097"/>
                    <a:pt x="19106" y="1327"/>
                  </a:cubicBezTo>
                  <a:cubicBezTo>
                    <a:pt x="17516" y="1578"/>
                    <a:pt x="15884" y="1746"/>
                    <a:pt x="14273" y="1871"/>
                  </a:cubicBezTo>
                  <a:cubicBezTo>
                    <a:pt x="9816" y="2269"/>
                    <a:pt x="5339" y="1892"/>
                    <a:pt x="924" y="2290"/>
                  </a:cubicBezTo>
                  <a:cubicBezTo>
                    <a:pt x="432" y="2290"/>
                    <a:pt x="1" y="3212"/>
                    <a:pt x="552" y="3212"/>
                  </a:cubicBezTo>
                  <a:cubicBezTo>
                    <a:pt x="564" y="3212"/>
                    <a:pt x="576" y="3211"/>
                    <a:pt x="589" y="3210"/>
                  </a:cubicBezTo>
                  <a:cubicBezTo>
                    <a:pt x="5192" y="2813"/>
                    <a:pt x="9837" y="3148"/>
                    <a:pt x="14440" y="2750"/>
                  </a:cubicBezTo>
                  <a:cubicBezTo>
                    <a:pt x="17349" y="2499"/>
                    <a:pt x="20989" y="2436"/>
                    <a:pt x="23500" y="804"/>
                  </a:cubicBezTo>
                  <a:cubicBezTo>
                    <a:pt x="23902" y="536"/>
                    <a:pt x="23795"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4"/>
            <p:cNvSpPr/>
            <p:nvPr/>
          </p:nvSpPr>
          <p:spPr>
            <a:xfrm>
              <a:off x="3456375" y="3577675"/>
              <a:ext cx="91300" cy="637975"/>
            </a:xfrm>
            <a:custGeom>
              <a:avLst/>
              <a:gdLst/>
              <a:ahLst/>
              <a:cxnLst/>
              <a:rect l="l" t="t" r="r" b="b"/>
              <a:pathLst>
                <a:path w="3652" h="25519" extrusionOk="0">
                  <a:moveTo>
                    <a:pt x="680" y="0"/>
                  </a:moveTo>
                  <a:cubicBezTo>
                    <a:pt x="390" y="0"/>
                    <a:pt x="0" y="389"/>
                    <a:pt x="74" y="727"/>
                  </a:cubicBezTo>
                  <a:cubicBezTo>
                    <a:pt x="1120" y="4681"/>
                    <a:pt x="2292" y="8594"/>
                    <a:pt x="2606" y="12674"/>
                  </a:cubicBezTo>
                  <a:cubicBezTo>
                    <a:pt x="2919" y="16859"/>
                    <a:pt x="1769" y="21023"/>
                    <a:pt x="1622" y="25186"/>
                  </a:cubicBezTo>
                  <a:cubicBezTo>
                    <a:pt x="1615" y="25425"/>
                    <a:pt x="1731" y="25519"/>
                    <a:pt x="1882" y="25519"/>
                  </a:cubicBezTo>
                  <a:cubicBezTo>
                    <a:pt x="2141" y="25519"/>
                    <a:pt x="2501" y="25240"/>
                    <a:pt x="2501" y="24935"/>
                  </a:cubicBezTo>
                  <a:cubicBezTo>
                    <a:pt x="2689" y="20897"/>
                    <a:pt x="3652" y="16880"/>
                    <a:pt x="3526" y="12800"/>
                  </a:cubicBezTo>
                  <a:cubicBezTo>
                    <a:pt x="3401" y="8510"/>
                    <a:pt x="2062" y="4367"/>
                    <a:pt x="953" y="245"/>
                  </a:cubicBezTo>
                  <a:cubicBezTo>
                    <a:pt x="909" y="71"/>
                    <a:pt x="804" y="0"/>
                    <a:pt x="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4"/>
            <p:cNvSpPr/>
            <p:nvPr/>
          </p:nvSpPr>
          <p:spPr>
            <a:xfrm>
              <a:off x="3420700" y="3487450"/>
              <a:ext cx="46850" cy="98525"/>
            </a:xfrm>
            <a:custGeom>
              <a:avLst/>
              <a:gdLst/>
              <a:ahLst/>
              <a:cxnLst/>
              <a:rect l="l" t="t" r="r" b="b"/>
              <a:pathLst>
                <a:path w="1874" h="3941" extrusionOk="0">
                  <a:moveTo>
                    <a:pt x="1166" y="0"/>
                  </a:moveTo>
                  <a:cubicBezTo>
                    <a:pt x="850" y="0"/>
                    <a:pt x="427" y="413"/>
                    <a:pt x="413" y="716"/>
                  </a:cubicBezTo>
                  <a:cubicBezTo>
                    <a:pt x="329" y="1595"/>
                    <a:pt x="308" y="2453"/>
                    <a:pt x="99" y="3290"/>
                  </a:cubicBezTo>
                  <a:cubicBezTo>
                    <a:pt x="1" y="3692"/>
                    <a:pt x="183" y="3859"/>
                    <a:pt x="420" y="3859"/>
                  </a:cubicBezTo>
                  <a:cubicBezTo>
                    <a:pt x="537" y="3859"/>
                    <a:pt x="667" y="3818"/>
                    <a:pt x="784" y="3744"/>
                  </a:cubicBezTo>
                  <a:lnTo>
                    <a:pt x="784" y="3744"/>
                  </a:lnTo>
                  <a:cubicBezTo>
                    <a:pt x="837" y="3882"/>
                    <a:pt x="946" y="3940"/>
                    <a:pt x="1073" y="3940"/>
                  </a:cubicBezTo>
                  <a:cubicBezTo>
                    <a:pt x="1384" y="3940"/>
                    <a:pt x="1809" y="3596"/>
                    <a:pt x="1836" y="3227"/>
                  </a:cubicBezTo>
                  <a:cubicBezTo>
                    <a:pt x="1873" y="2782"/>
                    <a:pt x="1847" y="2342"/>
                    <a:pt x="1788" y="1902"/>
                  </a:cubicBezTo>
                  <a:lnTo>
                    <a:pt x="1788" y="1902"/>
                  </a:lnTo>
                  <a:cubicBezTo>
                    <a:pt x="1769" y="1536"/>
                    <a:pt x="1752" y="1168"/>
                    <a:pt x="1752" y="800"/>
                  </a:cubicBezTo>
                  <a:cubicBezTo>
                    <a:pt x="1752" y="544"/>
                    <a:pt x="1646" y="420"/>
                    <a:pt x="1499" y="388"/>
                  </a:cubicBezTo>
                  <a:lnTo>
                    <a:pt x="1499" y="388"/>
                  </a:lnTo>
                  <a:cubicBezTo>
                    <a:pt x="1493" y="358"/>
                    <a:pt x="1486" y="328"/>
                    <a:pt x="1480" y="297"/>
                  </a:cubicBezTo>
                  <a:cubicBezTo>
                    <a:pt x="1428" y="83"/>
                    <a:pt x="1308"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4"/>
            <p:cNvSpPr/>
            <p:nvPr/>
          </p:nvSpPr>
          <p:spPr>
            <a:xfrm>
              <a:off x="3380275" y="4202100"/>
              <a:ext cx="184150" cy="126425"/>
            </a:xfrm>
            <a:custGeom>
              <a:avLst/>
              <a:gdLst/>
              <a:ahLst/>
              <a:cxnLst/>
              <a:rect l="l" t="t" r="r" b="b"/>
              <a:pathLst>
                <a:path w="7366" h="5057" extrusionOk="0">
                  <a:moveTo>
                    <a:pt x="3417" y="1242"/>
                  </a:moveTo>
                  <a:cubicBezTo>
                    <a:pt x="3519" y="1257"/>
                    <a:pt x="3622" y="1278"/>
                    <a:pt x="3724" y="1305"/>
                  </a:cubicBezTo>
                  <a:lnTo>
                    <a:pt x="3724" y="1305"/>
                  </a:lnTo>
                  <a:cubicBezTo>
                    <a:pt x="3622" y="1416"/>
                    <a:pt x="3541" y="1546"/>
                    <a:pt x="3501" y="1660"/>
                  </a:cubicBezTo>
                  <a:lnTo>
                    <a:pt x="3501" y="1660"/>
                  </a:lnTo>
                  <a:cubicBezTo>
                    <a:pt x="3477" y="1517"/>
                    <a:pt x="3451" y="1377"/>
                    <a:pt x="3417" y="1242"/>
                  </a:cubicBezTo>
                  <a:close/>
                  <a:moveTo>
                    <a:pt x="5000" y="1936"/>
                  </a:moveTo>
                  <a:cubicBezTo>
                    <a:pt x="5187" y="2079"/>
                    <a:pt x="5363" y="2244"/>
                    <a:pt x="5526" y="2422"/>
                  </a:cubicBezTo>
                  <a:lnTo>
                    <a:pt x="5526" y="2422"/>
                  </a:lnTo>
                  <a:cubicBezTo>
                    <a:pt x="5461" y="2453"/>
                    <a:pt x="5399" y="2490"/>
                    <a:pt x="5340" y="2533"/>
                  </a:cubicBezTo>
                  <a:lnTo>
                    <a:pt x="5340" y="2533"/>
                  </a:lnTo>
                  <a:cubicBezTo>
                    <a:pt x="5225" y="2334"/>
                    <a:pt x="5116" y="2134"/>
                    <a:pt x="5000" y="1936"/>
                  </a:cubicBezTo>
                  <a:close/>
                  <a:moveTo>
                    <a:pt x="6176" y="3404"/>
                  </a:moveTo>
                  <a:cubicBezTo>
                    <a:pt x="6172" y="3487"/>
                    <a:pt x="6073" y="3516"/>
                    <a:pt x="5859" y="3599"/>
                  </a:cubicBezTo>
                  <a:cubicBezTo>
                    <a:pt x="5821" y="3614"/>
                    <a:pt x="5783" y="3628"/>
                    <a:pt x="5744" y="3641"/>
                  </a:cubicBezTo>
                  <a:lnTo>
                    <a:pt x="5744" y="3641"/>
                  </a:lnTo>
                  <a:cubicBezTo>
                    <a:pt x="5757" y="3613"/>
                    <a:pt x="5767" y="3585"/>
                    <a:pt x="5775" y="3557"/>
                  </a:cubicBezTo>
                  <a:lnTo>
                    <a:pt x="5733" y="3494"/>
                  </a:lnTo>
                  <a:lnTo>
                    <a:pt x="5733" y="3494"/>
                  </a:lnTo>
                  <a:cubicBezTo>
                    <a:pt x="5773" y="3506"/>
                    <a:pt x="5813" y="3512"/>
                    <a:pt x="5853" y="3512"/>
                  </a:cubicBezTo>
                  <a:cubicBezTo>
                    <a:pt x="5963" y="3512"/>
                    <a:pt x="6074" y="3471"/>
                    <a:pt x="6176" y="3404"/>
                  </a:cubicBezTo>
                  <a:close/>
                  <a:moveTo>
                    <a:pt x="4393" y="3371"/>
                  </a:moveTo>
                  <a:lnTo>
                    <a:pt x="4393" y="3371"/>
                  </a:lnTo>
                  <a:cubicBezTo>
                    <a:pt x="4497" y="3551"/>
                    <a:pt x="4607" y="3726"/>
                    <a:pt x="4736" y="3890"/>
                  </a:cubicBezTo>
                  <a:lnTo>
                    <a:pt x="4736" y="3890"/>
                  </a:lnTo>
                  <a:cubicBezTo>
                    <a:pt x="4564" y="3917"/>
                    <a:pt x="4390" y="3938"/>
                    <a:pt x="4214" y="3954"/>
                  </a:cubicBezTo>
                  <a:lnTo>
                    <a:pt x="4214" y="3954"/>
                  </a:lnTo>
                  <a:cubicBezTo>
                    <a:pt x="4286" y="3758"/>
                    <a:pt x="4345" y="3564"/>
                    <a:pt x="4393" y="3371"/>
                  </a:cubicBezTo>
                  <a:close/>
                  <a:moveTo>
                    <a:pt x="2732" y="3581"/>
                  </a:moveTo>
                  <a:lnTo>
                    <a:pt x="2732" y="3581"/>
                  </a:lnTo>
                  <a:cubicBezTo>
                    <a:pt x="2780" y="3724"/>
                    <a:pt x="2839" y="3863"/>
                    <a:pt x="2913" y="3995"/>
                  </a:cubicBezTo>
                  <a:lnTo>
                    <a:pt x="2913" y="3995"/>
                  </a:lnTo>
                  <a:cubicBezTo>
                    <a:pt x="2806" y="3994"/>
                    <a:pt x="2699" y="3991"/>
                    <a:pt x="2592" y="3988"/>
                  </a:cubicBezTo>
                  <a:lnTo>
                    <a:pt x="2592" y="3988"/>
                  </a:lnTo>
                  <a:cubicBezTo>
                    <a:pt x="2601" y="3970"/>
                    <a:pt x="2609" y="3952"/>
                    <a:pt x="2616" y="3934"/>
                  </a:cubicBezTo>
                  <a:cubicBezTo>
                    <a:pt x="2628" y="3901"/>
                    <a:pt x="2639" y="3867"/>
                    <a:pt x="2651" y="3834"/>
                  </a:cubicBezTo>
                  <a:lnTo>
                    <a:pt x="2651" y="3834"/>
                  </a:lnTo>
                  <a:cubicBezTo>
                    <a:pt x="2660" y="3832"/>
                    <a:pt x="2669" y="3831"/>
                    <a:pt x="2678" y="3829"/>
                  </a:cubicBezTo>
                  <a:cubicBezTo>
                    <a:pt x="2678" y="3803"/>
                    <a:pt x="2678" y="3776"/>
                    <a:pt x="2679" y="3750"/>
                  </a:cubicBezTo>
                  <a:lnTo>
                    <a:pt x="2679" y="3750"/>
                  </a:lnTo>
                  <a:cubicBezTo>
                    <a:pt x="2697" y="3694"/>
                    <a:pt x="2715" y="3637"/>
                    <a:pt x="2732" y="3581"/>
                  </a:cubicBezTo>
                  <a:close/>
                  <a:moveTo>
                    <a:pt x="3432" y="0"/>
                  </a:moveTo>
                  <a:cubicBezTo>
                    <a:pt x="3088" y="0"/>
                    <a:pt x="2786" y="56"/>
                    <a:pt x="2521" y="156"/>
                  </a:cubicBezTo>
                  <a:lnTo>
                    <a:pt x="2521" y="156"/>
                  </a:lnTo>
                  <a:cubicBezTo>
                    <a:pt x="2450" y="111"/>
                    <a:pt x="2362" y="88"/>
                    <a:pt x="2269" y="88"/>
                  </a:cubicBezTo>
                  <a:cubicBezTo>
                    <a:pt x="2057" y="88"/>
                    <a:pt x="1817" y="209"/>
                    <a:pt x="1674" y="460"/>
                  </a:cubicBezTo>
                  <a:cubicBezTo>
                    <a:pt x="1005" y="1716"/>
                    <a:pt x="377" y="2971"/>
                    <a:pt x="63" y="4352"/>
                  </a:cubicBezTo>
                  <a:cubicBezTo>
                    <a:pt x="0" y="4624"/>
                    <a:pt x="63" y="4938"/>
                    <a:pt x="398" y="4938"/>
                  </a:cubicBezTo>
                  <a:cubicBezTo>
                    <a:pt x="1035" y="4967"/>
                    <a:pt x="1996" y="5056"/>
                    <a:pt x="3001" y="5056"/>
                  </a:cubicBezTo>
                  <a:cubicBezTo>
                    <a:pt x="4897" y="5056"/>
                    <a:pt x="6946" y="4738"/>
                    <a:pt x="7261" y="3097"/>
                  </a:cubicBezTo>
                  <a:cubicBezTo>
                    <a:pt x="7365" y="2532"/>
                    <a:pt x="6905" y="1988"/>
                    <a:pt x="6570" y="1590"/>
                  </a:cubicBezTo>
                  <a:cubicBezTo>
                    <a:pt x="5754" y="649"/>
                    <a:pt x="4708" y="0"/>
                    <a:pt x="3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4"/>
            <p:cNvSpPr/>
            <p:nvPr/>
          </p:nvSpPr>
          <p:spPr>
            <a:xfrm>
              <a:off x="3274600" y="4250200"/>
              <a:ext cx="374550" cy="145375"/>
            </a:xfrm>
            <a:custGeom>
              <a:avLst/>
              <a:gdLst/>
              <a:ahLst/>
              <a:cxnLst/>
              <a:rect l="l" t="t" r="r" b="b"/>
              <a:pathLst>
                <a:path w="14982" h="5815" extrusionOk="0">
                  <a:moveTo>
                    <a:pt x="1684" y="3066"/>
                  </a:moveTo>
                  <a:cubicBezTo>
                    <a:pt x="1565" y="3242"/>
                    <a:pt x="1503" y="3444"/>
                    <a:pt x="1549" y="3597"/>
                  </a:cubicBezTo>
                  <a:lnTo>
                    <a:pt x="1549" y="3597"/>
                  </a:lnTo>
                  <a:cubicBezTo>
                    <a:pt x="1381" y="3433"/>
                    <a:pt x="1343" y="3263"/>
                    <a:pt x="1591" y="3119"/>
                  </a:cubicBezTo>
                  <a:cubicBezTo>
                    <a:pt x="1621" y="3100"/>
                    <a:pt x="1652" y="3083"/>
                    <a:pt x="1684" y="3066"/>
                  </a:cubicBezTo>
                  <a:close/>
                  <a:moveTo>
                    <a:pt x="1904" y="3850"/>
                  </a:moveTo>
                  <a:cubicBezTo>
                    <a:pt x="2439" y="4026"/>
                    <a:pt x="2949" y="4218"/>
                    <a:pt x="3453" y="4404"/>
                  </a:cubicBezTo>
                  <a:lnTo>
                    <a:pt x="3453" y="4404"/>
                  </a:lnTo>
                  <a:cubicBezTo>
                    <a:pt x="3271" y="4370"/>
                    <a:pt x="3089" y="4333"/>
                    <a:pt x="2909" y="4290"/>
                  </a:cubicBezTo>
                  <a:cubicBezTo>
                    <a:pt x="2815" y="4259"/>
                    <a:pt x="2303" y="4078"/>
                    <a:pt x="1904" y="3850"/>
                  </a:cubicBezTo>
                  <a:close/>
                  <a:moveTo>
                    <a:pt x="10802" y="1"/>
                  </a:moveTo>
                  <a:cubicBezTo>
                    <a:pt x="10249" y="1"/>
                    <a:pt x="9747" y="1069"/>
                    <a:pt x="10442" y="1150"/>
                  </a:cubicBezTo>
                  <a:lnTo>
                    <a:pt x="10442" y="1150"/>
                  </a:lnTo>
                  <a:cubicBezTo>
                    <a:pt x="10442" y="1151"/>
                    <a:pt x="10442" y="1151"/>
                    <a:pt x="10442" y="1152"/>
                  </a:cubicBezTo>
                  <a:cubicBezTo>
                    <a:pt x="10452" y="1152"/>
                    <a:pt x="10462" y="1152"/>
                    <a:pt x="10473" y="1153"/>
                  </a:cubicBezTo>
                  <a:lnTo>
                    <a:pt x="10473" y="1153"/>
                  </a:lnTo>
                  <a:cubicBezTo>
                    <a:pt x="10721" y="1173"/>
                    <a:pt x="10968" y="1195"/>
                    <a:pt x="11211" y="1226"/>
                  </a:cubicBezTo>
                  <a:lnTo>
                    <a:pt x="11211" y="1226"/>
                  </a:lnTo>
                  <a:cubicBezTo>
                    <a:pt x="11976" y="1357"/>
                    <a:pt x="12795" y="1688"/>
                    <a:pt x="13057" y="2428"/>
                  </a:cubicBezTo>
                  <a:cubicBezTo>
                    <a:pt x="13496" y="3788"/>
                    <a:pt x="9835" y="4207"/>
                    <a:pt x="9144" y="4228"/>
                  </a:cubicBezTo>
                  <a:cubicBezTo>
                    <a:pt x="8888" y="4243"/>
                    <a:pt x="8626" y="4251"/>
                    <a:pt x="8363" y="4251"/>
                  </a:cubicBezTo>
                  <a:cubicBezTo>
                    <a:pt x="7530" y="4251"/>
                    <a:pt x="6675" y="4172"/>
                    <a:pt x="5880" y="3998"/>
                  </a:cubicBezTo>
                  <a:cubicBezTo>
                    <a:pt x="4773" y="3764"/>
                    <a:pt x="3737" y="3188"/>
                    <a:pt x="2656" y="2789"/>
                  </a:cubicBezTo>
                  <a:lnTo>
                    <a:pt x="2656" y="2789"/>
                  </a:lnTo>
                  <a:cubicBezTo>
                    <a:pt x="3147" y="2725"/>
                    <a:pt x="3660" y="2733"/>
                    <a:pt x="4081" y="2721"/>
                  </a:cubicBezTo>
                  <a:cubicBezTo>
                    <a:pt x="4095" y="2723"/>
                    <a:pt x="4110" y="2724"/>
                    <a:pt x="4124" y="2724"/>
                  </a:cubicBezTo>
                  <a:cubicBezTo>
                    <a:pt x="4672" y="2724"/>
                    <a:pt x="5150" y="1591"/>
                    <a:pt x="4436" y="1591"/>
                  </a:cubicBezTo>
                  <a:cubicBezTo>
                    <a:pt x="3348" y="1591"/>
                    <a:pt x="2177" y="1654"/>
                    <a:pt x="1193" y="2261"/>
                  </a:cubicBezTo>
                  <a:cubicBezTo>
                    <a:pt x="419" y="2721"/>
                    <a:pt x="1" y="3851"/>
                    <a:pt x="649" y="4604"/>
                  </a:cubicBezTo>
                  <a:cubicBezTo>
                    <a:pt x="1298" y="5358"/>
                    <a:pt x="2449" y="5525"/>
                    <a:pt x="3369" y="5651"/>
                  </a:cubicBezTo>
                  <a:cubicBezTo>
                    <a:pt x="4199" y="5771"/>
                    <a:pt x="5035" y="5815"/>
                    <a:pt x="5875" y="5815"/>
                  </a:cubicBezTo>
                  <a:cubicBezTo>
                    <a:pt x="6496" y="5815"/>
                    <a:pt x="7119" y="5791"/>
                    <a:pt x="7742" y="5755"/>
                  </a:cubicBezTo>
                  <a:cubicBezTo>
                    <a:pt x="9793" y="5651"/>
                    <a:pt x="12408" y="5546"/>
                    <a:pt x="14103" y="4207"/>
                  </a:cubicBezTo>
                  <a:cubicBezTo>
                    <a:pt x="14961" y="3537"/>
                    <a:pt x="14982" y="2575"/>
                    <a:pt x="14564" y="1633"/>
                  </a:cubicBezTo>
                  <a:cubicBezTo>
                    <a:pt x="14107" y="609"/>
                    <a:pt x="12926" y="261"/>
                    <a:pt x="11826" y="107"/>
                  </a:cubicBezTo>
                  <a:lnTo>
                    <a:pt x="11826" y="107"/>
                  </a:lnTo>
                  <a:cubicBezTo>
                    <a:pt x="11473" y="39"/>
                    <a:pt x="11125" y="7"/>
                    <a:pt x="10818" y="1"/>
                  </a:cubicBezTo>
                  <a:cubicBezTo>
                    <a:pt x="10813" y="1"/>
                    <a:pt x="1080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4"/>
            <p:cNvSpPr/>
            <p:nvPr/>
          </p:nvSpPr>
          <p:spPr>
            <a:xfrm>
              <a:off x="3441475" y="3515800"/>
              <a:ext cx="485450" cy="733400"/>
            </a:xfrm>
            <a:custGeom>
              <a:avLst/>
              <a:gdLst/>
              <a:ahLst/>
              <a:cxnLst/>
              <a:rect l="l" t="t" r="r" b="b"/>
              <a:pathLst>
                <a:path w="19418" h="29336" extrusionOk="0">
                  <a:moveTo>
                    <a:pt x="1088" y="0"/>
                  </a:moveTo>
                  <a:cubicBezTo>
                    <a:pt x="523" y="42"/>
                    <a:pt x="0" y="1193"/>
                    <a:pt x="733" y="1193"/>
                  </a:cubicBezTo>
                  <a:cubicBezTo>
                    <a:pt x="4959" y="1214"/>
                    <a:pt x="9060" y="2176"/>
                    <a:pt x="12617" y="4562"/>
                  </a:cubicBezTo>
                  <a:cubicBezTo>
                    <a:pt x="14354" y="5713"/>
                    <a:pt x="16028" y="7198"/>
                    <a:pt x="17074" y="8998"/>
                  </a:cubicBezTo>
                  <a:cubicBezTo>
                    <a:pt x="18120" y="10776"/>
                    <a:pt x="18308" y="12931"/>
                    <a:pt x="18141" y="14940"/>
                  </a:cubicBezTo>
                  <a:cubicBezTo>
                    <a:pt x="17848" y="18706"/>
                    <a:pt x="16467" y="23016"/>
                    <a:pt x="13329" y="25360"/>
                  </a:cubicBezTo>
                  <a:cubicBezTo>
                    <a:pt x="10567" y="27389"/>
                    <a:pt x="6445" y="28184"/>
                    <a:pt x="3076" y="28184"/>
                  </a:cubicBezTo>
                  <a:cubicBezTo>
                    <a:pt x="2511" y="28184"/>
                    <a:pt x="1988" y="29335"/>
                    <a:pt x="2720" y="29335"/>
                  </a:cubicBezTo>
                  <a:cubicBezTo>
                    <a:pt x="6340" y="29335"/>
                    <a:pt x="10504" y="28456"/>
                    <a:pt x="13517" y="26343"/>
                  </a:cubicBezTo>
                  <a:cubicBezTo>
                    <a:pt x="16990" y="23916"/>
                    <a:pt x="18413" y="19836"/>
                    <a:pt x="19083" y="15777"/>
                  </a:cubicBezTo>
                  <a:cubicBezTo>
                    <a:pt x="19417" y="13747"/>
                    <a:pt x="19397" y="11508"/>
                    <a:pt x="18664" y="9562"/>
                  </a:cubicBezTo>
                  <a:cubicBezTo>
                    <a:pt x="17827" y="7324"/>
                    <a:pt x="16258" y="5713"/>
                    <a:pt x="14438" y="4248"/>
                  </a:cubicBezTo>
                  <a:cubicBezTo>
                    <a:pt x="10630" y="1235"/>
                    <a:pt x="5859" y="42"/>
                    <a:pt x="1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8" name="Google Shape;678;p44"/>
          <p:cNvGrpSpPr/>
          <p:nvPr/>
        </p:nvGrpSpPr>
        <p:grpSpPr>
          <a:xfrm rot="929674">
            <a:off x="823774" y="559384"/>
            <a:ext cx="591059" cy="908111"/>
            <a:chOff x="1440275" y="1728400"/>
            <a:chExt cx="374525" cy="575425"/>
          </a:xfrm>
        </p:grpSpPr>
        <p:sp>
          <p:nvSpPr>
            <p:cNvPr id="679" name="Google Shape;679;p44"/>
            <p:cNvSpPr/>
            <p:nvPr/>
          </p:nvSpPr>
          <p:spPr>
            <a:xfrm>
              <a:off x="1580000" y="1812725"/>
              <a:ext cx="129550" cy="163675"/>
            </a:xfrm>
            <a:custGeom>
              <a:avLst/>
              <a:gdLst/>
              <a:ahLst/>
              <a:cxnLst/>
              <a:rect l="l" t="t" r="r" b="b"/>
              <a:pathLst>
                <a:path w="5182" h="6547" extrusionOk="0">
                  <a:moveTo>
                    <a:pt x="3365" y="884"/>
                  </a:moveTo>
                  <a:cubicBezTo>
                    <a:pt x="3687" y="884"/>
                    <a:pt x="4010" y="898"/>
                    <a:pt x="4331" y="928"/>
                  </a:cubicBezTo>
                  <a:lnTo>
                    <a:pt x="4331" y="928"/>
                  </a:lnTo>
                  <a:cubicBezTo>
                    <a:pt x="4177" y="2422"/>
                    <a:pt x="4302" y="4340"/>
                    <a:pt x="3319" y="5520"/>
                  </a:cubicBezTo>
                  <a:cubicBezTo>
                    <a:pt x="3185" y="5670"/>
                    <a:pt x="3017" y="5728"/>
                    <a:pt x="2844" y="5728"/>
                  </a:cubicBezTo>
                  <a:cubicBezTo>
                    <a:pt x="2559" y="5728"/>
                    <a:pt x="2259" y="5572"/>
                    <a:pt x="2064" y="5415"/>
                  </a:cubicBezTo>
                  <a:cubicBezTo>
                    <a:pt x="1603" y="5039"/>
                    <a:pt x="1499" y="4348"/>
                    <a:pt x="1436" y="3825"/>
                  </a:cubicBezTo>
                  <a:cubicBezTo>
                    <a:pt x="1269" y="2904"/>
                    <a:pt x="1352" y="1963"/>
                    <a:pt x="1436" y="1042"/>
                  </a:cubicBezTo>
                  <a:cubicBezTo>
                    <a:pt x="1436" y="1042"/>
                    <a:pt x="1436" y="1041"/>
                    <a:pt x="1436" y="1040"/>
                  </a:cubicBezTo>
                  <a:lnTo>
                    <a:pt x="1436" y="1040"/>
                  </a:lnTo>
                  <a:cubicBezTo>
                    <a:pt x="2075" y="940"/>
                    <a:pt x="2720" y="884"/>
                    <a:pt x="3365" y="884"/>
                  </a:cubicBezTo>
                  <a:close/>
                  <a:moveTo>
                    <a:pt x="3663" y="1"/>
                  </a:moveTo>
                  <a:cubicBezTo>
                    <a:pt x="2636" y="1"/>
                    <a:pt x="1601" y="150"/>
                    <a:pt x="620" y="373"/>
                  </a:cubicBezTo>
                  <a:cubicBezTo>
                    <a:pt x="210" y="470"/>
                    <a:pt x="1" y="1222"/>
                    <a:pt x="432" y="1222"/>
                  </a:cubicBezTo>
                  <a:cubicBezTo>
                    <a:pt x="463" y="1222"/>
                    <a:pt x="498" y="1218"/>
                    <a:pt x="536" y="1210"/>
                  </a:cubicBezTo>
                  <a:cubicBezTo>
                    <a:pt x="565" y="1203"/>
                    <a:pt x="593" y="1197"/>
                    <a:pt x="622" y="1191"/>
                  </a:cubicBezTo>
                  <a:lnTo>
                    <a:pt x="622" y="1191"/>
                  </a:lnTo>
                  <a:cubicBezTo>
                    <a:pt x="621" y="1197"/>
                    <a:pt x="620" y="1203"/>
                    <a:pt x="620" y="1210"/>
                  </a:cubicBezTo>
                  <a:cubicBezTo>
                    <a:pt x="504" y="2658"/>
                    <a:pt x="281" y="6547"/>
                    <a:pt x="2434" y="6547"/>
                  </a:cubicBezTo>
                  <a:cubicBezTo>
                    <a:pt x="2614" y="6547"/>
                    <a:pt x="2811" y="6520"/>
                    <a:pt x="3026" y="6461"/>
                  </a:cubicBezTo>
                  <a:cubicBezTo>
                    <a:pt x="5160" y="5855"/>
                    <a:pt x="4951" y="2047"/>
                    <a:pt x="5160" y="394"/>
                  </a:cubicBezTo>
                  <a:cubicBezTo>
                    <a:pt x="5181" y="205"/>
                    <a:pt x="5056" y="80"/>
                    <a:pt x="4909" y="80"/>
                  </a:cubicBezTo>
                  <a:cubicBezTo>
                    <a:pt x="4498" y="25"/>
                    <a:pt x="4081" y="1"/>
                    <a:pt x="36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4"/>
            <p:cNvSpPr/>
            <p:nvPr/>
          </p:nvSpPr>
          <p:spPr>
            <a:xfrm>
              <a:off x="1626875" y="1879525"/>
              <a:ext cx="31925" cy="39475"/>
            </a:xfrm>
            <a:custGeom>
              <a:avLst/>
              <a:gdLst/>
              <a:ahLst/>
              <a:cxnLst/>
              <a:rect l="l" t="t" r="r" b="b"/>
              <a:pathLst>
                <a:path w="1277" h="1579" extrusionOk="0">
                  <a:moveTo>
                    <a:pt x="864" y="0"/>
                  </a:moveTo>
                  <a:cubicBezTo>
                    <a:pt x="695" y="0"/>
                    <a:pt x="533" y="96"/>
                    <a:pt x="461" y="212"/>
                  </a:cubicBezTo>
                  <a:cubicBezTo>
                    <a:pt x="335" y="379"/>
                    <a:pt x="189" y="546"/>
                    <a:pt x="105" y="756"/>
                  </a:cubicBezTo>
                  <a:cubicBezTo>
                    <a:pt x="0" y="1069"/>
                    <a:pt x="168" y="1300"/>
                    <a:pt x="419" y="1509"/>
                  </a:cubicBezTo>
                  <a:cubicBezTo>
                    <a:pt x="475" y="1558"/>
                    <a:pt x="536" y="1579"/>
                    <a:pt x="598" y="1579"/>
                  </a:cubicBezTo>
                  <a:cubicBezTo>
                    <a:pt x="745" y="1579"/>
                    <a:pt x="895" y="1465"/>
                    <a:pt x="984" y="1362"/>
                  </a:cubicBezTo>
                  <a:cubicBezTo>
                    <a:pt x="1151" y="1174"/>
                    <a:pt x="1277" y="944"/>
                    <a:pt x="1277" y="672"/>
                  </a:cubicBezTo>
                  <a:cubicBezTo>
                    <a:pt x="1277" y="546"/>
                    <a:pt x="1214" y="442"/>
                    <a:pt x="1214" y="316"/>
                  </a:cubicBezTo>
                  <a:cubicBezTo>
                    <a:pt x="1210" y="265"/>
                    <a:pt x="1194" y="223"/>
                    <a:pt x="1170" y="190"/>
                  </a:cubicBezTo>
                  <a:lnTo>
                    <a:pt x="1170" y="190"/>
                  </a:lnTo>
                  <a:cubicBezTo>
                    <a:pt x="1156" y="144"/>
                    <a:pt x="1129" y="102"/>
                    <a:pt x="1088" y="65"/>
                  </a:cubicBezTo>
                  <a:cubicBezTo>
                    <a:pt x="1017" y="20"/>
                    <a:pt x="940"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4"/>
            <p:cNvSpPr/>
            <p:nvPr/>
          </p:nvSpPr>
          <p:spPr>
            <a:xfrm>
              <a:off x="1627400" y="1728400"/>
              <a:ext cx="68550" cy="101950"/>
            </a:xfrm>
            <a:custGeom>
              <a:avLst/>
              <a:gdLst/>
              <a:ahLst/>
              <a:cxnLst/>
              <a:rect l="l" t="t" r="r" b="b"/>
              <a:pathLst>
                <a:path w="2742" h="4078" extrusionOk="0">
                  <a:moveTo>
                    <a:pt x="2427" y="0"/>
                  </a:moveTo>
                  <a:cubicBezTo>
                    <a:pt x="1779" y="21"/>
                    <a:pt x="1130" y="168"/>
                    <a:pt x="502" y="356"/>
                  </a:cubicBezTo>
                  <a:cubicBezTo>
                    <a:pt x="230" y="440"/>
                    <a:pt x="0" y="733"/>
                    <a:pt x="42" y="984"/>
                  </a:cubicBezTo>
                  <a:cubicBezTo>
                    <a:pt x="209" y="1821"/>
                    <a:pt x="126" y="2658"/>
                    <a:pt x="42" y="3495"/>
                  </a:cubicBezTo>
                  <a:cubicBezTo>
                    <a:pt x="18" y="3735"/>
                    <a:pt x="126" y="3828"/>
                    <a:pt x="270" y="3828"/>
                  </a:cubicBezTo>
                  <a:cubicBezTo>
                    <a:pt x="503" y="3828"/>
                    <a:pt x="832" y="3586"/>
                    <a:pt x="858" y="3327"/>
                  </a:cubicBezTo>
                  <a:cubicBezTo>
                    <a:pt x="927" y="2572"/>
                    <a:pt x="995" y="1831"/>
                    <a:pt x="925" y="1093"/>
                  </a:cubicBezTo>
                  <a:lnTo>
                    <a:pt x="925" y="1093"/>
                  </a:lnTo>
                  <a:cubicBezTo>
                    <a:pt x="1243" y="1010"/>
                    <a:pt x="1563" y="942"/>
                    <a:pt x="1889" y="903"/>
                  </a:cubicBezTo>
                  <a:lnTo>
                    <a:pt x="1889" y="903"/>
                  </a:lnTo>
                  <a:cubicBezTo>
                    <a:pt x="1892" y="1864"/>
                    <a:pt x="1707" y="2824"/>
                    <a:pt x="1611" y="3767"/>
                  </a:cubicBezTo>
                  <a:cubicBezTo>
                    <a:pt x="1596" y="3990"/>
                    <a:pt x="1700" y="4078"/>
                    <a:pt x="1838" y="4078"/>
                  </a:cubicBezTo>
                  <a:cubicBezTo>
                    <a:pt x="2076" y="4078"/>
                    <a:pt x="2414" y="3822"/>
                    <a:pt x="2427" y="3557"/>
                  </a:cubicBezTo>
                  <a:cubicBezTo>
                    <a:pt x="2532" y="2428"/>
                    <a:pt x="2741" y="1360"/>
                    <a:pt x="2699" y="231"/>
                  </a:cubicBezTo>
                  <a:cubicBezTo>
                    <a:pt x="2699" y="105"/>
                    <a:pt x="2553" y="0"/>
                    <a:pt x="24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4"/>
            <p:cNvSpPr/>
            <p:nvPr/>
          </p:nvSpPr>
          <p:spPr>
            <a:xfrm>
              <a:off x="1440275" y="1933400"/>
              <a:ext cx="210150" cy="320825"/>
            </a:xfrm>
            <a:custGeom>
              <a:avLst/>
              <a:gdLst/>
              <a:ahLst/>
              <a:cxnLst/>
              <a:rect l="l" t="t" r="r" b="b"/>
              <a:pathLst>
                <a:path w="8406" h="12833" extrusionOk="0">
                  <a:moveTo>
                    <a:pt x="7388" y="1304"/>
                  </a:moveTo>
                  <a:lnTo>
                    <a:pt x="7388" y="1304"/>
                  </a:lnTo>
                  <a:cubicBezTo>
                    <a:pt x="5990" y="5062"/>
                    <a:pt x="4493" y="8946"/>
                    <a:pt x="1375" y="11571"/>
                  </a:cubicBezTo>
                  <a:lnTo>
                    <a:pt x="1375" y="11571"/>
                  </a:lnTo>
                  <a:cubicBezTo>
                    <a:pt x="1388" y="11516"/>
                    <a:pt x="1389" y="11460"/>
                    <a:pt x="1376" y="11406"/>
                  </a:cubicBezTo>
                  <a:cubicBezTo>
                    <a:pt x="1164" y="10542"/>
                    <a:pt x="1096" y="9708"/>
                    <a:pt x="1168" y="8906"/>
                  </a:cubicBezTo>
                  <a:lnTo>
                    <a:pt x="1168" y="8906"/>
                  </a:lnTo>
                  <a:cubicBezTo>
                    <a:pt x="1608" y="7481"/>
                    <a:pt x="2587" y="6171"/>
                    <a:pt x="3531" y="4982"/>
                  </a:cubicBezTo>
                  <a:cubicBezTo>
                    <a:pt x="4403" y="3845"/>
                    <a:pt x="5299" y="2743"/>
                    <a:pt x="6261" y="1692"/>
                  </a:cubicBezTo>
                  <a:lnTo>
                    <a:pt x="6261" y="1692"/>
                  </a:lnTo>
                  <a:cubicBezTo>
                    <a:pt x="6624" y="1508"/>
                    <a:pt x="7001" y="1373"/>
                    <a:pt x="7388" y="1304"/>
                  </a:cubicBezTo>
                  <a:close/>
                  <a:moveTo>
                    <a:pt x="7097" y="1"/>
                  </a:moveTo>
                  <a:cubicBezTo>
                    <a:pt x="6988" y="1"/>
                    <a:pt x="6859" y="57"/>
                    <a:pt x="6732" y="191"/>
                  </a:cubicBezTo>
                  <a:cubicBezTo>
                    <a:pt x="6470" y="459"/>
                    <a:pt x="6211" y="730"/>
                    <a:pt x="5956" y="1005"/>
                  </a:cubicBezTo>
                  <a:lnTo>
                    <a:pt x="5956" y="1005"/>
                  </a:lnTo>
                  <a:cubicBezTo>
                    <a:pt x="4421" y="1856"/>
                    <a:pt x="3143" y="3390"/>
                    <a:pt x="2150" y="4689"/>
                  </a:cubicBezTo>
                  <a:cubicBezTo>
                    <a:pt x="1146" y="5993"/>
                    <a:pt x="540" y="7428"/>
                    <a:pt x="373" y="8956"/>
                  </a:cubicBezTo>
                  <a:lnTo>
                    <a:pt x="373" y="8956"/>
                  </a:lnTo>
                  <a:cubicBezTo>
                    <a:pt x="20" y="10155"/>
                    <a:pt x="0" y="11410"/>
                    <a:pt x="497" y="12703"/>
                  </a:cubicBezTo>
                  <a:cubicBezTo>
                    <a:pt x="531" y="12798"/>
                    <a:pt x="609" y="12833"/>
                    <a:pt x="699" y="12833"/>
                  </a:cubicBezTo>
                  <a:cubicBezTo>
                    <a:pt x="826" y="12833"/>
                    <a:pt x="976" y="12764"/>
                    <a:pt x="1062" y="12703"/>
                  </a:cubicBezTo>
                  <a:cubicBezTo>
                    <a:pt x="4974" y="9816"/>
                    <a:pt x="6669" y="5191"/>
                    <a:pt x="8322" y="798"/>
                  </a:cubicBezTo>
                  <a:cubicBezTo>
                    <a:pt x="8406" y="609"/>
                    <a:pt x="8301" y="358"/>
                    <a:pt x="8092" y="358"/>
                  </a:cubicBezTo>
                  <a:cubicBezTo>
                    <a:pt x="7837" y="371"/>
                    <a:pt x="7588" y="406"/>
                    <a:pt x="7343" y="462"/>
                  </a:cubicBezTo>
                  <a:lnTo>
                    <a:pt x="7343" y="462"/>
                  </a:lnTo>
                  <a:cubicBezTo>
                    <a:pt x="7436" y="203"/>
                    <a:pt x="7303" y="1"/>
                    <a:pt x="70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4"/>
            <p:cNvSpPr/>
            <p:nvPr/>
          </p:nvSpPr>
          <p:spPr>
            <a:xfrm>
              <a:off x="1623400" y="1933050"/>
              <a:ext cx="191400" cy="295025"/>
            </a:xfrm>
            <a:custGeom>
              <a:avLst/>
              <a:gdLst/>
              <a:ahLst/>
              <a:cxnLst/>
              <a:rect l="l" t="t" r="r" b="b"/>
              <a:pathLst>
                <a:path w="7656" h="11801" extrusionOk="0">
                  <a:moveTo>
                    <a:pt x="1602" y="0"/>
                  </a:moveTo>
                  <a:cubicBezTo>
                    <a:pt x="1239" y="0"/>
                    <a:pt x="898" y="545"/>
                    <a:pt x="1165" y="812"/>
                  </a:cubicBezTo>
                  <a:cubicBezTo>
                    <a:pt x="2587" y="2318"/>
                    <a:pt x="4617" y="3301"/>
                    <a:pt x="5768" y="5080"/>
                  </a:cubicBezTo>
                  <a:cubicBezTo>
                    <a:pt x="6647" y="6440"/>
                    <a:pt x="6521" y="7842"/>
                    <a:pt x="6019" y="9307"/>
                  </a:cubicBezTo>
                  <a:cubicBezTo>
                    <a:pt x="5914" y="9599"/>
                    <a:pt x="5789" y="9892"/>
                    <a:pt x="5684" y="10206"/>
                  </a:cubicBezTo>
                  <a:cubicBezTo>
                    <a:pt x="5653" y="10269"/>
                    <a:pt x="5577" y="10424"/>
                    <a:pt x="5505" y="10583"/>
                  </a:cubicBezTo>
                  <a:lnTo>
                    <a:pt x="5505" y="10583"/>
                  </a:lnTo>
                  <a:cubicBezTo>
                    <a:pt x="5438" y="10640"/>
                    <a:pt x="5368" y="10695"/>
                    <a:pt x="5298" y="10750"/>
                  </a:cubicBezTo>
                  <a:lnTo>
                    <a:pt x="5298" y="10750"/>
                  </a:lnTo>
                  <a:cubicBezTo>
                    <a:pt x="4283" y="8799"/>
                    <a:pt x="3666" y="6669"/>
                    <a:pt x="3069" y="4578"/>
                  </a:cubicBezTo>
                  <a:cubicBezTo>
                    <a:pt x="2734" y="3364"/>
                    <a:pt x="2253" y="1439"/>
                    <a:pt x="955" y="958"/>
                  </a:cubicBezTo>
                  <a:cubicBezTo>
                    <a:pt x="928" y="952"/>
                    <a:pt x="900" y="949"/>
                    <a:pt x="872" y="949"/>
                  </a:cubicBezTo>
                  <a:cubicBezTo>
                    <a:pt x="436" y="949"/>
                    <a:pt x="1" y="1681"/>
                    <a:pt x="453" y="1858"/>
                  </a:cubicBezTo>
                  <a:cubicBezTo>
                    <a:pt x="1709" y="2297"/>
                    <a:pt x="2127" y="4620"/>
                    <a:pt x="2420" y="5729"/>
                  </a:cubicBezTo>
                  <a:cubicBezTo>
                    <a:pt x="2943" y="7737"/>
                    <a:pt x="3675" y="9830"/>
                    <a:pt x="4659" y="11671"/>
                  </a:cubicBezTo>
                  <a:cubicBezTo>
                    <a:pt x="4711" y="11766"/>
                    <a:pt x="4788" y="11801"/>
                    <a:pt x="4871" y="11801"/>
                  </a:cubicBezTo>
                  <a:cubicBezTo>
                    <a:pt x="4988" y="11801"/>
                    <a:pt x="5117" y="11732"/>
                    <a:pt x="5203" y="11671"/>
                  </a:cubicBezTo>
                  <a:cubicBezTo>
                    <a:pt x="5216" y="11662"/>
                    <a:pt x="5228" y="11654"/>
                    <a:pt x="5241" y="11645"/>
                  </a:cubicBezTo>
                  <a:lnTo>
                    <a:pt x="5241" y="11645"/>
                  </a:lnTo>
                  <a:cubicBezTo>
                    <a:pt x="5294" y="11714"/>
                    <a:pt x="5379" y="11745"/>
                    <a:pt x="5469" y="11745"/>
                  </a:cubicBezTo>
                  <a:cubicBezTo>
                    <a:pt x="5573" y="11745"/>
                    <a:pt x="5685" y="11703"/>
                    <a:pt x="5768" y="11629"/>
                  </a:cubicBezTo>
                  <a:cubicBezTo>
                    <a:pt x="5998" y="11420"/>
                    <a:pt x="6155" y="11101"/>
                    <a:pt x="6283" y="10766"/>
                  </a:cubicBezTo>
                  <a:lnTo>
                    <a:pt x="6283" y="10766"/>
                  </a:lnTo>
                  <a:cubicBezTo>
                    <a:pt x="7456" y="9511"/>
                    <a:pt x="7656" y="8009"/>
                    <a:pt x="7202" y="6220"/>
                  </a:cubicBezTo>
                  <a:lnTo>
                    <a:pt x="7202" y="6220"/>
                  </a:lnTo>
                  <a:cubicBezTo>
                    <a:pt x="7181" y="6105"/>
                    <a:pt x="7157" y="5990"/>
                    <a:pt x="7128" y="5875"/>
                  </a:cubicBezTo>
                  <a:cubicBezTo>
                    <a:pt x="7038" y="5530"/>
                    <a:pt x="6914" y="5210"/>
                    <a:pt x="6763" y="4910"/>
                  </a:cubicBezTo>
                  <a:lnTo>
                    <a:pt x="6763" y="4910"/>
                  </a:lnTo>
                  <a:cubicBezTo>
                    <a:pt x="5831" y="2727"/>
                    <a:pt x="3924" y="755"/>
                    <a:pt x="1709" y="16"/>
                  </a:cubicBezTo>
                  <a:cubicBezTo>
                    <a:pt x="1673" y="5"/>
                    <a:pt x="1637" y="0"/>
                    <a:pt x="16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4"/>
            <p:cNvSpPr/>
            <p:nvPr/>
          </p:nvSpPr>
          <p:spPr>
            <a:xfrm>
              <a:off x="1446400" y="2223325"/>
              <a:ext cx="27150" cy="80500"/>
            </a:xfrm>
            <a:custGeom>
              <a:avLst/>
              <a:gdLst/>
              <a:ahLst/>
              <a:cxnLst/>
              <a:rect l="l" t="t" r="r" b="b"/>
              <a:pathLst>
                <a:path w="1086" h="3220" extrusionOk="0">
                  <a:moveTo>
                    <a:pt x="802" y="1"/>
                  </a:moveTo>
                  <a:cubicBezTo>
                    <a:pt x="551" y="1"/>
                    <a:pt x="165" y="349"/>
                    <a:pt x="210" y="646"/>
                  </a:cubicBezTo>
                  <a:cubicBezTo>
                    <a:pt x="335" y="1420"/>
                    <a:pt x="126" y="2152"/>
                    <a:pt x="22" y="2906"/>
                  </a:cubicBezTo>
                  <a:cubicBezTo>
                    <a:pt x="1" y="3094"/>
                    <a:pt x="126" y="3219"/>
                    <a:pt x="273" y="3219"/>
                  </a:cubicBezTo>
                  <a:cubicBezTo>
                    <a:pt x="545" y="3219"/>
                    <a:pt x="733" y="3010"/>
                    <a:pt x="817" y="2780"/>
                  </a:cubicBezTo>
                  <a:cubicBezTo>
                    <a:pt x="963" y="2403"/>
                    <a:pt x="984" y="2006"/>
                    <a:pt x="1005" y="1629"/>
                  </a:cubicBezTo>
                  <a:cubicBezTo>
                    <a:pt x="1005" y="1604"/>
                    <a:pt x="1004" y="1581"/>
                    <a:pt x="1001" y="1559"/>
                  </a:cubicBezTo>
                  <a:lnTo>
                    <a:pt x="1001" y="1559"/>
                  </a:lnTo>
                  <a:cubicBezTo>
                    <a:pt x="1059" y="1111"/>
                    <a:pt x="1085" y="665"/>
                    <a:pt x="1005" y="206"/>
                  </a:cubicBezTo>
                  <a:cubicBezTo>
                    <a:pt x="987" y="60"/>
                    <a:pt x="906" y="1"/>
                    <a:pt x="8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4"/>
            <p:cNvSpPr/>
            <p:nvPr/>
          </p:nvSpPr>
          <p:spPr>
            <a:xfrm>
              <a:off x="1737250" y="2203675"/>
              <a:ext cx="40825" cy="51175"/>
            </a:xfrm>
            <a:custGeom>
              <a:avLst/>
              <a:gdLst/>
              <a:ahLst/>
              <a:cxnLst/>
              <a:rect l="l" t="t" r="r" b="b"/>
              <a:pathLst>
                <a:path w="1633" h="2047" extrusionOk="0">
                  <a:moveTo>
                    <a:pt x="1259" y="1"/>
                  </a:moveTo>
                  <a:cubicBezTo>
                    <a:pt x="1168" y="1"/>
                    <a:pt x="1068" y="35"/>
                    <a:pt x="978" y="92"/>
                  </a:cubicBezTo>
                  <a:lnTo>
                    <a:pt x="978" y="92"/>
                  </a:lnTo>
                  <a:cubicBezTo>
                    <a:pt x="949" y="84"/>
                    <a:pt x="918" y="80"/>
                    <a:pt x="888" y="80"/>
                  </a:cubicBezTo>
                  <a:cubicBezTo>
                    <a:pt x="756" y="80"/>
                    <a:pt x="614" y="151"/>
                    <a:pt x="507" y="259"/>
                  </a:cubicBezTo>
                  <a:lnTo>
                    <a:pt x="507" y="259"/>
                  </a:lnTo>
                  <a:cubicBezTo>
                    <a:pt x="506" y="259"/>
                    <a:pt x="504" y="260"/>
                    <a:pt x="502" y="260"/>
                  </a:cubicBezTo>
                  <a:cubicBezTo>
                    <a:pt x="293" y="365"/>
                    <a:pt x="126" y="574"/>
                    <a:pt x="84" y="804"/>
                  </a:cubicBezTo>
                  <a:cubicBezTo>
                    <a:pt x="0" y="1181"/>
                    <a:pt x="0" y="1599"/>
                    <a:pt x="272" y="1892"/>
                  </a:cubicBezTo>
                  <a:cubicBezTo>
                    <a:pt x="353" y="2004"/>
                    <a:pt x="489" y="2046"/>
                    <a:pt x="631" y="2046"/>
                  </a:cubicBezTo>
                  <a:cubicBezTo>
                    <a:pt x="781" y="2046"/>
                    <a:pt x="939" y="1999"/>
                    <a:pt x="1046" y="1934"/>
                  </a:cubicBezTo>
                  <a:cubicBezTo>
                    <a:pt x="1360" y="1746"/>
                    <a:pt x="1632" y="1411"/>
                    <a:pt x="1632" y="1013"/>
                  </a:cubicBezTo>
                  <a:cubicBezTo>
                    <a:pt x="1632" y="889"/>
                    <a:pt x="1605" y="773"/>
                    <a:pt x="1556" y="667"/>
                  </a:cubicBezTo>
                  <a:lnTo>
                    <a:pt x="1556" y="667"/>
                  </a:lnTo>
                  <a:cubicBezTo>
                    <a:pt x="1554" y="622"/>
                    <a:pt x="1549" y="574"/>
                    <a:pt x="1549" y="511"/>
                  </a:cubicBezTo>
                  <a:cubicBezTo>
                    <a:pt x="1549" y="490"/>
                    <a:pt x="1549" y="448"/>
                    <a:pt x="1528" y="427"/>
                  </a:cubicBezTo>
                  <a:cubicBezTo>
                    <a:pt x="1528" y="394"/>
                    <a:pt x="1500" y="306"/>
                    <a:pt x="1512" y="306"/>
                  </a:cubicBezTo>
                  <a:cubicBezTo>
                    <a:pt x="1515" y="306"/>
                    <a:pt x="1519" y="311"/>
                    <a:pt x="1528" y="323"/>
                  </a:cubicBezTo>
                  <a:cubicBezTo>
                    <a:pt x="1528" y="93"/>
                    <a:pt x="1407" y="1"/>
                    <a:pt x="12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4"/>
            <p:cNvSpPr/>
            <p:nvPr/>
          </p:nvSpPr>
          <p:spPr>
            <a:xfrm>
              <a:off x="1480025" y="2081850"/>
              <a:ext cx="94275" cy="41825"/>
            </a:xfrm>
            <a:custGeom>
              <a:avLst/>
              <a:gdLst/>
              <a:ahLst/>
              <a:cxnLst/>
              <a:rect l="l" t="t" r="r" b="b"/>
              <a:pathLst>
                <a:path w="3771" h="1673" extrusionOk="0">
                  <a:moveTo>
                    <a:pt x="780" y="1"/>
                  </a:moveTo>
                  <a:cubicBezTo>
                    <a:pt x="417" y="1"/>
                    <a:pt x="0" y="714"/>
                    <a:pt x="434" y="865"/>
                  </a:cubicBezTo>
                  <a:cubicBezTo>
                    <a:pt x="1250" y="1178"/>
                    <a:pt x="2045" y="1388"/>
                    <a:pt x="2861" y="1660"/>
                  </a:cubicBezTo>
                  <a:cubicBezTo>
                    <a:pt x="2891" y="1669"/>
                    <a:pt x="2921" y="1673"/>
                    <a:pt x="2952" y="1673"/>
                  </a:cubicBezTo>
                  <a:cubicBezTo>
                    <a:pt x="3349" y="1673"/>
                    <a:pt x="3770" y="959"/>
                    <a:pt x="3343" y="823"/>
                  </a:cubicBezTo>
                  <a:cubicBezTo>
                    <a:pt x="2527" y="551"/>
                    <a:pt x="1690" y="342"/>
                    <a:pt x="894" y="28"/>
                  </a:cubicBezTo>
                  <a:cubicBezTo>
                    <a:pt x="858" y="9"/>
                    <a:pt x="819" y="1"/>
                    <a:pt x="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4"/>
            <p:cNvSpPr/>
            <p:nvPr/>
          </p:nvSpPr>
          <p:spPr>
            <a:xfrm>
              <a:off x="1687700" y="2066425"/>
              <a:ext cx="109325" cy="41850"/>
            </a:xfrm>
            <a:custGeom>
              <a:avLst/>
              <a:gdLst/>
              <a:ahLst/>
              <a:cxnLst/>
              <a:rect l="l" t="t" r="r" b="b"/>
              <a:pathLst>
                <a:path w="4373" h="1674" extrusionOk="0">
                  <a:moveTo>
                    <a:pt x="3963" y="0"/>
                  </a:moveTo>
                  <a:cubicBezTo>
                    <a:pt x="3928" y="0"/>
                    <a:pt x="3889" y="6"/>
                    <a:pt x="3844" y="17"/>
                  </a:cubicBezTo>
                  <a:cubicBezTo>
                    <a:pt x="2840" y="310"/>
                    <a:pt x="1857" y="687"/>
                    <a:pt x="810" y="770"/>
                  </a:cubicBezTo>
                  <a:cubicBezTo>
                    <a:pt x="386" y="831"/>
                    <a:pt x="0" y="1673"/>
                    <a:pt x="466" y="1673"/>
                  </a:cubicBezTo>
                  <a:cubicBezTo>
                    <a:pt x="482" y="1673"/>
                    <a:pt x="499" y="1672"/>
                    <a:pt x="518" y="1670"/>
                  </a:cubicBezTo>
                  <a:cubicBezTo>
                    <a:pt x="1647" y="1565"/>
                    <a:pt x="2694" y="1168"/>
                    <a:pt x="3761" y="854"/>
                  </a:cubicBezTo>
                  <a:cubicBezTo>
                    <a:pt x="4146" y="738"/>
                    <a:pt x="4372" y="0"/>
                    <a:pt x="3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 name="Google Shape;688;p44"/>
          <p:cNvSpPr/>
          <p:nvPr/>
        </p:nvSpPr>
        <p:spPr>
          <a:xfrm>
            <a:off x="8471113" y="2738213"/>
            <a:ext cx="286173" cy="395064"/>
          </a:xfrm>
          <a:custGeom>
            <a:avLst/>
            <a:gdLst/>
            <a:ahLst/>
            <a:cxnLst/>
            <a:rect l="l" t="t" r="r" b="b"/>
            <a:pathLst>
              <a:path w="3837" h="5297" extrusionOk="0">
                <a:moveTo>
                  <a:pt x="1085" y="1"/>
                </a:moveTo>
                <a:cubicBezTo>
                  <a:pt x="990" y="1"/>
                  <a:pt x="909" y="81"/>
                  <a:pt x="868" y="227"/>
                </a:cubicBezTo>
                <a:cubicBezTo>
                  <a:pt x="835" y="327"/>
                  <a:pt x="868" y="460"/>
                  <a:pt x="868" y="627"/>
                </a:cubicBezTo>
                <a:cubicBezTo>
                  <a:pt x="868" y="927"/>
                  <a:pt x="968" y="1261"/>
                  <a:pt x="935" y="1561"/>
                </a:cubicBezTo>
                <a:cubicBezTo>
                  <a:pt x="868" y="2095"/>
                  <a:pt x="534" y="2462"/>
                  <a:pt x="167" y="2795"/>
                </a:cubicBezTo>
                <a:cubicBezTo>
                  <a:pt x="101" y="2862"/>
                  <a:pt x="1" y="3095"/>
                  <a:pt x="34" y="3162"/>
                </a:cubicBezTo>
                <a:cubicBezTo>
                  <a:pt x="101" y="3262"/>
                  <a:pt x="268" y="3329"/>
                  <a:pt x="368" y="3362"/>
                </a:cubicBezTo>
                <a:cubicBezTo>
                  <a:pt x="390" y="3384"/>
                  <a:pt x="412" y="3392"/>
                  <a:pt x="433" y="3392"/>
                </a:cubicBezTo>
                <a:cubicBezTo>
                  <a:pt x="475" y="3392"/>
                  <a:pt x="512" y="3362"/>
                  <a:pt x="534" y="3362"/>
                </a:cubicBezTo>
                <a:cubicBezTo>
                  <a:pt x="591" y="3354"/>
                  <a:pt x="646" y="3349"/>
                  <a:pt x="699" y="3349"/>
                </a:cubicBezTo>
                <a:cubicBezTo>
                  <a:pt x="1054" y="3349"/>
                  <a:pt x="1341" y="3535"/>
                  <a:pt x="1602" y="3796"/>
                </a:cubicBezTo>
                <a:cubicBezTo>
                  <a:pt x="1769" y="3963"/>
                  <a:pt x="1869" y="4163"/>
                  <a:pt x="2002" y="4363"/>
                </a:cubicBezTo>
                <a:cubicBezTo>
                  <a:pt x="2169" y="4596"/>
                  <a:pt x="2302" y="4830"/>
                  <a:pt x="2469" y="5063"/>
                </a:cubicBezTo>
                <a:cubicBezTo>
                  <a:pt x="2536" y="5164"/>
                  <a:pt x="2769" y="5297"/>
                  <a:pt x="2869" y="5297"/>
                </a:cubicBezTo>
                <a:cubicBezTo>
                  <a:pt x="3103" y="5297"/>
                  <a:pt x="3103" y="5063"/>
                  <a:pt x="3103" y="4830"/>
                </a:cubicBezTo>
                <a:cubicBezTo>
                  <a:pt x="3103" y="4596"/>
                  <a:pt x="3036" y="4296"/>
                  <a:pt x="3003" y="3996"/>
                </a:cubicBezTo>
                <a:cubicBezTo>
                  <a:pt x="2936" y="3429"/>
                  <a:pt x="2969" y="2862"/>
                  <a:pt x="3537" y="2528"/>
                </a:cubicBezTo>
                <a:cubicBezTo>
                  <a:pt x="3670" y="2495"/>
                  <a:pt x="3703" y="2328"/>
                  <a:pt x="3837" y="2161"/>
                </a:cubicBezTo>
                <a:cubicBezTo>
                  <a:pt x="3703" y="2095"/>
                  <a:pt x="3637" y="1961"/>
                  <a:pt x="3603" y="1894"/>
                </a:cubicBezTo>
                <a:cubicBezTo>
                  <a:pt x="3436" y="1794"/>
                  <a:pt x="3270" y="1794"/>
                  <a:pt x="3103" y="1794"/>
                </a:cubicBezTo>
                <a:cubicBezTo>
                  <a:pt x="2536" y="1794"/>
                  <a:pt x="2169" y="1561"/>
                  <a:pt x="1935" y="1094"/>
                </a:cubicBezTo>
                <a:cubicBezTo>
                  <a:pt x="1835" y="927"/>
                  <a:pt x="1769" y="727"/>
                  <a:pt x="1635" y="560"/>
                </a:cubicBezTo>
                <a:cubicBezTo>
                  <a:pt x="1502" y="360"/>
                  <a:pt x="1368" y="227"/>
                  <a:pt x="1268" y="93"/>
                </a:cubicBezTo>
                <a:cubicBezTo>
                  <a:pt x="1205" y="30"/>
                  <a:pt x="1142" y="1"/>
                  <a:pt x="1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rot="744500">
            <a:off x="499246" y="3333698"/>
            <a:ext cx="340247" cy="471653"/>
          </a:xfrm>
          <a:custGeom>
            <a:avLst/>
            <a:gdLst/>
            <a:ahLst/>
            <a:cxnLst/>
            <a:rect l="l" t="t" r="r" b="b"/>
            <a:pathLst>
              <a:path w="2403" h="3331" extrusionOk="0">
                <a:moveTo>
                  <a:pt x="668" y="0"/>
                </a:moveTo>
                <a:cubicBezTo>
                  <a:pt x="468" y="100"/>
                  <a:pt x="501" y="267"/>
                  <a:pt x="535" y="334"/>
                </a:cubicBezTo>
                <a:cubicBezTo>
                  <a:pt x="668" y="901"/>
                  <a:pt x="535" y="1335"/>
                  <a:pt x="134" y="1735"/>
                </a:cubicBezTo>
                <a:cubicBezTo>
                  <a:pt x="68" y="1768"/>
                  <a:pt x="1" y="1902"/>
                  <a:pt x="34" y="1968"/>
                </a:cubicBezTo>
                <a:cubicBezTo>
                  <a:pt x="34" y="2035"/>
                  <a:pt x="168" y="2102"/>
                  <a:pt x="234" y="2102"/>
                </a:cubicBezTo>
                <a:cubicBezTo>
                  <a:pt x="284" y="2096"/>
                  <a:pt x="330" y="2093"/>
                  <a:pt x="375" y="2093"/>
                </a:cubicBezTo>
                <a:cubicBezTo>
                  <a:pt x="842" y="2093"/>
                  <a:pt x="1058" y="2401"/>
                  <a:pt x="1302" y="2736"/>
                </a:cubicBezTo>
                <a:cubicBezTo>
                  <a:pt x="1368" y="2902"/>
                  <a:pt x="1502" y="3103"/>
                  <a:pt x="1635" y="3236"/>
                </a:cubicBezTo>
                <a:cubicBezTo>
                  <a:pt x="1700" y="3301"/>
                  <a:pt x="1755" y="3331"/>
                  <a:pt x="1802" y="3331"/>
                </a:cubicBezTo>
                <a:cubicBezTo>
                  <a:pt x="1875" y="3331"/>
                  <a:pt x="1928" y="3258"/>
                  <a:pt x="1969" y="3136"/>
                </a:cubicBezTo>
                <a:cubicBezTo>
                  <a:pt x="2002" y="3002"/>
                  <a:pt x="2002" y="2869"/>
                  <a:pt x="1969" y="2736"/>
                </a:cubicBezTo>
                <a:cubicBezTo>
                  <a:pt x="1869" y="2269"/>
                  <a:pt x="1835" y="1835"/>
                  <a:pt x="2302" y="1568"/>
                </a:cubicBezTo>
                <a:cubicBezTo>
                  <a:pt x="2369" y="1501"/>
                  <a:pt x="2403" y="1401"/>
                  <a:pt x="2369" y="1301"/>
                </a:cubicBezTo>
                <a:cubicBezTo>
                  <a:pt x="2369" y="1235"/>
                  <a:pt x="2236" y="1201"/>
                  <a:pt x="2169" y="1134"/>
                </a:cubicBezTo>
                <a:lnTo>
                  <a:pt x="2002" y="1134"/>
                </a:lnTo>
                <a:cubicBezTo>
                  <a:pt x="1602" y="1134"/>
                  <a:pt x="1368" y="1001"/>
                  <a:pt x="1202" y="667"/>
                </a:cubicBezTo>
                <a:cubicBezTo>
                  <a:pt x="1068" y="501"/>
                  <a:pt x="1002" y="334"/>
                  <a:pt x="868" y="167"/>
                </a:cubicBezTo>
                <a:cubicBezTo>
                  <a:pt x="768" y="100"/>
                  <a:pt x="735" y="67"/>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4"/>
          <p:cNvSpPr/>
          <p:nvPr/>
        </p:nvSpPr>
        <p:spPr>
          <a:xfrm>
            <a:off x="7103663" y="671475"/>
            <a:ext cx="300257" cy="346241"/>
          </a:xfrm>
          <a:custGeom>
            <a:avLst/>
            <a:gdLst/>
            <a:ahLst/>
            <a:cxnLst/>
            <a:rect l="l" t="t" r="r" b="b"/>
            <a:pathLst>
              <a:path w="4538" h="5233" extrusionOk="0">
                <a:moveTo>
                  <a:pt x="1836" y="429"/>
                </a:moveTo>
                <a:cubicBezTo>
                  <a:pt x="1902" y="563"/>
                  <a:pt x="2002" y="629"/>
                  <a:pt x="2002" y="763"/>
                </a:cubicBezTo>
                <a:cubicBezTo>
                  <a:pt x="2102" y="963"/>
                  <a:pt x="2169" y="1130"/>
                  <a:pt x="2236" y="1330"/>
                </a:cubicBezTo>
                <a:cubicBezTo>
                  <a:pt x="2503" y="1930"/>
                  <a:pt x="2903" y="2330"/>
                  <a:pt x="3570" y="2497"/>
                </a:cubicBezTo>
                <a:cubicBezTo>
                  <a:pt x="3603" y="2497"/>
                  <a:pt x="3704" y="2564"/>
                  <a:pt x="3837" y="2597"/>
                </a:cubicBezTo>
                <a:cubicBezTo>
                  <a:pt x="3170" y="2931"/>
                  <a:pt x="2603" y="3331"/>
                  <a:pt x="2703" y="4098"/>
                </a:cubicBezTo>
                <a:cubicBezTo>
                  <a:pt x="2403" y="3798"/>
                  <a:pt x="2169" y="3431"/>
                  <a:pt x="1836" y="3231"/>
                </a:cubicBezTo>
                <a:cubicBezTo>
                  <a:pt x="1502" y="2998"/>
                  <a:pt x="1068" y="2931"/>
                  <a:pt x="668" y="2764"/>
                </a:cubicBezTo>
                <a:cubicBezTo>
                  <a:pt x="835" y="2697"/>
                  <a:pt x="935" y="2564"/>
                  <a:pt x="1102" y="2464"/>
                </a:cubicBezTo>
                <a:cubicBezTo>
                  <a:pt x="1602" y="2197"/>
                  <a:pt x="1769" y="1763"/>
                  <a:pt x="1735" y="1230"/>
                </a:cubicBezTo>
                <a:lnTo>
                  <a:pt x="1735" y="462"/>
                </a:lnTo>
                <a:cubicBezTo>
                  <a:pt x="1769" y="462"/>
                  <a:pt x="1769" y="429"/>
                  <a:pt x="1836" y="429"/>
                </a:cubicBezTo>
                <a:close/>
                <a:moveTo>
                  <a:pt x="1743" y="0"/>
                </a:moveTo>
                <a:cubicBezTo>
                  <a:pt x="1530" y="0"/>
                  <a:pt x="1358" y="171"/>
                  <a:pt x="1335" y="462"/>
                </a:cubicBezTo>
                <a:cubicBezTo>
                  <a:pt x="1268" y="729"/>
                  <a:pt x="1268" y="1030"/>
                  <a:pt x="1335" y="1263"/>
                </a:cubicBezTo>
                <a:cubicBezTo>
                  <a:pt x="1369" y="1697"/>
                  <a:pt x="1202" y="1964"/>
                  <a:pt x="835" y="2197"/>
                </a:cubicBezTo>
                <a:cubicBezTo>
                  <a:pt x="601" y="2297"/>
                  <a:pt x="435" y="2431"/>
                  <a:pt x="268" y="2564"/>
                </a:cubicBezTo>
                <a:cubicBezTo>
                  <a:pt x="1" y="2797"/>
                  <a:pt x="68" y="3098"/>
                  <a:pt x="401" y="3231"/>
                </a:cubicBezTo>
                <a:cubicBezTo>
                  <a:pt x="535" y="3264"/>
                  <a:pt x="701" y="3298"/>
                  <a:pt x="835" y="3298"/>
                </a:cubicBezTo>
                <a:cubicBezTo>
                  <a:pt x="1569" y="3398"/>
                  <a:pt x="2069" y="3798"/>
                  <a:pt x="2369" y="4532"/>
                </a:cubicBezTo>
                <a:cubicBezTo>
                  <a:pt x="2436" y="4766"/>
                  <a:pt x="2669" y="4966"/>
                  <a:pt x="2836" y="5233"/>
                </a:cubicBezTo>
                <a:cubicBezTo>
                  <a:pt x="3170" y="4899"/>
                  <a:pt x="3203" y="4532"/>
                  <a:pt x="3237" y="4065"/>
                </a:cubicBezTo>
                <a:cubicBezTo>
                  <a:pt x="3203" y="3631"/>
                  <a:pt x="3403" y="3331"/>
                  <a:pt x="3770" y="3131"/>
                </a:cubicBezTo>
                <a:cubicBezTo>
                  <a:pt x="3937" y="3064"/>
                  <a:pt x="4104" y="2964"/>
                  <a:pt x="4271" y="2864"/>
                </a:cubicBezTo>
                <a:cubicBezTo>
                  <a:pt x="4537" y="2697"/>
                  <a:pt x="4537" y="2364"/>
                  <a:pt x="4204" y="2230"/>
                </a:cubicBezTo>
                <a:cubicBezTo>
                  <a:pt x="4037" y="2130"/>
                  <a:pt x="3870" y="2097"/>
                  <a:pt x="3704" y="2064"/>
                </a:cubicBezTo>
                <a:cubicBezTo>
                  <a:pt x="3270" y="1964"/>
                  <a:pt x="3003" y="1730"/>
                  <a:pt x="2770" y="1363"/>
                </a:cubicBezTo>
                <a:cubicBezTo>
                  <a:pt x="2669" y="1130"/>
                  <a:pt x="2603" y="929"/>
                  <a:pt x="2503" y="729"/>
                </a:cubicBezTo>
                <a:cubicBezTo>
                  <a:pt x="2403" y="529"/>
                  <a:pt x="2236" y="296"/>
                  <a:pt x="2069" y="129"/>
                </a:cubicBezTo>
                <a:cubicBezTo>
                  <a:pt x="1959" y="41"/>
                  <a:pt x="1846" y="0"/>
                  <a:pt x="1743" y="0"/>
                </a:cubicBezTo>
                <a:close/>
              </a:path>
            </a:pathLst>
          </a:custGeom>
          <a:solidFill>
            <a:srgbClr val="FEC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4"/>
          <p:cNvSpPr/>
          <p:nvPr/>
        </p:nvSpPr>
        <p:spPr>
          <a:xfrm rot="1296169">
            <a:off x="3892660" y="4474654"/>
            <a:ext cx="222976" cy="258705"/>
          </a:xfrm>
          <a:custGeom>
            <a:avLst/>
            <a:gdLst/>
            <a:ahLst/>
            <a:cxnLst/>
            <a:rect l="l" t="t" r="r" b="b"/>
            <a:pathLst>
              <a:path w="3370" h="3910" extrusionOk="0">
                <a:moveTo>
                  <a:pt x="1167" y="0"/>
                </a:moveTo>
                <a:cubicBezTo>
                  <a:pt x="1154" y="0"/>
                  <a:pt x="1143" y="2"/>
                  <a:pt x="1134" y="7"/>
                </a:cubicBezTo>
                <a:cubicBezTo>
                  <a:pt x="1034" y="73"/>
                  <a:pt x="1001" y="174"/>
                  <a:pt x="967" y="307"/>
                </a:cubicBezTo>
                <a:cubicBezTo>
                  <a:pt x="934" y="407"/>
                  <a:pt x="967" y="507"/>
                  <a:pt x="967" y="641"/>
                </a:cubicBezTo>
                <a:cubicBezTo>
                  <a:pt x="1101" y="1241"/>
                  <a:pt x="867" y="1641"/>
                  <a:pt x="334" y="1908"/>
                </a:cubicBezTo>
                <a:cubicBezTo>
                  <a:pt x="200" y="1941"/>
                  <a:pt x="133" y="2108"/>
                  <a:pt x="0" y="2242"/>
                </a:cubicBezTo>
                <a:cubicBezTo>
                  <a:pt x="167" y="2275"/>
                  <a:pt x="300" y="2375"/>
                  <a:pt x="467" y="2408"/>
                </a:cubicBezTo>
                <a:cubicBezTo>
                  <a:pt x="1168" y="2509"/>
                  <a:pt x="1635" y="2842"/>
                  <a:pt x="1868" y="3509"/>
                </a:cubicBezTo>
                <a:cubicBezTo>
                  <a:pt x="1935" y="3643"/>
                  <a:pt x="2001" y="3776"/>
                  <a:pt x="2102" y="3910"/>
                </a:cubicBezTo>
                <a:lnTo>
                  <a:pt x="2168" y="3910"/>
                </a:lnTo>
                <a:cubicBezTo>
                  <a:pt x="2202" y="3743"/>
                  <a:pt x="2268" y="3576"/>
                  <a:pt x="2268" y="3443"/>
                </a:cubicBezTo>
                <a:cubicBezTo>
                  <a:pt x="2168" y="2842"/>
                  <a:pt x="2468" y="2475"/>
                  <a:pt x="2969" y="2242"/>
                </a:cubicBezTo>
                <a:cubicBezTo>
                  <a:pt x="3102" y="2142"/>
                  <a:pt x="3202" y="2075"/>
                  <a:pt x="3369" y="1941"/>
                </a:cubicBezTo>
                <a:cubicBezTo>
                  <a:pt x="3202" y="1908"/>
                  <a:pt x="3102" y="1808"/>
                  <a:pt x="2935" y="1775"/>
                </a:cubicBezTo>
                <a:cubicBezTo>
                  <a:pt x="2268" y="1641"/>
                  <a:pt x="1868" y="1241"/>
                  <a:pt x="1668" y="607"/>
                </a:cubicBezTo>
                <a:cubicBezTo>
                  <a:pt x="1635" y="440"/>
                  <a:pt x="1534" y="274"/>
                  <a:pt x="1434" y="140"/>
                </a:cubicBezTo>
                <a:cubicBezTo>
                  <a:pt x="1377" y="83"/>
                  <a:pt x="1245" y="0"/>
                  <a:pt x="1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4"/>
          <p:cNvSpPr/>
          <p:nvPr/>
        </p:nvSpPr>
        <p:spPr>
          <a:xfrm>
            <a:off x="3753669" y="351125"/>
            <a:ext cx="500947" cy="533740"/>
          </a:xfrm>
          <a:custGeom>
            <a:avLst/>
            <a:gdLst/>
            <a:ahLst/>
            <a:cxnLst/>
            <a:rect l="l" t="t" r="r" b="b"/>
            <a:pathLst>
              <a:path w="7974" h="8496" extrusionOk="0">
                <a:moveTo>
                  <a:pt x="2669" y="2133"/>
                </a:moveTo>
                <a:lnTo>
                  <a:pt x="2669" y="2133"/>
                </a:lnTo>
                <a:cubicBezTo>
                  <a:pt x="2703" y="2500"/>
                  <a:pt x="2703" y="2867"/>
                  <a:pt x="2469" y="3301"/>
                </a:cubicBezTo>
                <a:cubicBezTo>
                  <a:pt x="2202" y="2800"/>
                  <a:pt x="2536" y="2500"/>
                  <a:pt x="2669" y="2133"/>
                </a:cubicBezTo>
                <a:close/>
                <a:moveTo>
                  <a:pt x="5538" y="2633"/>
                </a:moveTo>
                <a:lnTo>
                  <a:pt x="5538" y="2633"/>
                </a:lnTo>
                <a:cubicBezTo>
                  <a:pt x="5505" y="3134"/>
                  <a:pt x="5304" y="3501"/>
                  <a:pt x="4971" y="3868"/>
                </a:cubicBezTo>
                <a:cubicBezTo>
                  <a:pt x="4804" y="3801"/>
                  <a:pt x="4737" y="3668"/>
                  <a:pt x="4837" y="3501"/>
                </a:cubicBezTo>
                <a:cubicBezTo>
                  <a:pt x="5038" y="3201"/>
                  <a:pt x="5304" y="2934"/>
                  <a:pt x="5538" y="2633"/>
                </a:cubicBezTo>
                <a:close/>
                <a:moveTo>
                  <a:pt x="4528" y="436"/>
                </a:moveTo>
                <a:cubicBezTo>
                  <a:pt x="4865" y="436"/>
                  <a:pt x="5123" y="597"/>
                  <a:pt x="5338" y="866"/>
                </a:cubicBezTo>
                <a:cubicBezTo>
                  <a:pt x="5438" y="1099"/>
                  <a:pt x="5538" y="1333"/>
                  <a:pt x="5605" y="1533"/>
                </a:cubicBezTo>
                <a:cubicBezTo>
                  <a:pt x="5738" y="1833"/>
                  <a:pt x="5705" y="2033"/>
                  <a:pt x="5405" y="2267"/>
                </a:cubicBezTo>
                <a:cubicBezTo>
                  <a:pt x="5071" y="2500"/>
                  <a:pt x="4837" y="2834"/>
                  <a:pt x="4571" y="3167"/>
                </a:cubicBezTo>
                <a:cubicBezTo>
                  <a:pt x="4404" y="3367"/>
                  <a:pt x="4337" y="3634"/>
                  <a:pt x="4437" y="3934"/>
                </a:cubicBezTo>
                <a:cubicBezTo>
                  <a:pt x="4536" y="4173"/>
                  <a:pt x="4754" y="4316"/>
                  <a:pt x="4977" y="4316"/>
                </a:cubicBezTo>
                <a:cubicBezTo>
                  <a:pt x="5129" y="4316"/>
                  <a:pt x="5283" y="4250"/>
                  <a:pt x="5405" y="4101"/>
                </a:cubicBezTo>
                <a:cubicBezTo>
                  <a:pt x="5771" y="3634"/>
                  <a:pt x="6038" y="3134"/>
                  <a:pt x="6072" y="2533"/>
                </a:cubicBezTo>
                <a:cubicBezTo>
                  <a:pt x="6072" y="2333"/>
                  <a:pt x="6172" y="2267"/>
                  <a:pt x="6372" y="2200"/>
                </a:cubicBezTo>
                <a:cubicBezTo>
                  <a:pt x="6416" y="2195"/>
                  <a:pt x="6459" y="2193"/>
                  <a:pt x="6501" y="2193"/>
                </a:cubicBezTo>
                <a:cubicBezTo>
                  <a:pt x="7038" y="2193"/>
                  <a:pt x="7444" y="2580"/>
                  <a:pt x="7506" y="3167"/>
                </a:cubicBezTo>
                <a:cubicBezTo>
                  <a:pt x="7539" y="3467"/>
                  <a:pt x="7506" y="3768"/>
                  <a:pt x="7406" y="4001"/>
                </a:cubicBezTo>
                <a:cubicBezTo>
                  <a:pt x="7039" y="5035"/>
                  <a:pt x="6539" y="6036"/>
                  <a:pt x="5771" y="6937"/>
                </a:cubicBezTo>
                <a:cubicBezTo>
                  <a:pt x="5238" y="7537"/>
                  <a:pt x="4537" y="7971"/>
                  <a:pt x="3737" y="8037"/>
                </a:cubicBezTo>
                <a:cubicBezTo>
                  <a:pt x="3603" y="8054"/>
                  <a:pt x="3473" y="8062"/>
                  <a:pt x="3347" y="8062"/>
                </a:cubicBezTo>
                <a:cubicBezTo>
                  <a:pt x="2465" y="8062"/>
                  <a:pt x="1769" y="7654"/>
                  <a:pt x="1302" y="6836"/>
                </a:cubicBezTo>
                <a:cubicBezTo>
                  <a:pt x="701" y="5869"/>
                  <a:pt x="501" y="4802"/>
                  <a:pt x="501" y="3701"/>
                </a:cubicBezTo>
                <a:cubicBezTo>
                  <a:pt x="501" y="3100"/>
                  <a:pt x="534" y="2433"/>
                  <a:pt x="835" y="1833"/>
                </a:cubicBezTo>
                <a:cubicBezTo>
                  <a:pt x="935" y="1499"/>
                  <a:pt x="1168" y="1132"/>
                  <a:pt x="1402" y="866"/>
                </a:cubicBezTo>
                <a:cubicBezTo>
                  <a:pt x="1539" y="716"/>
                  <a:pt x="1713" y="646"/>
                  <a:pt x="1884" y="646"/>
                </a:cubicBezTo>
                <a:cubicBezTo>
                  <a:pt x="2172" y="646"/>
                  <a:pt x="2452" y="844"/>
                  <a:pt x="2536" y="1199"/>
                </a:cubicBezTo>
                <a:cubicBezTo>
                  <a:pt x="2569" y="1299"/>
                  <a:pt x="2536" y="1366"/>
                  <a:pt x="2502" y="1466"/>
                </a:cubicBezTo>
                <a:cubicBezTo>
                  <a:pt x="2336" y="1833"/>
                  <a:pt x="2169" y="2267"/>
                  <a:pt x="2002" y="2633"/>
                </a:cubicBezTo>
                <a:cubicBezTo>
                  <a:pt x="1869" y="2934"/>
                  <a:pt x="1902" y="3167"/>
                  <a:pt x="2069" y="3401"/>
                </a:cubicBezTo>
                <a:cubicBezTo>
                  <a:pt x="2202" y="3601"/>
                  <a:pt x="2361" y="3701"/>
                  <a:pt x="2511" y="3701"/>
                </a:cubicBezTo>
                <a:cubicBezTo>
                  <a:pt x="2661" y="3701"/>
                  <a:pt x="2803" y="3601"/>
                  <a:pt x="2903" y="3401"/>
                </a:cubicBezTo>
                <a:cubicBezTo>
                  <a:pt x="3203" y="2867"/>
                  <a:pt x="3203" y="2233"/>
                  <a:pt x="3103" y="1666"/>
                </a:cubicBezTo>
                <a:cubicBezTo>
                  <a:pt x="3070" y="1433"/>
                  <a:pt x="3103" y="1266"/>
                  <a:pt x="3270" y="1099"/>
                </a:cubicBezTo>
                <a:cubicBezTo>
                  <a:pt x="3537" y="765"/>
                  <a:pt x="3870" y="532"/>
                  <a:pt x="4270" y="465"/>
                </a:cubicBezTo>
                <a:cubicBezTo>
                  <a:pt x="4361" y="446"/>
                  <a:pt x="4447" y="436"/>
                  <a:pt x="4528" y="436"/>
                </a:cubicBezTo>
                <a:close/>
                <a:moveTo>
                  <a:pt x="4418" y="0"/>
                </a:moveTo>
                <a:cubicBezTo>
                  <a:pt x="3800" y="0"/>
                  <a:pt x="3302" y="372"/>
                  <a:pt x="2869" y="832"/>
                </a:cubicBezTo>
                <a:cubicBezTo>
                  <a:pt x="2836" y="799"/>
                  <a:pt x="2803" y="799"/>
                  <a:pt x="2803" y="799"/>
                </a:cubicBezTo>
                <a:cubicBezTo>
                  <a:pt x="2545" y="430"/>
                  <a:pt x="2216" y="235"/>
                  <a:pt x="1871" y="235"/>
                </a:cubicBezTo>
                <a:cubicBezTo>
                  <a:pt x="1592" y="235"/>
                  <a:pt x="1304" y="363"/>
                  <a:pt x="1035" y="632"/>
                </a:cubicBezTo>
                <a:cubicBezTo>
                  <a:pt x="835" y="832"/>
                  <a:pt x="668" y="1066"/>
                  <a:pt x="534" y="1333"/>
                </a:cubicBezTo>
                <a:cubicBezTo>
                  <a:pt x="234" y="1900"/>
                  <a:pt x="134" y="2533"/>
                  <a:pt x="67" y="3167"/>
                </a:cubicBezTo>
                <a:cubicBezTo>
                  <a:pt x="1" y="4501"/>
                  <a:pt x="167" y="5802"/>
                  <a:pt x="835" y="6970"/>
                </a:cubicBezTo>
                <a:cubicBezTo>
                  <a:pt x="1235" y="7670"/>
                  <a:pt x="1869" y="8204"/>
                  <a:pt x="2703" y="8404"/>
                </a:cubicBezTo>
                <a:cubicBezTo>
                  <a:pt x="2965" y="8466"/>
                  <a:pt x="3217" y="8496"/>
                  <a:pt x="3460" y="8496"/>
                </a:cubicBezTo>
                <a:cubicBezTo>
                  <a:pt x="4391" y="8496"/>
                  <a:pt x="5184" y="8065"/>
                  <a:pt x="5872" y="7404"/>
                </a:cubicBezTo>
                <a:cubicBezTo>
                  <a:pt x="6872" y="6470"/>
                  <a:pt x="7439" y="5202"/>
                  <a:pt x="7873" y="3901"/>
                </a:cubicBezTo>
                <a:cubicBezTo>
                  <a:pt x="7973" y="3768"/>
                  <a:pt x="7973" y="3501"/>
                  <a:pt x="7973" y="3301"/>
                </a:cubicBezTo>
                <a:cubicBezTo>
                  <a:pt x="7973" y="2393"/>
                  <a:pt x="7369" y="1814"/>
                  <a:pt x="6560" y="1814"/>
                </a:cubicBezTo>
                <a:cubicBezTo>
                  <a:pt x="6477" y="1814"/>
                  <a:pt x="6392" y="1821"/>
                  <a:pt x="6305" y="1833"/>
                </a:cubicBezTo>
                <a:lnTo>
                  <a:pt x="6072" y="1833"/>
                </a:lnTo>
                <a:cubicBezTo>
                  <a:pt x="5972" y="1032"/>
                  <a:pt x="5705" y="332"/>
                  <a:pt x="4871" y="65"/>
                </a:cubicBezTo>
                <a:cubicBezTo>
                  <a:pt x="4713" y="21"/>
                  <a:pt x="4562" y="0"/>
                  <a:pt x="4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3" name="Google Shape;693;p44"/>
          <p:cNvPicPr preferRelativeResize="0"/>
          <p:nvPr/>
        </p:nvPicPr>
        <p:blipFill>
          <a:blip r:embed="rId3">
            <a:alphaModFix/>
          </a:blip>
          <a:stretch>
            <a:fillRect/>
          </a:stretch>
        </p:blipFill>
        <p:spPr>
          <a:xfrm>
            <a:off x="147875" y="4631873"/>
            <a:ext cx="858564" cy="438449"/>
          </a:xfrm>
          <a:prstGeom prst="rect">
            <a:avLst/>
          </a:prstGeom>
          <a:noFill/>
          <a:ln>
            <a:noFill/>
          </a:ln>
        </p:spPr>
      </p:pic>
      <p:sp>
        <p:nvSpPr>
          <p:cNvPr id="3" name="TextBox 2">
            <a:extLst>
              <a:ext uri="{FF2B5EF4-FFF2-40B4-BE49-F238E27FC236}">
                <a16:creationId xmlns:a16="http://schemas.microsoft.com/office/drawing/2014/main" id="{00B1C08D-2EAF-9A13-84C7-E2D17D6636DD}"/>
              </a:ext>
            </a:extLst>
          </p:cNvPr>
          <p:cNvSpPr txBox="1"/>
          <p:nvPr/>
        </p:nvSpPr>
        <p:spPr>
          <a:xfrm>
            <a:off x="1926273" y="3513233"/>
            <a:ext cx="5177390" cy="646331"/>
          </a:xfrm>
          <a:prstGeom prst="rect">
            <a:avLst/>
          </a:prstGeom>
          <a:noFill/>
        </p:spPr>
        <p:txBody>
          <a:bodyPr wrap="square">
            <a:spAutoFit/>
          </a:bodyPr>
          <a:lstStyle/>
          <a:p>
            <a:pPr marL="0" lvl="0" indent="0" algn="ctr" rtl="0">
              <a:spcBef>
                <a:spcPts val="0"/>
              </a:spcBef>
              <a:spcAft>
                <a:spcPts val="1600"/>
              </a:spcAft>
              <a:buNone/>
            </a:pPr>
            <a:r>
              <a:rPr lang="en-US" sz="1800">
                <a:solidFill>
                  <a:schemeClr val="accent5">
                    <a:lumMod val="75000"/>
                  </a:schemeClr>
                </a:solidFill>
                <a:latin typeface="Coming Soon" panose="020B0604020202020204" charset="0"/>
              </a:rPr>
              <a:t>Take some time to read and fill out the Babysitter’s Knowledge Survey. </a:t>
            </a:r>
          </a:p>
        </p:txBody>
      </p:sp>
    </p:spTree>
    <p:extLst>
      <p:ext uri="{BB962C8B-B14F-4D97-AF65-F5344CB8AC3E}">
        <p14:creationId xmlns:p14="http://schemas.microsoft.com/office/powerpoint/2010/main" val="1234272599"/>
      </p:ext>
    </p:extLst>
  </p:cSld>
  <p:clrMapOvr>
    <a:masterClrMapping/>
  </p:clrMapOvr>
</p:sld>
</file>

<file path=ppt/theme/theme1.xml><?xml version="1.0" encoding="utf-8"?>
<a:theme xmlns:a="http://schemas.openxmlformats.org/drawingml/2006/main" name="Cute Doodles in Chalkboard Theme for High School by Slidesgo">
  <a:themeElements>
    <a:clrScheme name="Simple Light">
      <a:dk1>
        <a:srgbClr val="191919"/>
      </a:dk1>
      <a:lt1>
        <a:srgbClr val="FFFFFF"/>
      </a:lt1>
      <a:dk2>
        <a:srgbClr val="BBE5F3"/>
      </a:dk2>
      <a:lt2>
        <a:srgbClr val="EC6D1A"/>
      </a:lt2>
      <a:accent1>
        <a:srgbClr val="FBBC16"/>
      </a:accent1>
      <a:accent2>
        <a:srgbClr val="15B1A4"/>
      </a:accent2>
      <a:accent3>
        <a:srgbClr val="ED7084"/>
      </a:accent3>
      <a:accent4>
        <a:srgbClr val="9EE57E"/>
      </a:accent4>
      <a:accent5>
        <a:srgbClr val="FFD3DD"/>
      </a:accent5>
      <a:accent6>
        <a:srgbClr val="B1A1E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f92a104-005c-406e-932b-1948c3b9b14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CCDA840E44C840A4451C30EE66884F" ma:contentTypeVersion="12" ma:contentTypeDescription="Create a new document." ma:contentTypeScope="" ma:versionID="b8f8f505c3e804e543a2ecdc6f19016b">
  <xsd:schema xmlns:xsd="http://www.w3.org/2001/XMLSchema" xmlns:xs="http://www.w3.org/2001/XMLSchema" xmlns:p="http://schemas.microsoft.com/office/2006/metadata/properties" xmlns:ns2="9f92a104-005c-406e-932b-1948c3b9b14c" xmlns:ns3="dc7626c0-47d2-4084-afb8-9d06c41fcfe6" targetNamespace="http://schemas.microsoft.com/office/2006/metadata/properties" ma:root="true" ma:fieldsID="8a405d0469975f31806af764ac3a164e" ns2:_="" ns3:_="">
    <xsd:import namespace="9f92a104-005c-406e-932b-1948c3b9b14c"/>
    <xsd:import namespace="dc7626c0-47d2-4084-afb8-9d06c41fcfe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92a104-005c-406e-932b-1948c3b9b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61f6559-3fdf-4072-99e8-1c8ffe40d460"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7626c0-47d2-4084-afb8-9d06c41fcf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E583A-3CD3-40AA-A610-55C768142775}">
  <ds:schemaRefs>
    <ds:schemaRef ds:uri="9f92a104-005c-406e-932b-1948c3b9b14c"/>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8653207-C12C-4029-987F-3BF907F82AB1}">
  <ds:schemaRefs>
    <ds:schemaRef ds:uri="9f92a104-005c-406e-932b-1948c3b9b14c"/>
    <ds:schemaRef ds:uri="dc7626c0-47d2-4084-afb8-9d06c41fc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776936-BF54-4F45-A479-B09F6FAD26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24</Slides>
  <Notes>24</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Cute Doodles in Chalkboard Theme for High School by Slidesgo</vt:lpstr>
      <vt:lpstr>PowerPoint Presentation</vt:lpstr>
      <vt:lpstr>Learning Objectives </vt:lpstr>
      <vt:lpstr>Spinning a Yarn</vt:lpstr>
      <vt:lpstr>What is 4-H?</vt:lpstr>
      <vt:lpstr>What is Army Child and Youth Services?</vt:lpstr>
      <vt:lpstr>PowerPoint Presentation</vt:lpstr>
      <vt:lpstr>What is one of your favorite memories from early childhood?</vt:lpstr>
      <vt:lpstr>Share:</vt:lpstr>
      <vt:lpstr>Babysitter’s Knowledge Survey</vt:lpstr>
      <vt:lpstr>What is your Babysitting knowledge?</vt:lpstr>
      <vt:lpstr>What is your Babysitting knowledge?</vt:lpstr>
      <vt:lpstr>Take a break!</vt:lpstr>
      <vt:lpstr>Am I the right person to be a babysitter?</vt:lpstr>
      <vt:lpstr>Action:  Role-play a situation where…</vt:lpstr>
      <vt:lpstr>Action:  Let’s use our five senses</vt:lpstr>
      <vt:lpstr>Reflect:  Let’s use our five senses</vt:lpstr>
      <vt:lpstr>What is in your babysitter magic bag?</vt:lpstr>
      <vt:lpstr>What are some possible joys of babysitting?</vt:lpstr>
      <vt:lpstr>What do I need to know to be a babysitter?</vt:lpstr>
      <vt:lpstr>Do!</vt:lpstr>
      <vt:lpstr>Babysitter’s Report</vt:lpstr>
      <vt:lpstr>Share</vt:lpstr>
      <vt:lpstr> Reference: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2023-08-09T17:05:54Z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0x01010011CCDA840E44C840A4451C30EE66884F</vt:lpwstr>
  </property>
  <property fmtid="{D5CDD505-2E9C-101B-9397-08002B2CF9AE}" pid="3" name="MediaServiceImageTags">
    <vt:lpwstr/>
  </property>
</Properties>
</file>