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90" r:id="rId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59DFD"/>
    <a:srgbClr val="3366FF"/>
    <a:srgbClr val="0066FF"/>
    <a:srgbClr val="3333FF"/>
    <a:srgbClr val="339966"/>
    <a:srgbClr val="000080"/>
    <a:srgbClr val="FF00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974" autoAdjust="0"/>
  </p:normalViewPr>
  <p:slideViewPr>
    <p:cSldViewPr>
      <p:cViewPr>
        <p:scale>
          <a:sx n="75" d="100"/>
          <a:sy n="75" d="100"/>
        </p:scale>
        <p:origin x="-91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8C676A47-95ED-45CB-96C8-A46DA8D9273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5887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EA36977-A035-4EBE-AAC9-3C92F2A904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879500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ADC0A14-DB61-4C28-A5A2-EAB3CD571D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272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640DE9-366E-4344-BCBC-4896418548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99423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AB2E9D9-81A3-4B4B-BF77-198F48B2C8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582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ED876A-9041-4AB4-90A2-02DFE879AC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65302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909AE5-445F-460F-B084-3CB20A2B64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4631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0904CA-1D6A-4B7D-87C3-AEDCCF027DF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950686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916789-CE36-4968-BF8B-250C4C312C2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9634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DB9F9E-98F2-4D60-92B9-9681C82214F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6408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610E96-B73E-4470-86E8-36EC9DCCC8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63221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2EAD899-59E4-4BED-9220-6DB6F7D771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0078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65C00D4-A8FA-430D-B338-6905613AC4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3628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1F0C0D3E-D290-46CB-97FE-556F906161B3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31" name="Picture 9" descr="No-logos-CYS Youth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10" descr="cys new logo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61913"/>
            <a:ext cx="1066800" cy="84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459DFD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152400" y="152400"/>
            <a:ext cx="8839200" cy="65532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228600" y="228600"/>
            <a:ext cx="8686800" cy="6400800"/>
          </a:xfrm>
          <a:prstGeom prst="rect">
            <a:avLst/>
          </a:prstGeom>
          <a:solidFill>
            <a:srgbClr val="00008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304800" y="304800"/>
            <a:ext cx="8534400" cy="6248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381000" y="990600"/>
            <a:ext cx="4114800" cy="314325"/>
          </a:xfrm>
          <a:prstGeom prst="rect">
            <a:avLst/>
          </a:prstGeom>
          <a:solidFill>
            <a:srgbClr val="FF66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b="1">
                <a:solidFill>
                  <a:schemeClr val="bg1"/>
                </a:solidFill>
                <a:latin typeface="Arial Narrow" pitchFamily="34" charset="0"/>
              </a:rPr>
              <a:t>Sports, Fitness &amp; Health Options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381000" y="4981575"/>
            <a:ext cx="4114800" cy="314325"/>
          </a:xfrm>
          <a:prstGeom prst="rect">
            <a:avLst/>
          </a:prstGeom>
          <a:solidFill>
            <a:srgbClr val="000080"/>
          </a:solidFill>
          <a:ln w="9525">
            <a:solidFill>
              <a:srgbClr val="000080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b="1">
                <a:solidFill>
                  <a:schemeClr val="bg1"/>
                </a:solidFill>
                <a:latin typeface="Arial Narrow" pitchFamily="34" charset="0"/>
              </a:rPr>
              <a:t>Academic Support, Mentoring &amp; Intervention Services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4724400" y="1295400"/>
            <a:ext cx="4038600" cy="51816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000" b="1"/>
              <a:t> Leadership &amp; Citizenship Development </a:t>
            </a:r>
            <a:r>
              <a:rPr lang="en-US" altLang="en-US" sz="1000"/>
              <a:t>(Youth Councils, Youth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/>
              <a:t>  Sponsorship and Volunteer Community Service) </a:t>
            </a:r>
            <a:r>
              <a:rPr lang="en-US" altLang="en-US" sz="1000" i="1"/>
              <a:t> 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000"/>
              <a:t> 4-H Community Club </a:t>
            </a:r>
            <a:r>
              <a:rPr lang="en-US" altLang="en-US" sz="1000" i="1"/>
              <a:t>(In combination with Youth Council or</a:t>
            </a:r>
          </a:p>
          <a:p>
            <a:pPr lvl="1" eaLnBrk="1" hangingPunct="1">
              <a:lnSpc>
                <a:spcPct val="90000"/>
              </a:lnSpc>
              <a:spcBef>
                <a:spcPct val="0"/>
              </a:spcBef>
              <a:buFontTx/>
              <a:buNone/>
            </a:pPr>
            <a:r>
              <a:rPr lang="en-US" altLang="en-US" sz="1000" i="1"/>
              <a:t>  separate)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000"/>
              <a:t> BGCA Keystone and Torch Clubs </a:t>
            </a:r>
            <a:r>
              <a:rPr lang="en-US" altLang="en-US" sz="1000" i="1"/>
              <a:t>(In combination with 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1000" i="1"/>
              <a:t>  Youth Council or separate)</a:t>
            </a:r>
            <a:endParaRPr lang="en-US" altLang="en-US" sz="1000"/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000"/>
              <a:t> 4-H Leadership Project/Curriculum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000"/>
              <a:t> 4-H Citizenship Project/Curriculum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000"/>
              <a:t> 4-H Communications Project/Curriculum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000"/>
              <a:t> 4-H/AYDP Service Learning Curriculum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000"/>
              <a:t> BGCA Youth of the Year Program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000" b="1"/>
              <a:t> Workforce Preparation </a:t>
            </a:r>
            <a:r>
              <a:rPr lang="en-US" altLang="en-US" sz="1000" i="1"/>
              <a:t> 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000"/>
              <a:t> 4-H Entrepreneurship Project/Curriculum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000"/>
              <a:t> 4-H Workforce Readiness Project/Curriculum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000"/>
              <a:t> BGCA Career Launch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000"/>
              <a:t> BGCA Job Ready!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000" b="1"/>
              <a:t> Youth Technology Labs</a:t>
            </a:r>
            <a:r>
              <a:rPr lang="en-US" altLang="en-US" sz="1000" i="1"/>
              <a:t> 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000"/>
              <a:t> BGCA Club Tech (Skill Tech and Net Smartz)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000"/>
              <a:t> 4-H Computer Project/Curriculum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000"/>
              <a:t> 4-H Robotics Project/Curriculum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000"/>
              <a:t> 4-H Geospatial Project/Curriculum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000" b="1"/>
              <a:t> Financial Readiness </a:t>
            </a:r>
            <a:endParaRPr lang="en-US" altLang="en-US" sz="1000" i="1"/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000"/>
              <a:t> 4-H Financial Champions Project/Curriculum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000"/>
              <a:t> BGCA Money Matters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000" b="1"/>
              <a:t> Science &amp; The Environment </a:t>
            </a:r>
            <a:endParaRPr lang="en-US" altLang="en-US" sz="1000" i="1"/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000"/>
              <a:t> 4-H Ecology Project/Curriculum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000"/>
              <a:t> 4-H Outdoor Adventures Project/Curriculum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000"/>
              <a:t> BGCA Dragonfly Quest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endParaRPr lang="en-US" altLang="en-US" sz="1000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381000" y="1295400"/>
            <a:ext cx="4114800" cy="15240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000" b="1"/>
              <a:t> Fitness &amp; Health Skills </a:t>
            </a:r>
            <a:endParaRPr lang="en-US" altLang="en-US" sz="1000" i="1"/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000"/>
              <a:t> 4-H/AYDP Up For The Challenge Curriculum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000"/>
              <a:t> 4-H Food &amp; Nutrition Project/Curriculum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000"/>
              <a:t> 4-H Keeping Fit &amp; Healthy Project/Curriculum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000"/>
              <a:t> BGCA Healthy Habits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000"/>
              <a:t> BGCA Triple Play (Sports Clubs, Games and </a:t>
            </a:r>
          </a:p>
          <a:p>
            <a:pPr lvl="1" eaLnBrk="1" hangingPunct="1">
              <a:spcBef>
                <a:spcPct val="0"/>
              </a:spcBef>
              <a:buFont typeface="Wingdings" pitchFamily="2" charset="2"/>
              <a:buNone/>
            </a:pPr>
            <a:r>
              <a:rPr lang="en-US" altLang="en-US" sz="1000"/>
              <a:t>   Daily Challenges)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000" b="1"/>
              <a:t> Pick-Up Sports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000" b="1"/>
              <a:t> Intramural Sports</a:t>
            </a:r>
            <a:r>
              <a:rPr lang="en-US" altLang="en-US" sz="1000"/>
              <a:t> (Medium, Large and Mega-Sized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000"/>
              <a:t>  Garrisons)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381000" y="3200400"/>
            <a:ext cx="4114800" cy="1728788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000" b="1"/>
              <a:t> Fine Arts</a:t>
            </a:r>
            <a:r>
              <a:rPr lang="en-US" altLang="en-US" sz="1000"/>
              <a:t> (Visual, Performing and Literary) </a:t>
            </a:r>
            <a:endParaRPr lang="en-US" altLang="en-US" sz="1000" i="1"/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000"/>
              <a:t> 4-H Visual Arts Projects/Curriculum/Exhibits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000"/>
              <a:t> 4-H Theater Arts Project/Curriculum/Exhibits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000"/>
              <a:t> 4-H Photography Project/Curriculum/Exhibits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000"/>
              <a:t> BGCA Fine Arts Exhibit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000"/>
              <a:t> BGCA ImageMakers Photography Program 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1000"/>
              <a:t>  and Exhibit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000"/>
              <a:t> BGCA Digital Arts Program and Festivals </a:t>
            </a:r>
            <a:endParaRPr lang="en-US" altLang="en-US" sz="1000" i="1"/>
          </a:p>
          <a:p>
            <a:pPr eaLnBrk="1" hangingPunct="1">
              <a:spcBef>
                <a:spcPct val="0"/>
              </a:spcBef>
            </a:pPr>
            <a:r>
              <a:rPr lang="en-US" altLang="en-US" sz="1000" b="1"/>
              <a:t> Games &amp; Leisure Pursuits </a:t>
            </a:r>
            <a:endParaRPr lang="en-US" altLang="en-US" sz="1000" i="1"/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000"/>
              <a:t> BGCA Triple Play (Social Recreation)</a:t>
            </a:r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381000" y="5300663"/>
            <a:ext cx="4114800" cy="1219200"/>
          </a:xfrm>
          <a:prstGeom prst="rect">
            <a:avLst/>
          </a:prstGeom>
          <a:solidFill>
            <a:srgbClr val="DDDDDD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en-US" altLang="en-US" sz="1000" b="1"/>
              <a:t> Homework Assistance </a:t>
            </a:r>
            <a:endParaRPr lang="en-US" altLang="en-US" sz="1000" i="1"/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000"/>
              <a:t> BGCA Power Hour</a:t>
            </a:r>
          </a:p>
          <a:p>
            <a:pPr eaLnBrk="1" hangingPunct="1">
              <a:spcBef>
                <a:spcPct val="0"/>
              </a:spcBef>
            </a:pPr>
            <a:r>
              <a:rPr lang="en-US" altLang="en-US" sz="1000" b="1"/>
              <a:t> Awareness, Guidance &amp; Prevention Education </a:t>
            </a:r>
            <a:endParaRPr lang="en-US" altLang="en-US" sz="1000" i="1"/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000"/>
              <a:t> 4-H/AYDP i</a:t>
            </a:r>
            <a:r>
              <a:rPr lang="en-US" altLang="en-US" sz="1000" i="1"/>
              <a:t>mAlone </a:t>
            </a:r>
            <a:r>
              <a:rPr lang="en-US" altLang="en-US" sz="1000"/>
              <a:t>Curriculum </a:t>
            </a:r>
          </a:p>
          <a:p>
            <a:pPr lvl="1" eaLnBrk="1" hangingPunct="1">
              <a:spcBef>
                <a:spcPct val="0"/>
              </a:spcBef>
              <a:buFontTx/>
              <a:buChar char="•"/>
            </a:pPr>
            <a:r>
              <a:rPr lang="en-US" altLang="en-US" sz="1000"/>
              <a:t> BGCA SMART Moves Suite (SMART Girls,</a:t>
            </a:r>
          </a:p>
          <a:p>
            <a:pPr lvl="1" eaLnBrk="1" hangingPunct="1">
              <a:spcBef>
                <a:spcPct val="0"/>
              </a:spcBef>
              <a:buFontTx/>
              <a:buNone/>
            </a:pPr>
            <a:r>
              <a:rPr lang="en-US" altLang="en-US" sz="1000"/>
              <a:t>  Passport to Manhood)</a:t>
            </a:r>
            <a:endParaRPr lang="en-US" altLang="en-US" sz="1200" i="1"/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1133475" y="287338"/>
            <a:ext cx="7010400" cy="595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1700" b="1">
                <a:solidFill>
                  <a:schemeClr val="tx2"/>
                </a:solidFill>
              </a:rPr>
              <a:t>USDA/4-H and Boys &amp; Girls Clubs of America Resources</a:t>
            </a:r>
            <a:br>
              <a:rPr lang="en-US" altLang="en-US" sz="1700" b="1">
                <a:solidFill>
                  <a:schemeClr val="tx2"/>
                </a:solidFill>
              </a:rPr>
            </a:br>
            <a:r>
              <a:rPr lang="en-US" altLang="en-US" sz="1600" b="1" i="1">
                <a:solidFill>
                  <a:schemeClr val="tx2"/>
                </a:solidFill>
              </a:rPr>
              <a:t>Available to Support the Army Youth Program Framework</a:t>
            </a:r>
          </a:p>
        </p:txBody>
      </p:sp>
      <p:sp>
        <p:nvSpPr>
          <p:cNvPr id="4109" name="Text Box 15"/>
          <p:cNvSpPr txBox="1">
            <a:spLocks noChangeArrowheads="1"/>
          </p:cNvSpPr>
          <p:nvPr/>
        </p:nvSpPr>
        <p:spPr bwMode="auto">
          <a:xfrm>
            <a:off x="381000" y="2886075"/>
            <a:ext cx="4114800" cy="314325"/>
          </a:xfrm>
          <a:prstGeom prst="rect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b="1">
                <a:solidFill>
                  <a:schemeClr val="bg1"/>
                </a:solidFill>
                <a:latin typeface="Arial Narrow" pitchFamily="34" charset="0"/>
              </a:rPr>
              <a:t>Arts, Recreation &amp; Leisure Activities</a:t>
            </a:r>
            <a:endParaRPr lang="en-US" altLang="en-US" sz="1400" b="1">
              <a:latin typeface="Arial Narrow" pitchFamily="34" charset="0"/>
            </a:endParaRPr>
          </a:p>
        </p:txBody>
      </p:sp>
      <p:sp>
        <p:nvSpPr>
          <p:cNvPr id="4110" name="Text Box 16"/>
          <p:cNvSpPr txBox="1">
            <a:spLocks noChangeArrowheads="1"/>
          </p:cNvSpPr>
          <p:nvPr/>
        </p:nvSpPr>
        <p:spPr bwMode="auto">
          <a:xfrm>
            <a:off x="4724400" y="990600"/>
            <a:ext cx="4038600" cy="314325"/>
          </a:xfrm>
          <a:prstGeom prst="rect">
            <a:avLst/>
          </a:prstGeom>
          <a:solidFill>
            <a:srgbClr val="3399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400" b="1">
                <a:solidFill>
                  <a:schemeClr val="bg1"/>
                </a:solidFill>
                <a:latin typeface="Arial Narrow" pitchFamily="34" charset="0"/>
              </a:rPr>
              <a:t>Life Skills, Citizenship &amp; Leadership Opportunities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644</TotalTime>
  <Words>331</Words>
  <Application>Microsoft Office PowerPoint</Application>
  <PresentationFormat>On-screen Show (4:3)</PresentationFormat>
  <Paragraphs>59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Wingdings</vt:lpstr>
      <vt:lpstr>Default Design</vt:lpstr>
      <vt:lpstr>PowerPoint Presentation</vt:lpstr>
    </vt:vector>
  </TitlesOfParts>
  <Company>MWR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donna.mcgrath</dc:creator>
  <cp:lastModifiedBy>Student Logon Account</cp:lastModifiedBy>
  <cp:revision>37</cp:revision>
  <dcterms:created xsi:type="dcterms:W3CDTF">2007-04-16T20:33:38Z</dcterms:created>
  <dcterms:modified xsi:type="dcterms:W3CDTF">2015-12-17T20:45:59Z</dcterms:modified>
</cp:coreProperties>
</file>